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8" r:id="rId2"/>
    <p:sldId id="290" r:id="rId3"/>
    <p:sldId id="289" r:id="rId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5422"/>
    <a:srgbClr val="2E3917"/>
    <a:srgbClr val="6C0000"/>
    <a:srgbClr val="607731"/>
    <a:srgbClr val="EAEAEA"/>
    <a:srgbClr val="E02C0E"/>
    <a:srgbClr val="666666"/>
    <a:srgbClr val="6D6D6D"/>
    <a:srgbClr val="60606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2783E6-52B4-427F-8EA6-8E86B85BCFF1}" v="9" dt="2025-04-06T20:49:38.6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122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rel Schimpf" userId="185f0a841746905d" providerId="LiveId" clId="{322783E6-52B4-427F-8EA6-8E86B85BCFF1}"/>
    <pc:docChg chg="undo custSel modSld">
      <pc:chgData name="Terrel Schimpf" userId="185f0a841746905d" providerId="LiveId" clId="{322783E6-52B4-427F-8EA6-8E86B85BCFF1}" dt="2025-04-06T20:49:38.698" v="149" actId="1076"/>
      <pc:docMkLst>
        <pc:docMk/>
      </pc:docMkLst>
      <pc:sldChg chg="addSp delSp modSp mod">
        <pc:chgData name="Terrel Schimpf" userId="185f0a841746905d" providerId="LiveId" clId="{322783E6-52B4-427F-8EA6-8E86B85BCFF1}" dt="2025-04-06T20:49:38.698" v="149" actId="1076"/>
        <pc:sldMkLst>
          <pc:docMk/>
          <pc:sldMk cId="0" sldId="288"/>
        </pc:sldMkLst>
        <pc:spChg chg="mod">
          <ac:chgData name="Terrel Schimpf" userId="185f0a841746905d" providerId="LiveId" clId="{322783E6-52B4-427F-8EA6-8E86B85BCFF1}" dt="2025-04-06T17:40:33.595" v="2" actId="20577"/>
          <ac:spMkLst>
            <pc:docMk/>
            <pc:sldMk cId="0" sldId="288"/>
            <ac:spMk id="3074" creationId="{6BE2CE38-9699-4E34-BF6A-CD39C1E5282F}"/>
          </ac:spMkLst>
        </pc:spChg>
        <pc:picChg chg="del">
          <ac:chgData name="Terrel Schimpf" userId="185f0a841746905d" providerId="LiveId" clId="{322783E6-52B4-427F-8EA6-8E86B85BCFF1}" dt="2025-04-06T20:49:33.701" v="145" actId="478"/>
          <ac:picMkLst>
            <pc:docMk/>
            <pc:sldMk cId="0" sldId="288"/>
            <ac:picMk id="3" creationId="{D18EBF2B-F600-8DD8-9E21-E3F3D40544F6}"/>
          </ac:picMkLst>
        </pc:picChg>
        <pc:picChg chg="add mod">
          <ac:chgData name="Terrel Schimpf" userId="185f0a841746905d" providerId="LiveId" clId="{322783E6-52B4-427F-8EA6-8E86B85BCFF1}" dt="2025-04-06T20:49:38.698" v="149" actId="1076"/>
          <ac:picMkLst>
            <pc:docMk/>
            <pc:sldMk cId="0" sldId="288"/>
            <ac:picMk id="2050" creationId="{38E1440A-3230-7268-3B56-EEFA8EC8EDF0}"/>
          </ac:picMkLst>
        </pc:picChg>
      </pc:sldChg>
      <pc:sldChg chg="modSp mod">
        <pc:chgData name="Terrel Schimpf" userId="185f0a841746905d" providerId="LiveId" clId="{322783E6-52B4-427F-8EA6-8E86B85BCFF1}" dt="2025-04-06T20:39:21.417" v="138" actId="108"/>
        <pc:sldMkLst>
          <pc:docMk/>
          <pc:sldMk cId="1192125326" sldId="289"/>
        </pc:sldMkLst>
        <pc:spChg chg="mod">
          <ac:chgData name="Terrel Schimpf" userId="185f0a841746905d" providerId="LiveId" clId="{322783E6-52B4-427F-8EA6-8E86B85BCFF1}" dt="2025-04-06T20:39:21.417" v="138" actId="108"/>
          <ac:spMkLst>
            <pc:docMk/>
            <pc:sldMk cId="1192125326" sldId="289"/>
            <ac:spMk id="4" creationId="{08D4700C-45A7-478F-B7E7-D66E1084AF5A}"/>
          </ac:spMkLst>
        </pc:spChg>
      </pc:sldChg>
      <pc:sldChg chg="addSp delSp modSp mod">
        <pc:chgData name="Terrel Schimpf" userId="185f0a841746905d" providerId="LiveId" clId="{322783E6-52B4-427F-8EA6-8E86B85BCFF1}" dt="2025-04-06T20:49:01.892" v="144" actId="1076"/>
        <pc:sldMkLst>
          <pc:docMk/>
          <pc:sldMk cId="212026368" sldId="290"/>
        </pc:sldMkLst>
        <pc:picChg chg="del">
          <ac:chgData name="Terrel Schimpf" userId="185f0a841746905d" providerId="LiveId" clId="{322783E6-52B4-427F-8EA6-8E86B85BCFF1}" dt="2025-04-06T20:48:52.438" v="139" actId="478"/>
          <ac:picMkLst>
            <pc:docMk/>
            <pc:sldMk cId="212026368" sldId="290"/>
            <ac:picMk id="5" creationId="{49970352-5891-C008-F4A7-E23827F79917}"/>
          </ac:picMkLst>
        </pc:picChg>
        <pc:picChg chg="add mod">
          <ac:chgData name="Terrel Schimpf" userId="185f0a841746905d" providerId="LiveId" clId="{322783E6-52B4-427F-8EA6-8E86B85BCFF1}" dt="2025-04-06T20:49:01.892" v="144" actId="1076"/>
          <ac:picMkLst>
            <pc:docMk/>
            <pc:sldMk cId="212026368" sldId="290"/>
            <ac:picMk id="1026" creationId="{C80891C5-A59F-43E4-38B0-0377C420BB0E}"/>
          </ac:picMkLst>
        </pc:picChg>
      </pc:sldChg>
    </pc:docChg>
  </pc:docChgLst>
  <pc:docChgLst>
    <pc:chgData name="Terrel Schimpf" userId="185f0a841746905d" providerId="LiveId" clId="{5A7B95B6-9BC7-4511-80D9-22A91C391B63}"/>
    <pc:docChg chg="custSel modSld">
      <pc:chgData name="Terrel Schimpf" userId="185f0a841746905d" providerId="LiveId" clId="{5A7B95B6-9BC7-4511-80D9-22A91C391B63}" dt="2025-03-21T01:56:36.100" v="117" actId="20577"/>
      <pc:docMkLst>
        <pc:docMk/>
      </pc:docMkLst>
      <pc:sldChg chg="addSp delSp modSp mod">
        <pc:chgData name="Terrel Schimpf" userId="185f0a841746905d" providerId="LiveId" clId="{5A7B95B6-9BC7-4511-80D9-22A91C391B63}" dt="2025-03-12T01:40:59.664" v="59" actId="108"/>
        <pc:sldMkLst>
          <pc:docMk/>
          <pc:sldMk cId="0" sldId="288"/>
        </pc:sldMkLst>
        <pc:spChg chg="mod">
          <ac:chgData name="Terrel Schimpf" userId="185f0a841746905d" providerId="LiveId" clId="{5A7B95B6-9BC7-4511-80D9-22A91C391B63}" dt="2025-03-12T01:40:59.664" v="59" actId="108"/>
          <ac:spMkLst>
            <pc:docMk/>
            <pc:sldMk cId="0" sldId="288"/>
            <ac:spMk id="3074" creationId="{6BE2CE38-9699-4E34-BF6A-CD39C1E5282F}"/>
          </ac:spMkLst>
        </pc:spChg>
        <pc:picChg chg="add mod">
          <ac:chgData name="Terrel Schimpf" userId="185f0a841746905d" providerId="LiveId" clId="{5A7B95B6-9BC7-4511-80D9-22A91C391B63}" dt="2025-03-09T21:50:59.097" v="11" actId="1076"/>
          <ac:picMkLst>
            <pc:docMk/>
            <pc:sldMk cId="0" sldId="288"/>
            <ac:picMk id="3" creationId="{D18EBF2B-F600-8DD8-9E21-E3F3D40544F6}"/>
          </ac:picMkLst>
        </pc:picChg>
      </pc:sldChg>
      <pc:sldChg chg="delSp modSp mod">
        <pc:chgData name="Terrel Schimpf" userId="185f0a841746905d" providerId="LiveId" clId="{5A7B95B6-9BC7-4511-80D9-22A91C391B63}" dt="2025-03-21T01:56:36.100" v="117" actId="20577"/>
        <pc:sldMkLst>
          <pc:docMk/>
          <pc:sldMk cId="1192125326" sldId="289"/>
        </pc:sldMkLst>
        <pc:spChg chg="mod">
          <ac:chgData name="Terrel Schimpf" userId="185f0a841746905d" providerId="LiveId" clId="{5A7B95B6-9BC7-4511-80D9-22A91C391B63}" dt="2025-03-12T01:41:21.979" v="61" actId="207"/>
          <ac:spMkLst>
            <pc:docMk/>
            <pc:sldMk cId="1192125326" sldId="289"/>
            <ac:spMk id="2" creationId="{5FFE394A-E381-49CD-AFBE-3102B41BDB13}"/>
          </ac:spMkLst>
        </pc:spChg>
        <pc:spChg chg="mod">
          <ac:chgData name="Terrel Schimpf" userId="185f0a841746905d" providerId="LiveId" clId="{5A7B95B6-9BC7-4511-80D9-22A91C391B63}" dt="2025-03-21T01:56:36.100" v="117" actId="20577"/>
          <ac:spMkLst>
            <pc:docMk/>
            <pc:sldMk cId="1192125326" sldId="289"/>
            <ac:spMk id="4" creationId="{08D4700C-45A7-478F-B7E7-D66E1084AF5A}"/>
          </ac:spMkLst>
        </pc:spChg>
      </pc:sldChg>
      <pc:sldChg chg="addSp delSp modSp mod">
        <pc:chgData name="Terrel Schimpf" userId="185f0a841746905d" providerId="LiveId" clId="{5A7B95B6-9BC7-4511-80D9-22A91C391B63}" dt="2025-03-12T01:42:09.619" v="65" actId="207"/>
        <pc:sldMkLst>
          <pc:docMk/>
          <pc:sldMk cId="212026368" sldId="290"/>
        </pc:sldMkLst>
        <pc:spChg chg="mod">
          <ac:chgData name="Terrel Schimpf" userId="185f0a841746905d" providerId="LiveId" clId="{5A7B95B6-9BC7-4511-80D9-22A91C391B63}" dt="2025-03-12T01:42:05.034" v="64" actId="207"/>
          <ac:spMkLst>
            <pc:docMk/>
            <pc:sldMk cId="212026368" sldId="290"/>
            <ac:spMk id="2" creationId="{6AA7F405-F49C-42EC-9400-5C25D7E113C6}"/>
          </ac:spMkLst>
        </pc:spChg>
        <pc:spChg chg="mod">
          <ac:chgData name="Terrel Schimpf" userId="185f0a841746905d" providerId="LiveId" clId="{5A7B95B6-9BC7-4511-80D9-22A91C391B63}" dt="2025-03-12T01:42:09.619" v="65" actId="207"/>
          <ac:spMkLst>
            <pc:docMk/>
            <pc:sldMk cId="212026368" sldId="290"/>
            <ac:spMk id="4" creationId="{83F01EAB-C0AC-4856-A1F4-9A2BBFB7A51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57B9721-A777-46EF-901E-27933F7153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F1115A-FE94-4731-8B63-76804CC5D70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FCBEC71-F7C2-43DE-9E9D-225E9A706A09}" type="datetimeFigureOut">
              <a:rPr lang="en-US" altLang="en-US"/>
              <a:pPr>
                <a:defRPr/>
              </a:pPr>
              <a:t>4/6/2025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0DA22F8-C781-4359-8519-C0EA44A5923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4A85321-C807-4E4F-ABDD-E966040C0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6DD1F4-CB3F-49E6-BE35-55B473A6466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4E9948-2DD0-4E76-AD3D-24550E19BF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8DEF109-95A7-4D26-B9A2-D58166A4B4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4718215B-7BBA-407E-BA33-3F0C6E673C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6368359-510F-444E-B1B8-7D861DADA6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Geneva" charset="-128"/>
            </a:endParaRP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A4CE8D55-E264-481E-9308-B4A45707B5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Geneva" charset="-128"/>
              </a:defRPr>
            </a:lvl9pPr>
          </a:lstStyle>
          <a:p>
            <a:pPr>
              <a:spcBef>
                <a:spcPct val="0"/>
              </a:spcBef>
            </a:pPr>
            <a:fld id="{285317B5-6597-4BA0-84A2-EDEFBC3898F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6370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1947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91128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81525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830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148263"/>
            <a:ext cx="5486400" cy="423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792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3809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4572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1"/>
            <a:ext cx="2057400" cy="487679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1"/>
            <a:ext cx="6019800" cy="48767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385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28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099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701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0147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14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115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809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8099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805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235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235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19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846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789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3008313" cy="901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399"/>
            <a:ext cx="5111750" cy="48768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39750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3504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8992AE3-5E7E-4D2A-BE58-FCB11E8D152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39CCE-351D-4793-ABEF-2615A1E53BF1}"/>
              </a:ext>
            </a:extLst>
          </p:cNvPr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1028" name="Picture 12" descr="AnnivGrStandard_Rev.gif">
            <a:extLst>
              <a:ext uri="{FF2B5EF4-FFF2-40B4-BE49-F238E27FC236}">
                <a16:creationId xmlns:a16="http://schemas.microsoft.com/office/drawing/2014/main" id="{10C20D78-8F0B-458D-84DA-2ED0CED5D3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38100"/>
            <a:ext cx="23907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E6B58C27-9BC5-4008-9583-16B5228235B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30" name="Picture 9" descr="FolioREVISED.jpg">
            <a:extLst>
              <a:ext uri="{FF2B5EF4-FFF2-40B4-BE49-F238E27FC236}">
                <a16:creationId xmlns:a16="http://schemas.microsoft.com/office/drawing/2014/main" id="{100FFA86-AEF8-4EC7-9E4A-C4ED66DCDF0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76" b="39384"/>
          <a:stretch>
            <a:fillRect/>
          </a:stretch>
        </p:blipFill>
        <p:spPr bwMode="auto">
          <a:xfrm>
            <a:off x="5638800" y="5073650"/>
            <a:ext cx="3505200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4C2D9C5-682A-45B4-BA83-B4EBEBABBC19}"/>
              </a:ext>
            </a:extLst>
          </p:cNvPr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1032" name="Picture 10">
            <a:extLst>
              <a:ext uri="{FF2B5EF4-FFF2-40B4-BE49-F238E27FC236}">
                <a16:creationId xmlns:a16="http://schemas.microsoft.com/office/drawing/2014/main" id="{146AA30E-9AF8-4526-8BF0-1A33902EB40D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575" y="6405563"/>
            <a:ext cx="17145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9">
            <a:extLst>
              <a:ext uri="{FF2B5EF4-FFF2-40B4-BE49-F238E27FC236}">
                <a16:creationId xmlns:a16="http://schemas.microsoft.com/office/drawing/2014/main" id="{6BE2CE38-9699-4E34-BF6A-CD39C1E528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768350"/>
            <a:ext cx="7772400" cy="3651250"/>
          </a:xfrm>
        </p:spPr>
        <p:txBody>
          <a:bodyPr/>
          <a:lstStyle/>
          <a:p>
            <a:r>
              <a:rPr lang="en-US" altLang="en-US" sz="7200" b="1" dirty="0">
                <a:solidFill>
                  <a:srgbClr val="162F9A"/>
                </a:solidFill>
                <a:latin typeface="Kelt Caps Freehand" panose="020B0500000000000000" pitchFamily="34" charset="0"/>
                <a:ea typeface="Geneva" charset="-128"/>
              </a:rPr>
              <a:t>Welcome to the May Roundtable! </a:t>
            </a:r>
          </a:p>
        </p:txBody>
      </p:sp>
      <p:pic>
        <p:nvPicPr>
          <p:cNvPr id="2050" name="Picture 2" descr="Scouts showing respect for memorial day">
            <a:extLst>
              <a:ext uri="{FF2B5EF4-FFF2-40B4-BE49-F238E27FC236}">
                <a16:creationId xmlns:a16="http://schemas.microsoft.com/office/drawing/2014/main" id="{38E1440A-3230-7268-3B56-EEFA8EC8E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733800"/>
            <a:ext cx="25146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7F405-F49C-42EC-9400-5C25D7E11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b="1" dirty="0">
                <a:latin typeface="Kelt Caps Freehand" panose="020B0500000000000000" pitchFamily="34" charset="0"/>
              </a:rPr>
              <a:t>The Outdoor Code</a:t>
            </a:r>
            <a:endParaRPr lang="en-US" sz="5000" dirty="0">
              <a:latin typeface="Kelt Caps Freehand" panose="020B0500000000000000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F01EAB-C0AC-4856-A1F4-9A2BBFB7A51F}"/>
              </a:ext>
            </a:extLst>
          </p:cNvPr>
          <p:cNvSpPr txBox="1"/>
          <p:nvPr/>
        </p:nvSpPr>
        <p:spPr>
          <a:xfrm>
            <a:off x="457200" y="1676400"/>
            <a:ext cx="8229600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300" b="1" dirty="0">
                <a:latin typeface="Carleton" panose="020B7200000000000000" pitchFamily="34" charset="0"/>
              </a:rPr>
              <a:t>As an American, I will do my best to – </a:t>
            </a:r>
            <a:br>
              <a:rPr lang="en-US" sz="3300" b="1" dirty="0">
                <a:latin typeface="Carleton" panose="020B7200000000000000" pitchFamily="34" charset="0"/>
              </a:rPr>
            </a:br>
            <a:r>
              <a:rPr lang="en-US" sz="3300" b="1" dirty="0">
                <a:latin typeface="Carleton" panose="020B7200000000000000" pitchFamily="34" charset="0"/>
              </a:rPr>
              <a:t>Be clean in my outdoor manners. </a:t>
            </a:r>
            <a:br>
              <a:rPr lang="en-US" sz="3300" b="1" dirty="0">
                <a:latin typeface="Carleton" panose="020B7200000000000000" pitchFamily="34" charset="0"/>
              </a:rPr>
            </a:br>
            <a:r>
              <a:rPr lang="en-US" sz="3300" b="1" dirty="0">
                <a:latin typeface="Carleton" panose="020B7200000000000000" pitchFamily="34" charset="0"/>
              </a:rPr>
              <a:t>Be careful with fire.</a:t>
            </a:r>
            <a:br>
              <a:rPr lang="en-US" sz="3300" b="1" dirty="0">
                <a:latin typeface="Carleton" panose="020B7200000000000000" pitchFamily="34" charset="0"/>
              </a:rPr>
            </a:br>
            <a:r>
              <a:rPr lang="en-US" sz="3300" b="1" dirty="0">
                <a:latin typeface="Carleton" panose="020B7200000000000000" pitchFamily="34" charset="0"/>
              </a:rPr>
              <a:t>Be considerate in the outdoors.</a:t>
            </a:r>
            <a:br>
              <a:rPr lang="en-US" sz="3300" b="1" dirty="0">
                <a:latin typeface="Carleton" panose="020B7200000000000000" pitchFamily="34" charset="0"/>
              </a:rPr>
            </a:br>
            <a:r>
              <a:rPr lang="en-US" sz="3300" b="1" dirty="0">
                <a:latin typeface="Carleton" panose="020B7200000000000000" pitchFamily="34" charset="0"/>
              </a:rPr>
              <a:t>Be conservation minded.</a:t>
            </a:r>
            <a:endParaRPr lang="en-US" sz="3300" dirty="0">
              <a:latin typeface="Carleton" panose="020B7200000000000000" pitchFamily="34" charset="0"/>
            </a:endParaRPr>
          </a:p>
        </p:txBody>
      </p:sp>
      <p:pic>
        <p:nvPicPr>
          <p:cNvPr id="1026" name="Picture 2" descr="Scouts showing respect for memorial day">
            <a:extLst>
              <a:ext uri="{FF2B5EF4-FFF2-40B4-BE49-F238E27FC236}">
                <a16:creationId xmlns:a16="http://schemas.microsoft.com/office/drawing/2014/main" id="{C80891C5-A59F-43E4-38B0-0377C420BB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445" y="4419600"/>
            <a:ext cx="2169110" cy="2169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26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E394A-E381-49CD-AFBE-3102B41BD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r>
              <a:rPr lang="en-US" sz="4400" b="1" dirty="0">
                <a:solidFill>
                  <a:schemeClr val="tx2"/>
                </a:solidFill>
                <a:latin typeface="Celtic Hand" panose="02000503020000020004" pitchFamily="2" charset="0"/>
              </a:rPr>
              <a:t>TONIGHT’S AGENDA</a:t>
            </a:r>
            <a:endParaRPr lang="en-US" dirty="0">
              <a:solidFill>
                <a:schemeClr val="tx2"/>
              </a:solidFill>
              <a:latin typeface="Celtic Hand" panose="02000503020000020004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D4700C-45A7-478F-B7E7-D66E1084AF5A}"/>
              </a:ext>
            </a:extLst>
          </p:cNvPr>
          <p:cNvSpPr txBox="1"/>
          <p:nvPr/>
        </p:nvSpPr>
        <p:spPr>
          <a:xfrm>
            <a:off x="405114" y="1225689"/>
            <a:ext cx="8229600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182880" algn="l"/>
                <a:tab pos="285750" algn="l"/>
                <a:tab pos="2651760" algn="l"/>
              </a:tabLst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6:30-7:00: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Sign-In and networking. 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91440" algn="l"/>
                <a:tab pos="182880" algn="l"/>
                <a:tab pos="2651760" algn="l"/>
              </a:tabLst>
            </a:pPr>
            <a:r>
              <a:rPr lang="en-US" sz="800" b="1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800" dirty="0">
              <a:solidFill>
                <a:schemeClr val="accent1">
                  <a:lumMod val="75000"/>
                </a:schemeClr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" algn="l"/>
                <a:tab pos="2651760" algn="l"/>
              </a:tabLst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7:00-7:15: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Combined Opening in the Auditorium:</a:t>
            </a:r>
            <a:endParaRPr lang="en-US" sz="2000" dirty="0">
              <a:solidFill>
                <a:schemeClr val="accent1">
                  <a:lumMod val="75000"/>
                </a:schemeClr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" algn="l"/>
                <a:tab pos="182880" algn="l"/>
                <a:tab pos="2651760" algn="l"/>
              </a:tabLs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Flag presentation, oath &amp; law &amp; Outdoor Code.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" algn="l"/>
                <a:tab pos="182880" algn="l"/>
                <a:tab pos="2651760" algn="l"/>
              </a:tabLs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Scouter of the Month presentation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" algn="l"/>
                <a:tab pos="2651760" algn="l"/>
              </a:tabLst>
            </a:pPr>
            <a:r>
              <a:rPr lang="en-US" sz="800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" algn="l"/>
                <a:tab pos="2651760" algn="l"/>
              </a:tabLst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7:15-7:50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0" algn="l"/>
                <a:tab pos="91440" algn="l"/>
                <a:tab pos="2651760" algn="l"/>
              </a:tabLst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Combined program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May Mental Health Month PAUSE for Neurodivergence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0" algn="l"/>
                <a:tab pos="91440" algn="l"/>
                <a:tab pos="2651760" algn="l"/>
              </a:tabLst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Pack and Troop Mail, coffee and cookies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in the Lobby.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0" algn="l"/>
                <a:tab pos="91440" algn="l"/>
                <a:tab pos="2651760" algn="l"/>
              </a:tabLst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Breakouts: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0" algn="l"/>
                <a:tab pos="91440" algn="l"/>
                <a:tab pos="2651760" algn="l"/>
              </a:tabLs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Merit Badge Counselor Training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in Classroom 111.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0" algn="l"/>
                <a:tab pos="91440" algn="l"/>
                <a:tab pos="2651760" algn="l"/>
              </a:tabLs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OA Meeting in the Youth Hall (Room 127).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0" algn="l"/>
                <a:tab pos="91440" algn="l"/>
                <a:tab pos="2651760" algn="l"/>
              </a:tabLst>
            </a:pPr>
            <a:r>
              <a:rPr lang="en-US" sz="800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91440" algn="l"/>
                <a:tab pos="182880" algn="l"/>
                <a:tab pos="2651760" algn="l"/>
              </a:tabLst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7:50: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Combined closing: 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" algn="l"/>
                <a:tab pos="182880" algn="l"/>
                <a:tab pos="2651760" algn="l"/>
              </a:tabLs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Cubby Bear award &amp; sleeping bag awarded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" algn="l"/>
                <a:tab pos="182880" algn="l"/>
                <a:tab pos="2651760" algn="l"/>
              </a:tabLs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oor prizes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" algn="l"/>
                <a:tab pos="182880" algn="l"/>
                <a:tab pos="2651760" algn="l"/>
              </a:tabLst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Scoutmaster’s Minute, and benediction.</a:t>
            </a:r>
          </a:p>
        </p:txBody>
      </p:sp>
    </p:spTree>
    <p:extLst>
      <p:ext uri="{BB962C8B-B14F-4D97-AF65-F5344CB8AC3E}">
        <p14:creationId xmlns:p14="http://schemas.microsoft.com/office/powerpoint/2010/main" val="1192125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2110</TotalTime>
  <Words>145</Words>
  <Application>Microsoft Office PowerPoint</Application>
  <PresentationFormat>On-screen Show 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Carleton</vt:lpstr>
      <vt:lpstr>Celtic Hand</vt:lpstr>
      <vt:lpstr>Geneva</vt:lpstr>
      <vt:lpstr>Kelt Caps Freehand</vt:lpstr>
      <vt:lpstr>Times New Roman</vt:lpstr>
      <vt:lpstr>Office Theme</vt:lpstr>
      <vt:lpstr>Welcome to the May Roundtable! </vt:lpstr>
      <vt:lpstr>The Outdoor Code</vt:lpstr>
      <vt:lpstr>TONIGHT’S AGENDA</vt:lpstr>
    </vt:vector>
  </TitlesOfParts>
  <Company>Boy Scouts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dakinn</dc:creator>
  <cp:lastModifiedBy>Terrel Schimpf</cp:lastModifiedBy>
  <cp:revision>166</cp:revision>
  <dcterms:created xsi:type="dcterms:W3CDTF">2010-11-03T21:03:51Z</dcterms:created>
  <dcterms:modified xsi:type="dcterms:W3CDTF">2025-04-06T20:49:40Z</dcterms:modified>
</cp:coreProperties>
</file>