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7" r:id="rId2"/>
    <p:sldId id="281" r:id="rId3"/>
    <p:sldId id="284" r:id="rId4"/>
    <p:sldId id="285" r:id="rId5"/>
    <p:sldId id="286" r:id="rId6"/>
    <p:sldId id="282" r:id="rId7"/>
    <p:sldId id="287" r:id="rId8"/>
    <p:sldId id="272" r:id="rId9"/>
    <p:sldId id="278" r:id="rId10"/>
    <p:sldId id="279" r:id="rId11"/>
    <p:sldId id="274" r:id="rId12"/>
    <p:sldId id="273" r:id="rId13"/>
    <p:sldId id="269" r:id="rId14"/>
    <p:sldId id="288" r:id="rId15"/>
    <p:sldId id="289" r:id="rId16"/>
    <p:sldId id="283" r:id="rId17"/>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41C"/>
    <a:srgbClr val="BC0000"/>
    <a:srgbClr val="004176"/>
    <a:srgbClr val="005AA3"/>
    <a:srgbClr val="CF00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812D68-3A10-4585-AD35-C80FC7BEC640}" v="69" dt="2025-04-22T01:55:44.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33" autoAdjust="0"/>
  </p:normalViewPr>
  <p:slideViewPr>
    <p:cSldViewPr snapToGrid="0" snapToObjects="1">
      <p:cViewPr varScale="1">
        <p:scale>
          <a:sx n="88" d="100"/>
          <a:sy n="88" d="100"/>
        </p:scale>
        <p:origin x="2274" y="3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rel Schimpf" userId="185f0a841746905d" providerId="LiveId" clId="{B6812D68-3A10-4585-AD35-C80FC7BEC640}"/>
    <pc:docChg chg="undo custSel addSld modSld">
      <pc:chgData name="Terrel Schimpf" userId="185f0a841746905d" providerId="LiveId" clId="{B6812D68-3A10-4585-AD35-C80FC7BEC640}" dt="2025-04-22T01:55:44.124" v="1193" actId="1076"/>
      <pc:docMkLst>
        <pc:docMk/>
      </pc:docMkLst>
      <pc:sldChg chg="addSp delSp modSp mod">
        <pc:chgData name="Terrel Schimpf" userId="185f0a841746905d" providerId="LiveId" clId="{B6812D68-3A10-4585-AD35-C80FC7BEC640}" dt="2025-04-06T20:53:58.977" v="200" actId="1076"/>
        <pc:sldMkLst>
          <pc:docMk/>
          <pc:sldMk cId="0" sldId="257"/>
        </pc:sldMkLst>
        <pc:picChg chg="add mod">
          <ac:chgData name="Terrel Schimpf" userId="185f0a841746905d" providerId="LiveId" clId="{B6812D68-3A10-4585-AD35-C80FC7BEC640}" dt="2025-04-06T20:53:58.977" v="200" actId="1076"/>
          <ac:picMkLst>
            <pc:docMk/>
            <pc:sldMk cId="0" sldId="257"/>
            <ac:picMk id="2052" creationId="{2D88A166-5ADD-3CEA-3946-D239984BB1C3}"/>
          </ac:picMkLst>
        </pc:picChg>
      </pc:sldChg>
      <pc:sldChg chg="delSp modSp mod">
        <pc:chgData name="Terrel Schimpf" userId="185f0a841746905d" providerId="LiveId" clId="{B6812D68-3A10-4585-AD35-C80FC7BEC640}" dt="2025-04-20T20:47:36.594" v="334" actId="20577"/>
        <pc:sldMkLst>
          <pc:docMk/>
          <pc:sldMk cId="0" sldId="269"/>
        </pc:sldMkLst>
        <pc:spChg chg="mod">
          <ac:chgData name="Terrel Schimpf" userId="185f0a841746905d" providerId="LiveId" clId="{B6812D68-3A10-4585-AD35-C80FC7BEC640}" dt="2025-04-06T20:50:23.702" v="181" actId="20577"/>
          <ac:spMkLst>
            <pc:docMk/>
            <pc:sldMk cId="0" sldId="269"/>
            <ac:spMk id="20482" creationId="{CD565993-4829-C3F2-50D7-3CC5D81C0780}"/>
          </ac:spMkLst>
        </pc:spChg>
        <pc:spChg chg="mod">
          <ac:chgData name="Terrel Schimpf" userId="185f0a841746905d" providerId="LiveId" clId="{B6812D68-3A10-4585-AD35-C80FC7BEC640}" dt="2025-04-20T20:47:36.594" v="334" actId="20577"/>
          <ac:spMkLst>
            <pc:docMk/>
            <pc:sldMk cId="0" sldId="269"/>
            <ac:spMk id="20483" creationId="{CFDF73AE-EAC0-950B-71FC-EFDC062D9747}"/>
          </ac:spMkLst>
        </pc:spChg>
      </pc:sldChg>
      <pc:sldChg chg="addSp delSp modSp mod">
        <pc:chgData name="Terrel Schimpf" userId="185f0a841746905d" providerId="LiveId" clId="{B6812D68-3A10-4585-AD35-C80FC7BEC640}" dt="2025-04-20T20:51:05.945" v="589" actId="20577"/>
        <pc:sldMkLst>
          <pc:docMk/>
          <pc:sldMk cId="213435906" sldId="272"/>
        </pc:sldMkLst>
        <pc:spChg chg="mod">
          <ac:chgData name="Terrel Schimpf" userId="185f0a841746905d" providerId="LiveId" clId="{B6812D68-3A10-4585-AD35-C80FC7BEC640}" dt="2025-04-20T20:51:05.945" v="589" actId="20577"/>
          <ac:spMkLst>
            <pc:docMk/>
            <pc:sldMk cId="213435906" sldId="272"/>
            <ac:spMk id="3" creationId="{871F57C2-6789-1EA5-002F-794A4F1D0129}"/>
          </ac:spMkLst>
        </pc:spChg>
        <pc:picChg chg="add mod">
          <ac:chgData name="Terrel Schimpf" userId="185f0a841746905d" providerId="LiveId" clId="{B6812D68-3A10-4585-AD35-C80FC7BEC640}" dt="2025-04-06T20:54:21.756" v="204" actId="1076"/>
          <ac:picMkLst>
            <pc:docMk/>
            <pc:sldMk cId="213435906" sldId="272"/>
            <ac:picMk id="3074" creationId="{F47F6B14-5A22-A588-5713-3B5D358290CC}"/>
          </ac:picMkLst>
        </pc:picChg>
      </pc:sldChg>
      <pc:sldChg chg="delSp mod">
        <pc:chgData name="Terrel Schimpf" userId="185f0a841746905d" providerId="LiveId" clId="{B6812D68-3A10-4585-AD35-C80FC7BEC640}" dt="2025-04-06T21:01:55.963" v="221" actId="478"/>
        <pc:sldMkLst>
          <pc:docMk/>
          <pc:sldMk cId="363648171" sldId="273"/>
        </pc:sldMkLst>
      </pc:sldChg>
      <pc:sldChg chg="delSp modSp mod">
        <pc:chgData name="Terrel Schimpf" userId="185f0a841746905d" providerId="LiveId" clId="{B6812D68-3A10-4585-AD35-C80FC7BEC640}" dt="2025-04-06T21:05:59.435" v="330"/>
        <pc:sldMkLst>
          <pc:docMk/>
          <pc:sldMk cId="1914113649" sldId="274"/>
        </pc:sldMkLst>
        <pc:spChg chg="mod">
          <ac:chgData name="Terrel Schimpf" userId="185f0a841746905d" providerId="LiveId" clId="{B6812D68-3A10-4585-AD35-C80FC7BEC640}" dt="2025-04-06T21:05:59.435" v="330"/>
          <ac:spMkLst>
            <pc:docMk/>
            <pc:sldMk cId="1914113649" sldId="274"/>
            <ac:spMk id="3" creationId="{07ABA87E-3E76-9AA2-8CFA-962CDD5ED9C6}"/>
          </ac:spMkLst>
        </pc:spChg>
      </pc:sldChg>
      <pc:sldChg chg="delSp mod">
        <pc:chgData name="Terrel Schimpf" userId="185f0a841746905d" providerId="LiveId" clId="{B6812D68-3A10-4585-AD35-C80FC7BEC640}" dt="2025-04-06T21:06:38.423" v="331" actId="478"/>
        <pc:sldMkLst>
          <pc:docMk/>
          <pc:sldMk cId="1154896187" sldId="278"/>
        </pc:sldMkLst>
      </pc:sldChg>
      <pc:sldChg chg="addSp delSp modSp">
        <pc:chgData name="Terrel Schimpf" userId="185f0a841746905d" providerId="LiveId" clId="{B6812D68-3A10-4585-AD35-C80FC7BEC640}" dt="2025-04-06T20:58:43.660" v="213" actId="1076"/>
        <pc:sldMkLst>
          <pc:docMk/>
          <pc:sldMk cId="2219045679" sldId="281"/>
        </pc:sldMkLst>
        <pc:picChg chg="add mod">
          <ac:chgData name="Terrel Schimpf" userId="185f0a841746905d" providerId="LiveId" clId="{B6812D68-3A10-4585-AD35-C80FC7BEC640}" dt="2025-04-06T20:58:43.660" v="213" actId="1076"/>
          <ac:picMkLst>
            <pc:docMk/>
            <pc:sldMk cId="2219045679" sldId="281"/>
            <ac:picMk id="4098" creationId="{F88423DD-9E04-8B55-A98D-8E35017882AF}"/>
          </ac:picMkLst>
        </pc:picChg>
      </pc:sldChg>
      <pc:sldChg chg="delSp mod">
        <pc:chgData name="Terrel Schimpf" userId="185f0a841746905d" providerId="LiveId" clId="{B6812D68-3A10-4585-AD35-C80FC7BEC640}" dt="2025-04-06T21:00:44.275" v="220" actId="478"/>
        <pc:sldMkLst>
          <pc:docMk/>
          <pc:sldMk cId="1137803004" sldId="282"/>
        </pc:sldMkLst>
      </pc:sldChg>
      <pc:sldChg chg="addSp delSp modSp add mod">
        <pc:chgData name="Terrel Schimpf" userId="185f0a841746905d" providerId="LiveId" clId="{B6812D68-3A10-4585-AD35-C80FC7BEC640}" dt="2025-04-06T21:00:18.417" v="219" actId="1076"/>
        <pc:sldMkLst>
          <pc:docMk/>
          <pc:sldMk cId="1532529056" sldId="284"/>
        </pc:sldMkLst>
        <pc:spChg chg="mod">
          <ac:chgData name="Terrel Schimpf" userId="185f0a841746905d" providerId="LiveId" clId="{B6812D68-3A10-4585-AD35-C80FC7BEC640}" dt="2025-04-06T20:19:41.091" v="54" actId="14100"/>
          <ac:spMkLst>
            <pc:docMk/>
            <pc:sldMk cId="1532529056" sldId="284"/>
            <ac:spMk id="2" creationId="{1478C095-C0EC-FAA1-7222-160140CA8F40}"/>
          </ac:spMkLst>
        </pc:spChg>
        <pc:spChg chg="mod">
          <ac:chgData name="Terrel Schimpf" userId="185f0a841746905d" providerId="LiveId" clId="{B6812D68-3A10-4585-AD35-C80FC7BEC640}" dt="2025-04-06T20:19:53.048" v="58" actId="403"/>
          <ac:spMkLst>
            <pc:docMk/>
            <pc:sldMk cId="1532529056" sldId="284"/>
            <ac:spMk id="3" creationId="{025F5350-B2F1-8CD9-B3A4-CD5E6467736D}"/>
          </ac:spMkLst>
        </pc:spChg>
        <pc:picChg chg="add mod">
          <ac:chgData name="Terrel Schimpf" userId="185f0a841746905d" providerId="LiveId" clId="{B6812D68-3A10-4585-AD35-C80FC7BEC640}" dt="2025-04-06T21:00:18.417" v="219" actId="1076"/>
          <ac:picMkLst>
            <pc:docMk/>
            <pc:sldMk cId="1532529056" sldId="284"/>
            <ac:picMk id="5122" creationId="{471C5DF1-C930-49EF-4F7A-05EF100D1C0E}"/>
          </ac:picMkLst>
        </pc:picChg>
      </pc:sldChg>
      <pc:sldChg chg="addSp delSp modSp add mod">
        <pc:chgData name="Terrel Schimpf" userId="185f0a841746905d" providerId="LiveId" clId="{B6812D68-3A10-4585-AD35-C80FC7BEC640}" dt="2025-04-06T20:55:55.479" v="207" actId="1076"/>
        <pc:sldMkLst>
          <pc:docMk/>
          <pc:sldMk cId="2569530211" sldId="285"/>
        </pc:sldMkLst>
        <pc:spChg chg="mod">
          <ac:chgData name="Terrel Schimpf" userId="185f0a841746905d" providerId="LiveId" clId="{B6812D68-3A10-4585-AD35-C80FC7BEC640}" dt="2025-04-06T20:21:22.219" v="90" actId="20577"/>
          <ac:spMkLst>
            <pc:docMk/>
            <pc:sldMk cId="2569530211" sldId="285"/>
            <ac:spMk id="2" creationId="{96429599-EA95-1DC5-82FA-E7E7DB0C333D}"/>
          </ac:spMkLst>
        </pc:spChg>
        <pc:spChg chg="mod">
          <ac:chgData name="Terrel Schimpf" userId="185f0a841746905d" providerId="LiveId" clId="{B6812D68-3A10-4585-AD35-C80FC7BEC640}" dt="2025-04-06T20:22:42.794" v="162" actId="20577"/>
          <ac:spMkLst>
            <pc:docMk/>
            <pc:sldMk cId="2569530211" sldId="285"/>
            <ac:spMk id="3" creationId="{463B3041-4281-1F81-F97A-DBFCB92A47CD}"/>
          </ac:spMkLst>
        </pc:spChg>
        <pc:spChg chg="add mod">
          <ac:chgData name="Terrel Schimpf" userId="185f0a841746905d" providerId="LiveId" clId="{B6812D68-3A10-4585-AD35-C80FC7BEC640}" dt="2025-04-06T20:22:23.684" v="154" actId="21"/>
          <ac:spMkLst>
            <pc:docMk/>
            <pc:sldMk cId="2569530211" sldId="285"/>
            <ac:spMk id="5" creationId="{025F6142-36C8-5562-3166-B9B652496304}"/>
          </ac:spMkLst>
        </pc:spChg>
        <pc:picChg chg="add mod">
          <ac:chgData name="Terrel Schimpf" userId="185f0a841746905d" providerId="LiveId" clId="{B6812D68-3A10-4585-AD35-C80FC7BEC640}" dt="2025-04-06T20:55:55.479" v="207" actId="1076"/>
          <ac:picMkLst>
            <pc:docMk/>
            <pc:sldMk cId="2569530211" sldId="285"/>
            <ac:picMk id="1029" creationId="{EC1C87BF-4945-7CDC-6460-0B28923099C8}"/>
          </ac:picMkLst>
        </pc:picChg>
      </pc:sldChg>
      <pc:sldChg chg="addSp delSp modSp add mod">
        <pc:chgData name="Terrel Schimpf" userId="185f0a841746905d" providerId="LiveId" clId="{B6812D68-3A10-4585-AD35-C80FC7BEC640}" dt="2025-04-22T01:55:44.124" v="1193" actId="1076"/>
        <pc:sldMkLst>
          <pc:docMk/>
          <pc:sldMk cId="1680023950" sldId="286"/>
        </pc:sldMkLst>
        <pc:spChg chg="mod">
          <ac:chgData name="Terrel Schimpf" userId="185f0a841746905d" providerId="LiveId" clId="{B6812D68-3A10-4585-AD35-C80FC7BEC640}" dt="2025-04-20T20:48:15.903" v="367" actId="122"/>
          <ac:spMkLst>
            <pc:docMk/>
            <pc:sldMk cId="1680023950" sldId="286"/>
            <ac:spMk id="2" creationId="{5E8043CC-6374-10B4-B936-C4E34DD847F0}"/>
          </ac:spMkLst>
        </pc:spChg>
        <pc:spChg chg="mod">
          <ac:chgData name="Terrel Schimpf" userId="185f0a841746905d" providerId="LiveId" clId="{B6812D68-3A10-4585-AD35-C80FC7BEC640}" dt="2025-04-22T01:55:36.558" v="1192" actId="122"/>
          <ac:spMkLst>
            <pc:docMk/>
            <pc:sldMk cId="1680023950" sldId="286"/>
            <ac:spMk id="3" creationId="{95F596DA-6762-BB6B-9607-38FB7E2C5965}"/>
          </ac:spMkLst>
        </pc:spChg>
        <pc:picChg chg="add mod">
          <ac:chgData name="Terrel Schimpf" userId="185f0a841746905d" providerId="LiveId" clId="{B6812D68-3A10-4585-AD35-C80FC7BEC640}" dt="2025-04-22T01:55:44.124" v="1193" actId="1076"/>
          <ac:picMkLst>
            <pc:docMk/>
            <pc:sldMk cId="1680023950" sldId="286"/>
            <ac:picMk id="1026" creationId="{F9097336-BA0E-B632-EFE5-AF9C100D4CB1}"/>
          </ac:picMkLst>
        </pc:picChg>
      </pc:sldChg>
      <pc:sldChg chg="delSp modSp add mod">
        <pc:chgData name="Terrel Schimpf" userId="185f0a841746905d" providerId="LiveId" clId="{B6812D68-3A10-4585-AD35-C80FC7BEC640}" dt="2025-04-22T01:48:38.273" v="973" actId="20577"/>
        <pc:sldMkLst>
          <pc:docMk/>
          <pc:sldMk cId="2306460162" sldId="287"/>
        </pc:sldMkLst>
        <pc:spChg chg="mod">
          <ac:chgData name="Terrel Schimpf" userId="185f0a841746905d" providerId="LiveId" clId="{B6812D68-3A10-4585-AD35-C80FC7BEC640}" dt="2025-04-20T20:51:19.441" v="605" actId="20577"/>
          <ac:spMkLst>
            <pc:docMk/>
            <pc:sldMk cId="2306460162" sldId="287"/>
            <ac:spMk id="2" creationId="{9E2F1A4F-F373-36B3-FE9E-AC64E29E6F4C}"/>
          </ac:spMkLst>
        </pc:spChg>
        <pc:spChg chg="mod">
          <ac:chgData name="Terrel Schimpf" userId="185f0a841746905d" providerId="LiveId" clId="{B6812D68-3A10-4585-AD35-C80FC7BEC640}" dt="2025-04-22T01:48:38.273" v="973" actId="20577"/>
          <ac:spMkLst>
            <pc:docMk/>
            <pc:sldMk cId="2306460162" sldId="287"/>
            <ac:spMk id="3" creationId="{65B661F5-E1D9-1459-639D-4A614E583A47}"/>
          </ac:spMkLst>
        </pc:spChg>
      </pc:sldChg>
      <pc:sldChg chg="modSp add mod">
        <pc:chgData name="Terrel Schimpf" userId="185f0a841746905d" providerId="LiveId" clId="{B6812D68-3A10-4585-AD35-C80FC7BEC640}" dt="2025-04-22T01:50:45.318" v="1118" actId="20577"/>
        <pc:sldMkLst>
          <pc:docMk/>
          <pc:sldMk cId="1443352851" sldId="288"/>
        </pc:sldMkLst>
        <pc:spChg chg="mod">
          <ac:chgData name="Terrel Schimpf" userId="185f0a841746905d" providerId="LiveId" clId="{B6812D68-3A10-4585-AD35-C80FC7BEC640}" dt="2025-04-22T01:49:39.525" v="1010" actId="20577"/>
          <ac:spMkLst>
            <pc:docMk/>
            <pc:sldMk cId="1443352851" sldId="288"/>
            <ac:spMk id="20482" creationId="{2599E5D6-6304-3D8B-DC32-141C8F31CDB5}"/>
          </ac:spMkLst>
        </pc:spChg>
        <pc:spChg chg="mod">
          <ac:chgData name="Terrel Schimpf" userId="185f0a841746905d" providerId="LiveId" clId="{B6812D68-3A10-4585-AD35-C80FC7BEC640}" dt="2025-04-22T01:50:45.318" v="1118" actId="20577"/>
          <ac:spMkLst>
            <pc:docMk/>
            <pc:sldMk cId="1443352851" sldId="288"/>
            <ac:spMk id="20483" creationId="{FF0D1090-76E5-5D4A-8064-ADEF40E17FDE}"/>
          </ac:spMkLst>
        </pc:spChg>
      </pc:sldChg>
      <pc:sldChg chg="addSp delSp modSp add mod">
        <pc:chgData name="Terrel Schimpf" userId="185f0a841746905d" providerId="LiveId" clId="{B6812D68-3A10-4585-AD35-C80FC7BEC640}" dt="2025-04-22T01:52:57.204" v="1153" actId="1076"/>
        <pc:sldMkLst>
          <pc:docMk/>
          <pc:sldMk cId="2631013339" sldId="289"/>
        </pc:sldMkLst>
        <pc:spChg chg="del mod">
          <ac:chgData name="Terrel Schimpf" userId="185f0a841746905d" providerId="LiveId" clId="{B6812D68-3A10-4585-AD35-C80FC7BEC640}" dt="2025-04-22T01:51:23.849" v="1121" actId="931"/>
          <ac:spMkLst>
            <pc:docMk/>
            <pc:sldMk cId="2631013339" sldId="289"/>
            <ac:spMk id="20483" creationId="{DF2ACE6E-AE9D-7150-D112-3C94562E02F0}"/>
          </ac:spMkLst>
        </pc:spChg>
        <pc:picChg chg="add mod">
          <ac:chgData name="Terrel Schimpf" userId="185f0a841746905d" providerId="LiveId" clId="{B6812D68-3A10-4585-AD35-C80FC7BEC640}" dt="2025-04-22T01:52:47.421" v="1150" actId="1076"/>
          <ac:picMkLst>
            <pc:docMk/>
            <pc:sldMk cId="2631013339" sldId="289"/>
            <ac:picMk id="3" creationId="{7A031532-A4B5-BE80-CE34-E4E89FEFC839}"/>
          </ac:picMkLst>
        </pc:picChg>
        <pc:picChg chg="add mod">
          <ac:chgData name="Terrel Schimpf" userId="185f0a841746905d" providerId="LiveId" clId="{B6812D68-3A10-4585-AD35-C80FC7BEC640}" dt="2025-04-22T01:52:52.397" v="1151" actId="1076"/>
          <ac:picMkLst>
            <pc:docMk/>
            <pc:sldMk cId="2631013339" sldId="289"/>
            <ac:picMk id="5" creationId="{D6DDB79C-94AA-BCB4-67FB-E98322FCA0A7}"/>
          </ac:picMkLst>
        </pc:picChg>
        <pc:picChg chg="add mod">
          <ac:chgData name="Terrel Schimpf" userId="185f0a841746905d" providerId="LiveId" clId="{B6812D68-3A10-4585-AD35-C80FC7BEC640}" dt="2025-04-22T01:52:57.204" v="1153" actId="1076"/>
          <ac:picMkLst>
            <pc:docMk/>
            <pc:sldMk cId="2631013339" sldId="289"/>
            <ac:picMk id="7" creationId="{1822C993-AF0E-2D94-970E-AC40E884BF0D}"/>
          </ac:picMkLst>
        </pc:picChg>
        <pc:picChg chg="add mod">
          <ac:chgData name="Terrel Schimpf" userId="185f0a841746905d" providerId="LiveId" clId="{B6812D68-3A10-4585-AD35-C80FC7BEC640}" dt="2025-04-22T01:52:54.634" v="1152" actId="1076"/>
          <ac:picMkLst>
            <pc:docMk/>
            <pc:sldMk cId="2631013339" sldId="289"/>
            <ac:picMk id="9" creationId="{30432D89-C7AF-B79A-252A-730E23ECF61C}"/>
          </ac:picMkLst>
        </pc:picChg>
      </pc:sldChg>
    </pc:docChg>
  </pc:docChgLst>
  <pc:docChgLst>
    <pc:chgData name="Terrel Schimpf" userId="185f0a841746905d" providerId="LiveId" clId="{E7DCD729-998D-44DF-827B-D69EB5F1A9A8}"/>
    <pc:docChg chg="undo custSel addSld modSld modMainMaster modNotesMaster modHandout">
      <pc:chgData name="Terrel Schimpf" userId="185f0a841746905d" providerId="LiveId" clId="{E7DCD729-998D-44DF-827B-D69EB5F1A9A8}" dt="2025-04-03T23:19:42.537" v="646"/>
      <pc:docMkLst>
        <pc:docMk/>
      </pc:docMkLst>
      <pc:sldChg chg="addSp delSp modSp mod modTransition">
        <pc:chgData name="Terrel Schimpf" userId="185f0a841746905d" providerId="LiveId" clId="{E7DCD729-998D-44DF-827B-D69EB5F1A9A8}" dt="2025-03-21T01:01:47.178" v="463" actId="6549"/>
        <pc:sldMkLst>
          <pc:docMk/>
          <pc:sldMk cId="0" sldId="257"/>
        </pc:sldMkLst>
        <pc:spChg chg="mod">
          <ac:chgData name="Terrel Schimpf" userId="185f0a841746905d" providerId="LiveId" clId="{E7DCD729-998D-44DF-827B-D69EB5F1A9A8}" dt="2025-03-21T01:01:47.178" v="463" actId="6549"/>
          <ac:spMkLst>
            <pc:docMk/>
            <pc:sldMk cId="0" sldId="257"/>
            <ac:spMk id="15363" creationId="{9C42C718-4488-D06D-B84C-9D2098451544}"/>
          </ac:spMkLst>
        </pc:spChg>
      </pc:sldChg>
      <pc:sldChg chg="addSp delSp modSp mod modTransition">
        <pc:chgData name="Terrel Schimpf" userId="185f0a841746905d" providerId="LiveId" clId="{E7DCD729-998D-44DF-827B-D69EB5F1A9A8}" dt="2025-03-12T01:34:12.226" v="297"/>
        <pc:sldMkLst>
          <pc:docMk/>
          <pc:sldMk cId="0" sldId="269"/>
        </pc:sldMkLst>
        <pc:spChg chg="mod">
          <ac:chgData name="Terrel Schimpf" userId="185f0a841746905d" providerId="LiveId" clId="{E7DCD729-998D-44DF-827B-D69EB5F1A9A8}" dt="2025-03-12T01:33:04.265" v="266" actId="207"/>
          <ac:spMkLst>
            <pc:docMk/>
            <pc:sldMk cId="0" sldId="269"/>
            <ac:spMk id="20482" creationId="{CD565993-4829-C3F2-50D7-3CC5D81C0780}"/>
          </ac:spMkLst>
        </pc:spChg>
        <pc:spChg chg="mod">
          <ac:chgData name="Terrel Schimpf" userId="185f0a841746905d" providerId="LiveId" clId="{E7DCD729-998D-44DF-827B-D69EB5F1A9A8}" dt="2025-03-12T01:33:09.122" v="267" actId="207"/>
          <ac:spMkLst>
            <pc:docMk/>
            <pc:sldMk cId="0" sldId="269"/>
            <ac:spMk id="20483" creationId="{CFDF73AE-EAC0-950B-71FC-EFDC062D9747}"/>
          </ac:spMkLst>
        </pc:spChg>
      </pc:sldChg>
      <pc:sldChg chg="addSp delSp modSp mod modTransition">
        <pc:chgData name="Terrel Schimpf" userId="185f0a841746905d" providerId="LiveId" clId="{E7DCD729-998D-44DF-827B-D69EB5F1A9A8}" dt="2025-04-03T23:19:42.537" v="646"/>
        <pc:sldMkLst>
          <pc:docMk/>
          <pc:sldMk cId="213435906" sldId="272"/>
        </pc:sldMkLst>
        <pc:spChg chg="mod">
          <ac:chgData name="Terrel Schimpf" userId="185f0a841746905d" providerId="LiveId" clId="{E7DCD729-998D-44DF-827B-D69EB5F1A9A8}" dt="2025-03-21T01:35:43.099" v="487" actId="6549"/>
          <ac:spMkLst>
            <pc:docMk/>
            <pc:sldMk cId="213435906" sldId="272"/>
            <ac:spMk id="3" creationId="{871F57C2-6789-1EA5-002F-794A4F1D0129}"/>
          </ac:spMkLst>
        </pc:spChg>
      </pc:sldChg>
      <pc:sldChg chg="addSp delSp modSp mod modTransition">
        <pc:chgData name="Terrel Schimpf" userId="185f0a841746905d" providerId="LiveId" clId="{E7DCD729-998D-44DF-827B-D69EB5F1A9A8}" dt="2025-03-12T01:34:12.226" v="297"/>
        <pc:sldMkLst>
          <pc:docMk/>
          <pc:sldMk cId="363648171" sldId="273"/>
        </pc:sldMkLst>
        <pc:spChg chg="mod">
          <ac:chgData name="Terrel Schimpf" userId="185f0a841746905d" providerId="LiveId" clId="{E7DCD729-998D-44DF-827B-D69EB5F1A9A8}" dt="2025-03-12T01:32:46.362" v="262" actId="207"/>
          <ac:spMkLst>
            <pc:docMk/>
            <pc:sldMk cId="363648171" sldId="273"/>
            <ac:spMk id="3" creationId="{DCC437A3-5614-FDDE-DAF1-2CDF3E94E3BE}"/>
          </ac:spMkLst>
        </pc:spChg>
      </pc:sldChg>
      <pc:sldChg chg="addSp delSp modSp mod modTransition">
        <pc:chgData name="Terrel Schimpf" userId="185f0a841746905d" providerId="LiveId" clId="{E7DCD729-998D-44DF-827B-D69EB5F1A9A8}" dt="2025-03-16T20:19:34.188" v="405" actId="1076"/>
        <pc:sldMkLst>
          <pc:docMk/>
          <pc:sldMk cId="1914113649" sldId="274"/>
        </pc:sldMkLst>
        <pc:spChg chg="mod">
          <ac:chgData name="Terrel Schimpf" userId="185f0a841746905d" providerId="LiveId" clId="{E7DCD729-998D-44DF-827B-D69EB5F1A9A8}" dt="2025-03-16T20:19:28.662" v="404" actId="14100"/>
          <ac:spMkLst>
            <pc:docMk/>
            <pc:sldMk cId="1914113649" sldId="274"/>
            <ac:spMk id="3" creationId="{07ABA87E-3E76-9AA2-8CFA-962CDD5ED9C6}"/>
          </ac:spMkLst>
        </pc:spChg>
      </pc:sldChg>
      <pc:sldChg chg="addSp delSp modSp mod modTransition">
        <pc:chgData name="Terrel Schimpf" userId="185f0a841746905d" providerId="LiveId" clId="{E7DCD729-998D-44DF-827B-D69EB5F1A9A8}" dt="2025-03-12T01:34:12.226" v="297"/>
        <pc:sldMkLst>
          <pc:docMk/>
          <pc:sldMk cId="1154896187" sldId="278"/>
        </pc:sldMkLst>
      </pc:sldChg>
      <pc:sldChg chg="delSp mod modTransition">
        <pc:chgData name="Terrel Schimpf" userId="185f0a841746905d" providerId="LiveId" clId="{E7DCD729-998D-44DF-827B-D69EB5F1A9A8}" dt="2025-03-12T01:34:12.226" v="297"/>
        <pc:sldMkLst>
          <pc:docMk/>
          <pc:sldMk cId="2120010664" sldId="279"/>
        </pc:sldMkLst>
      </pc:sldChg>
      <pc:sldChg chg="addSp delSp modSp mod modTransition">
        <pc:chgData name="Terrel Schimpf" userId="185f0a841746905d" providerId="LiveId" clId="{E7DCD729-998D-44DF-827B-D69EB5F1A9A8}" dt="2025-03-12T01:34:12.226" v="297"/>
        <pc:sldMkLst>
          <pc:docMk/>
          <pc:sldMk cId="2219045679" sldId="281"/>
        </pc:sldMkLst>
        <pc:spChg chg="mod">
          <ac:chgData name="Terrel Schimpf" userId="185f0a841746905d" providerId="LiveId" clId="{E7DCD729-998D-44DF-827B-D69EB5F1A9A8}" dt="2025-03-12T01:31:05.133" v="252" actId="207"/>
          <ac:spMkLst>
            <pc:docMk/>
            <pc:sldMk cId="2219045679" sldId="281"/>
            <ac:spMk id="3" creationId="{5A8AC6B2-1728-6603-6661-C54B0BF06793}"/>
          </ac:spMkLst>
        </pc:spChg>
      </pc:sldChg>
      <pc:sldChg chg="addSp delSp modSp mod modTransition">
        <pc:chgData name="Terrel Schimpf" userId="185f0a841746905d" providerId="LiveId" clId="{E7DCD729-998D-44DF-827B-D69EB5F1A9A8}" dt="2025-03-12T01:34:12.226" v="297"/>
        <pc:sldMkLst>
          <pc:docMk/>
          <pc:sldMk cId="1137803004" sldId="282"/>
        </pc:sldMkLst>
        <pc:spChg chg="mod">
          <ac:chgData name="Terrel Schimpf" userId="185f0a841746905d" providerId="LiveId" clId="{E7DCD729-998D-44DF-827B-D69EB5F1A9A8}" dt="2025-03-12T01:31:23.867" v="254" actId="207"/>
          <ac:spMkLst>
            <pc:docMk/>
            <pc:sldMk cId="1137803004" sldId="282"/>
            <ac:spMk id="3" creationId="{D00D05F5-5003-A25B-8176-9309DD22B1B0}"/>
          </ac:spMkLst>
        </pc:spChg>
      </pc:sldChg>
      <pc:sldChg chg="addSp delSp modSp add mod">
        <pc:chgData name="Terrel Schimpf" userId="185f0a841746905d" providerId="LiveId" clId="{E7DCD729-998D-44DF-827B-D69EB5F1A9A8}" dt="2025-03-21T02:01:48.665" v="644" actId="1076"/>
        <pc:sldMkLst>
          <pc:docMk/>
          <pc:sldMk cId="3232118627" sldId="283"/>
        </pc:sldMkLst>
        <pc:spChg chg="mod">
          <ac:chgData name="Terrel Schimpf" userId="185f0a841746905d" providerId="LiveId" clId="{E7DCD729-998D-44DF-827B-D69EB5F1A9A8}" dt="2025-03-21T01:57:48.035" v="496" actId="20577"/>
          <ac:spMkLst>
            <pc:docMk/>
            <pc:sldMk cId="3232118627" sldId="283"/>
            <ac:spMk id="20482" creationId="{AE269E4D-E382-0999-1E09-09F9727244EB}"/>
          </ac:spMkLst>
        </pc:spChg>
        <pc:spChg chg="mod">
          <ac:chgData name="Terrel Schimpf" userId="185f0a841746905d" providerId="LiveId" clId="{E7DCD729-998D-44DF-827B-D69EB5F1A9A8}" dt="2025-03-21T02:01:25.476" v="643" actId="108"/>
          <ac:spMkLst>
            <pc:docMk/>
            <pc:sldMk cId="3232118627" sldId="283"/>
            <ac:spMk id="20483" creationId="{C6D5355D-19DD-0383-FB3D-8423A13648AF}"/>
          </ac:spMkLst>
        </pc:spChg>
        <pc:picChg chg="add mod">
          <ac:chgData name="Terrel Schimpf" userId="185f0a841746905d" providerId="LiveId" clId="{E7DCD729-998D-44DF-827B-D69EB5F1A9A8}" dt="2025-03-21T02:01:48.665" v="644" actId="1076"/>
          <ac:picMkLst>
            <pc:docMk/>
            <pc:sldMk cId="3232118627" sldId="283"/>
            <ac:picMk id="1026" creationId="{D63C35A9-FC9B-FD09-905F-CFF983931162}"/>
          </ac:picMkLst>
        </pc:picChg>
      </pc:sldChg>
      <pc:sldMasterChg chg="modTransition modSldLayout">
        <pc:chgData name="Terrel Schimpf" userId="185f0a841746905d" providerId="LiveId" clId="{E7DCD729-998D-44DF-827B-D69EB5F1A9A8}" dt="2025-03-12T01:34:12.226" v="297"/>
        <pc:sldMasterMkLst>
          <pc:docMk/>
          <pc:sldMasterMk cId="0" sldId="2147483648"/>
        </pc:sldMasterMkLst>
        <pc:sldLayoutChg chg="modTransition">
          <pc:chgData name="Terrel Schimpf" userId="185f0a841746905d" providerId="LiveId" clId="{E7DCD729-998D-44DF-827B-D69EB5F1A9A8}" dt="2025-03-12T01:34:12.226" v="297"/>
          <pc:sldLayoutMkLst>
            <pc:docMk/>
            <pc:sldMasterMk cId="0" sldId="2147483648"/>
            <pc:sldLayoutMk cId="755545595" sldId="2147483875"/>
          </pc:sldLayoutMkLst>
        </pc:sldLayoutChg>
        <pc:sldLayoutChg chg="modTransition">
          <pc:chgData name="Terrel Schimpf" userId="185f0a841746905d" providerId="LiveId" clId="{E7DCD729-998D-44DF-827B-D69EB5F1A9A8}" dt="2025-03-12T01:34:12.226" v="297"/>
          <pc:sldLayoutMkLst>
            <pc:docMk/>
            <pc:sldMasterMk cId="0" sldId="2147483648"/>
            <pc:sldLayoutMk cId="2019830081" sldId="2147483876"/>
          </pc:sldLayoutMkLst>
        </pc:sldLayoutChg>
        <pc:sldLayoutChg chg="modTransition">
          <pc:chgData name="Terrel Schimpf" userId="185f0a841746905d" providerId="LiveId" clId="{E7DCD729-998D-44DF-827B-D69EB5F1A9A8}" dt="2025-03-12T01:34:12.226" v="297"/>
          <pc:sldLayoutMkLst>
            <pc:docMk/>
            <pc:sldMasterMk cId="0" sldId="2147483648"/>
            <pc:sldLayoutMk cId="1683863383" sldId="2147483877"/>
          </pc:sldLayoutMkLst>
        </pc:sldLayoutChg>
        <pc:sldLayoutChg chg="modTransition">
          <pc:chgData name="Terrel Schimpf" userId="185f0a841746905d" providerId="LiveId" clId="{E7DCD729-998D-44DF-827B-D69EB5F1A9A8}" dt="2025-03-12T01:34:12.226" v="297"/>
          <pc:sldLayoutMkLst>
            <pc:docMk/>
            <pc:sldMasterMk cId="0" sldId="2147483648"/>
            <pc:sldLayoutMk cId="2587306646" sldId="2147483878"/>
          </pc:sldLayoutMkLst>
        </pc:sldLayoutChg>
        <pc:sldLayoutChg chg="modTransition">
          <pc:chgData name="Terrel Schimpf" userId="185f0a841746905d" providerId="LiveId" clId="{E7DCD729-998D-44DF-827B-D69EB5F1A9A8}" dt="2025-03-12T01:34:12.226" v="297"/>
          <pc:sldLayoutMkLst>
            <pc:docMk/>
            <pc:sldMasterMk cId="0" sldId="2147483648"/>
            <pc:sldLayoutMk cId="2709708384" sldId="2147483879"/>
          </pc:sldLayoutMkLst>
        </pc:sldLayoutChg>
        <pc:sldLayoutChg chg="modTransition">
          <pc:chgData name="Terrel Schimpf" userId="185f0a841746905d" providerId="LiveId" clId="{E7DCD729-998D-44DF-827B-D69EB5F1A9A8}" dt="2025-03-12T01:34:12.226" v="297"/>
          <pc:sldLayoutMkLst>
            <pc:docMk/>
            <pc:sldMasterMk cId="0" sldId="2147483648"/>
            <pc:sldLayoutMk cId="2599677279" sldId="2147483880"/>
          </pc:sldLayoutMkLst>
        </pc:sldLayoutChg>
        <pc:sldLayoutChg chg="modTransition">
          <pc:chgData name="Terrel Schimpf" userId="185f0a841746905d" providerId="LiveId" clId="{E7DCD729-998D-44DF-827B-D69EB5F1A9A8}" dt="2025-03-12T01:34:12.226" v="297"/>
          <pc:sldLayoutMkLst>
            <pc:docMk/>
            <pc:sldMasterMk cId="0" sldId="2147483648"/>
            <pc:sldLayoutMk cId="1588920852" sldId="2147483881"/>
          </pc:sldLayoutMkLst>
        </pc:sldLayoutChg>
      </pc:sldMasterChg>
    </pc:docChg>
  </pc:docChgLst>
  <pc:docChgLst>
    <pc:chgData name="Terrel Schimpf" userId="185f0a841746905d" providerId="LiveId" clId="{96AC4996-A6CB-4BA5-B568-E2DECFA2E0EA}"/>
    <pc:docChg chg="modSld">
      <pc:chgData name="Terrel Schimpf" userId="185f0a841746905d" providerId="LiveId" clId="{96AC4996-A6CB-4BA5-B568-E2DECFA2E0EA}" dt="2025-03-02T23:17:08.511" v="4" actId="20577"/>
      <pc:docMkLst>
        <pc:docMk/>
      </pc:docMkLst>
      <pc:sldChg chg="modSp mod">
        <pc:chgData name="Terrel Schimpf" userId="185f0a841746905d" providerId="LiveId" clId="{96AC4996-A6CB-4BA5-B568-E2DECFA2E0EA}" dt="2025-03-02T23:17:08.511" v="4" actId="20577"/>
        <pc:sldMkLst>
          <pc:docMk/>
          <pc:sldMk cId="0" sldId="269"/>
        </pc:sldMkLst>
        <pc:spChg chg="mod">
          <ac:chgData name="Terrel Schimpf" userId="185f0a841746905d" providerId="LiveId" clId="{96AC4996-A6CB-4BA5-B568-E2DECFA2E0EA}" dt="2025-03-02T23:17:08.511" v="4" actId="20577"/>
          <ac:spMkLst>
            <pc:docMk/>
            <pc:sldMk cId="0" sldId="269"/>
            <ac:spMk id="20482" creationId="{CD565993-4829-C3F2-50D7-3CC5D81C07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BB1C52-FC4A-CC88-BB76-A43AA0A9FF20}"/>
              </a:ext>
            </a:extLst>
          </p:cNvPr>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FA919099-6219-7DFF-0B88-70CC3B575C00}"/>
              </a:ext>
            </a:extLst>
          </p:cNvPr>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AAB63BCE-9108-46D0-B36D-C2B675E9BF00}" type="datetime1">
              <a:rPr lang="en-US" altLang="en-US"/>
              <a:pPr>
                <a:defRPr/>
              </a:pPr>
              <a:t>4/20/2025</a:t>
            </a:fld>
            <a:endParaRPr lang="en-US" altLang="en-US"/>
          </a:p>
        </p:txBody>
      </p:sp>
      <p:sp>
        <p:nvSpPr>
          <p:cNvPr id="4" name="Footer Placeholder 3">
            <a:extLst>
              <a:ext uri="{FF2B5EF4-FFF2-40B4-BE49-F238E27FC236}">
                <a16:creationId xmlns:a16="http://schemas.microsoft.com/office/drawing/2014/main" id="{6F8ACB41-C3A6-0F50-04FC-E63F63F3B5E5}"/>
              </a:ext>
            </a:extLst>
          </p:cNvPr>
          <p:cNvSpPr>
            <a:spLocks noGrp="1"/>
          </p:cNvSpPr>
          <p:nvPr>
            <p:ph type="ftr" sz="quarter" idx="2"/>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a:p>
        </p:txBody>
      </p:sp>
      <p:sp>
        <p:nvSpPr>
          <p:cNvPr id="5" name="Slide Number Placeholder 4">
            <a:extLst>
              <a:ext uri="{FF2B5EF4-FFF2-40B4-BE49-F238E27FC236}">
                <a16:creationId xmlns:a16="http://schemas.microsoft.com/office/drawing/2014/main" id="{AF93563D-CBC7-6873-D7BF-1B209986043D}"/>
              </a:ext>
            </a:extLst>
          </p:cNvPr>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76B24E2-3B3B-4C66-901A-E2F0BEBA92C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16CF4B-EC38-6C07-BFB3-0DE047C34641}"/>
              </a:ext>
            </a:extLst>
          </p:cNvPr>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588152FF-61FE-586D-5722-CA19570CC658}"/>
              </a:ext>
            </a:extLst>
          </p:cNvPr>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E74699D-0334-4E42-8407-A523F7A3783D}" type="datetime1">
              <a:rPr lang="en-US" altLang="en-US"/>
              <a:pPr>
                <a:defRPr/>
              </a:pPr>
              <a:t>4/20/2025</a:t>
            </a:fld>
            <a:endParaRPr lang="en-US" altLang="en-US"/>
          </a:p>
        </p:txBody>
      </p:sp>
      <p:sp>
        <p:nvSpPr>
          <p:cNvPr id="4" name="Slide Image Placeholder 3">
            <a:extLst>
              <a:ext uri="{FF2B5EF4-FFF2-40B4-BE49-F238E27FC236}">
                <a16:creationId xmlns:a16="http://schemas.microsoft.com/office/drawing/2014/main" id="{17E287F4-D64E-7854-4C5E-A60A72B312A1}"/>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D65E4BFE-FB57-64DC-27BE-9251150DF838}"/>
              </a:ext>
            </a:extLst>
          </p:cNvPr>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06CA273-0A2A-290B-2263-D451267C67C5}"/>
              </a:ext>
            </a:extLst>
          </p:cNvPr>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a:p>
        </p:txBody>
      </p:sp>
      <p:sp>
        <p:nvSpPr>
          <p:cNvPr id="7" name="Slide Number Placeholder 6">
            <a:extLst>
              <a:ext uri="{FF2B5EF4-FFF2-40B4-BE49-F238E27FC236}">
                <a16:creationId xmlns:a16="http://schemas.microsoft.com/office/drawing/2014/main" id="{3D068519-08D2-9F43-E8AA-C1962704CB9D}"/>
              </a:ext>
            </a:extLst>
          </p:cNvPr>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12FC143-130E-4ECC-A9FE-66F4066CD8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7E74699D-0334-4E42-8407-A523F7A3783D}" type="datetime1">
              <a:rPr lang="en-US" altLang="en-US" smtClean="0"/>
              <a:pPr>
                <a:defRPr/>
              </a:pPr>
              <a:t>4/20/2025</a:t>
            </a:fld>
            <a:endParaRPr lang="en-US" alt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012FC143-130E-4ECC-A9FE-66F4066CD8DD}" type="slidenum">
              <a:rPr lang="en-US" altLang="en-US" smtClean="0"/>
              <a:pPr>
                <a:defRPr/>
              </a:pPr>
              <a:t>1</a:t>
            </a:fld>
            <a:endParaRPr lang="en-US" altLang="en-US"/>
          </a:p>
        </p:txBody>
      </p:sp>
    </p:spTree>
    <p:extLst>
      <p:ext uri="{BB962C8B-B14F-4D97-AF65-F5344CB8AC3E}">
        <p14:creationId xmlns:p14="http://schemas.microsoft.com/office/powerpoint/2010/main" val="448119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8" descr="FDL_4K.png">
            <a:extLst>
              <a:ext uri="{FF2B5EF4-FFF2-40B4-BE49-F238E27FC236}">
                <a16:creationId xmlns:a16="http://schemas.microsoft.com/office/drawing/2014/main" id="{B34A8A9F-1A56-BC12-CE7E-EE8579C54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2725" y="2138363"/>
            <a:ext cx="11477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2742599" y="1650331"/>
            <a:ext cx="4755880" cy="2110257"/>
          </a:xfrm>
          <a:prstGeom prst="rect">
            <a:avLst/>
          </a:prstGeom>
        </p:spPr>
        <p:txBody>
          <a:bodyPr rtlCol="0">
            <a:noAutofit/>
          </a:bodyPr>
          <a:lstStyle>
            <a:lvl1pPr>
              <a:defRPr sz="4000"/>
            </a:lvl1pPr>
          </a:lstStyle>
          <a:p>
            <a:r>
              <a:rPr lang="en-US" dirty="0"/>
              <a:t>Click to edit Master title style</a:t>
            </a:r>
          </a:p>
        </p:txBody>
      </p:sp>
      <p:sp>
        <p:nvSpPr>
          <p:cNvPr id="3" name="Slide Number Placeholder 5">
            <a:extLst>
              <a:ext uri="{FF2B5EF4-FFF2-40B4-BE49-F238E27FC236}">
                <a16:creationId xmlns:a16="http://schemas.microsoft.com/office/drawing/2014/main" id="{6DC662B4-7BAA-E7C3-BC94-92B1F662F41F}"/>
              </a:ext>
            </a:extLst>
          </p:cNvPr>
          <p:cNvSpPr>
            <a:spLocks noGrp="1"/>
          </p:cNvSpPr>
          <p:nvPr>
            <p:ph type="sldNum" sz="quarter" idx="10"/>
          </p:nvPr>
        </p:nvSpPr>
        <p:spPr/>
        <p:txBody>
          <a:bodyPr/>
          <a:lstStyle>
            <a:lvl1pPr>
              <a:defRPr/>
            </a:lvl1pPr>
          </a:lstStyle>
          <a:p>
            <a:pPr>
              <a:defRPr/>
            </a:pPr>
            <a:fld id="{96F6CCF6-EE7D-441D-98CA-7DA61A2542D5}" type="slidenum">
              <a:rPr lang="en-US" altLang="en-US"/>
              <a:pPr>
                <a:defRPr/>
              </a:pPr>
              <a:t>‹#›</a:t>
            </a:fld>
            <a:endParaRPr lang="en-US" altLang="en-US"/>
          </a:p>
        </p:txBody>
      </p:sp>
      <p:sp>
        <p:nvSpPr>
          <p:cNvPr id="4" name="Date Placeholder 6">
            <a:extLst>
              <a:ext uri="{FF2B5EF4-FFF2-40B4-BE49-F238E27FC236}">
                <a16:creationId xmlns:a16="http://schemas.microsoft.com/office/drawing/2014/main" id="{AC9CD753-9B49-996C-6F3E-35854142FFA8}"/>
              </a:ext>
            </a:extLst>
          </p:cNvPr>
          <p:cNvSpPr>
            <a:spLocks noGrp="1"/>
          </p:cNvSpPr>
          <p:nvPr>
            <p:ph type="dt" sz="half" idx="11"/>
          </p:nvPr>
        </p:nvSpPr>
        <p:spPr>
          <a:xfrm>
            <a:off x="3816350" y="6508750"/>
            <a:ext cx="2133600" cy="365125"/>
          </a:xfrm>
          <a:prstGeom prst="rect">
            <a:avLst/>
          </a:prstGeom>
        </p:spPr>
        <p:txBody>
          <a:bodyPr/>
          <a:lstStyle>
            <a:lvl1pPr>
              <a:defRPr/>
            </a:lvl1pPr>
          </a:lstStyle>
          <a:p>
            <a:pPr>
              <a:defRPr/>
            </a:pPr>
            <a:fld id="{005AACE3-F0EF-4F23-B4E3-26241DD2DBBB}" type="datetime1">
              <a:rPr lang="en-US" altLang="en-US"/>
              <a:pPr>
                <a:defRPr/>
              </a:pPr>
              <a:t>4/20/2025</a:t>
            </a:fld>
            <a:endParaRPr lang="en-US" altLang="en-US"/>
          </a:p>
        </p:txBody>
      </p:sp>
    </p:spTree>
    <p:extLst>
      <p:ext uri="{BB962C8B-B14F-4D97-AF65-F5344CB8AC3E}">
        <p14:creationId xmlns:p14="http://schemas.microsoft.com/office/powerpoint/2010/main" val="755545595"/>
      </p:ext>
    </p:extLst>
  </p:cSld>
  <p:clrMapOvr>
    <a:masterClrMapping/>
  </p:clrMapOvr>
  <p:transition spd="med" advClick="0" advTm="45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FDL_4K.png">
            <a:extLst>
              <a:ext uri="{FF2B5EF4-FFF2-40B4-BE49-F238E27FC236}">
                <a16:creationId xmlns:a16="http://schemas.microsoft.com/office/drawing/2014/main" id="{D85C982D-077A-66F8-6B0A-483B3B4D01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234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1C5515C-5228-0E8F-98D3-9215A5965A93}"/>
              </a:ext>
            </a:extLst>
          </p:cNvPr>
          <p:cNvSpPr>
            <a:spLocks noGrp="1"/>
          </p:cNvSpPr>
          <p:nvPr>
            <p:ph type="sldNum" sz="quarter" idx="10"/>
          </p:nvPr>
        </p:nvSpPr>
        <p:spPr/>
        <p:txBody>
          <a:bodyPr/>
          <a:lstStyle>
            <a:lvl1pPr>
              <a:defRPr/>
            </a:lvl1pPr>
          </a:lstStyle>
          <a:p>
            <a:pPr>
              <a:defRPr/>
            </a:pPr>
            <a:fld id="{D0689613-4702-438E-9957-52B7CB073240}"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1AE6C708-4B00-FB7F-DC58-85BD536567C3}"/>
              </a:ext>
            </a:extLst>
          </p:cNvPr>
          <p:cNvSpPr>
            <a:spLocks noGrp="1"/>
          </p:cNvSpPr>
          <p:nvPr>
            <p:ph type="dt" sz="half" idx="11"/>
          </p:nvPr>
        </p:nvSpPr>
        <p:spPr>
          <a:xfrm>
            <a:off x="3816350" y="6508750"/>
            <a:ext cx="2133600" cy="365125"/>
          </a:xfrm>
          <a:prstGeom prst="rect">
            <a:avLst/>
          </a:prstGeom>
        </p:spPr>
        <p:txBody>
          <a:bodyPr/>
          <a:lstStyle>
            <a:lvl1pPr>
              <a:defRPr/>
            </a:lvl1pPr>
          </a:lstStyle>
          <a:p>
            <a:pPr>
              <a:defRPr/>
            </a:pPr>
            <a:fld id="{361D6DF5-9B35-4FAE-AE0E-B0D716D684B2}" type="datetime1">
              <a:rPr lang="en-US" altLang="en-US"/>
              <a:pPr>
                <a:defRPr/>
              </a:pPr>
              <a:t>4/20/2025</a:t>
            </a:fld>
            <a:endParaRPr lang="en-US" altLang="en-US"/>
          </a:p>
        </p:txBody>
      </p:sp>
    </p:spTree>
    <p:extLst>
      <p:ext uri="{BB962C8B-B14F-4D97-AF65-F5344CB8AC3E}">
        <p14:creationId xmlns:p14="http://schemas.microsoft.com/office/powerpoint/2010/main" val="2019830081"/>
      </p:ext>
    </p:extLst>
  </p:cSld>
  <p:clrMapOvr>
    <a:masterClrMapping/>
  </p:clrMapOvr>
  <p:transition spd="med" advClick="0" advTm="45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FDL_4K.png">
            <a:extLst>
              <a:ext uri="{FF2B5EF4-FFF2-40B4-BE49-F238E27FC236}">
                <a16:creationId xmlns:a16="http://schemas.microsoft.com/office/drawing/2014/main" id="{751F5B4F-8BAD-0244-96BD-A12A27E36C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505EF3F1-763C-04F4-0DF4-E19E524D07FB}"/>
              </a:ext>
            </a:extLst>
          </p:cNvPr>
          <p:cNvSpPr>
            <a:spLocks noGrp="1"/>
          </p:cNvSpPr>
          <p:nvPr>
            <p:ph type="dt" sz="half" idx="10"/>
          </p:nvPr>
        </p:nvSpPr>
        <p:spPr>
          <a:xfrm>
            <a:off x="3816350" y="6508750"/>
            <a:ext cx="2133600" cy="365125"/>
          </a:xfrm>
          <a:prstGeom prst="rect">
            <a:avLst/>
          </a:prstGeom>
        </p:spPr>
        <p:txBody>
          <a:bodyPr/>
          <a:lstStyle>
            <a:lvl1pPr>
              <a:defRPr/>
            </a:lvl1pPr>
          </a:lstStyle>
          <a:p>
            <a:pPr>
              <a:defRPr/>
            </a:pPr>
            <a:fld id="{C3A6F64E-8F35-4A98-8932-5389DCD9986C}" type="datetime1">
              <a:rPr lang="en-US" altLang="en-US"/>
              <a:pPr>
                <a:defRPr/>
              </a:pPr>
              <a:t>4/20/2025</a:t>
            </a:fld>
            <a:endParaRPr lang="en-US" altLang="en-US"/>
          </a:p>
        </p:txBody>
      </p:sp>
      <p:sp>
        <p:nvSpPr>
          <p:cNvPr id="7" name="Slide Number Placeholder 6">
            <a:extLst>
              <a:ext uri="{FF2B5EF4-FFF2-40B4-BE49-F238E27FC236}">
                <a16:creationId xmlns:a16="http://schemas.microsoft.com/office/drawing/2014/main" id="{B6DBC1DF-0710-6077-A97E-D51AD924874B}"/>
              </a:ext>
            </a:extLst>
          </p:cNvPr>
          <p:cNvSpPr>
            <a:spLocks noGrp="1"/>
          </p:cNvSpPr>
          <p:nvPr>
            <p:ph type="sldNum" sz="quarter" idx="11"/>
          </p:nvPr>
        </p:nvSpPr>
        <p:spPr/>
        <p:txBody>
          <a:bodyPr/>
          <a:lstStyle>
            <a:lvl1pPr>
              <a:defRPr/>
            </a:lvl1pPr>
          </a:lstStyle>
          <a:p>
            <a:pPr>
              <a:defRPr/>
            </a:pPr>
            <a:fld id="{DEA26E37-2F4C-44D5-B4D6-D44E74889F32}" type="slidenum">
              <a:rPr lang="en-US" altLang="en-US"/>
              <a:pPr>
                <a:defRPr/>
              </a:pPr>
              <a:t>‹#›</a:t>
            </a:fld>
            <a:endParaRPr lang="en-US" altLang="en-US"/>
          </a:p>
        </p:txBody>
      </p:sp>
    </p:spTree>
    <p:extLst>
      <p:ext uri="{BB962C8B-B14F-4D97-AF65-F5344CB8AC3E}">
        <p14:creationId xmlns:p14="http://schemas.microsoft.com/office/powerpoint/2010/main" val="1683863383"/>
      </p:ext>
    </p:extLst>
  </p:cSld>
  <p:clrMapOvr>
    <a:masterClrMapping/>
  </p:clrMapOvr>
  <p:transition spd="med" advClick="0" advTm="45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DL_4K.png">
            <a:extLst>
              <a:ext uri="{FF2B5EF4-FFF2-40B4-BE49-F238E27FC236}">
                <a16:creationId xmlns:a16="http://schemas.microsoft.com/office/drawing/2014/main" id="{5DF0FB1E-7490-AD53-32DE-4AF850B47B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960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1937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7960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937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1AB1B239-7B8E-CE39-5FF7-FCCF1BD03565}"/>
              </a:ext>
            </a:extLst>
          </p:cNvPr>
          <p:cNvSpPr>
            <a:spLocks noGrp="1"/>
          </p:cNvSpPr>
          <p:nvPr>
            <p:ph type="dt" sz="half" idx="10"/>
          </p:nvPr>
        </p:nvSpPr>
        <p:spPr>
          <a:xfrm>
            <a:off x="3816350" y="6508750"/>
            <a:ext cx="2133600" cy="365125"/>
          </a:xfrm>
          <a:prstGeom prst="rect">
            <a:avLst/>
          </a:prstGeom>
        </p:spPr>
        <p:txBody>
          <a:bodyPr/>
          <a:lstStyle>
            <a:lvl1pPr>
              <a:defRPr/>
            </a:lvl1pPr>
          </a:lstStyle>
          <a:p>
            <a:pPr>
              <a:defRPr/>
            </a:pPr>
            <a:fld id="{BE7344C5-55B1-4571-B3E2-9C56C91682D1}" type="datetime1">
              <a:rPr lang="en-US" altLang="en-US"/>
              <a:pPr>
                <a:defRPr/>
              </a:pPr>
              <a:t>4/20/2025</a:t>
            </a:fld>
            <a:endParaRPr lang="en-US" altLang="en-US"/>
          </a:p>
        </p:txBody>
      </p:sp>
      <p:sp>
        <p:nvSpPr>
          <p:cNvPr id="9" name="Slide Number Placeholder 8">
            <a:extLst>
              <a:ext uri="{FF2B5EF4-FFF2-40B4-BE49-F238E27FC236}">
                <a16:creationId xmlns:a16="http://schemas.microsoft.com/office/drawing/2014/main" id="{2201154C-C73F-D387-C110-61E7BF3A15CC}"/>
              </a:ext>
            </a:extLst>
          </p:cNvPr>
          <p:cNvSpPr>
            <a:spLocks noGrp="1"/>
          </p:cNvSpPr>
          <p:nvPr>
            <p:ph type="sldNum" sz="quarter" idx="11"/>
          </p:nvPr>
        </p:nvSpPr>
        <p:spPr/>
        <p:txBody>
          <a:bodyPr/>
          <a:lstStyle>
            <a:lvl1pPr>
              <a:defRPr/>
            </a:lvl1pPr>
          </a:lstStyle>
          <a:p>
            <a:pPr>
              <a:defRPr/>
            </a:pPr>
            <a:fld id="{46695C07-88F1-4DEE-B81A-8BAEA3C7C35C}" type="slidenum">
              <a:rPr lang="en-US" altLang="en-US"/>
              <a:pPr>
                <a:defRPr/>
              </a:pPr>
              <a:t>‹#›</a:t>
            </a:fld>
            <a:endParaRPr lang="en-US" altLang="en-US"/>
          </a:p>
        </p:txBody>
      </p:sp>
    </p:spTree>
    <p:extLst>
      <p:ext uri="{BB962C8B-B14F-4D97-AF65-F5344CB8AC3E}">
        <p14:creationId xmlns:p14="http://schemas.microsoft.com/office/powerpoint/2010/main" val="2587306646"/>
      </p:ext>
    </p:extLst>
  </p:cSld>
  <p:clrMapOvr>
    <a:masterClrMapping/>
  </p:clrMapOvr>
  <p:transition spd="med" advClick="0" advTm="45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FDL_4K.png">
            <a:extLst>
              <a:ext uri="{FF2B5EF4-FFF2-40B4-BE49-F238E27FC236}">
                <a16:creationId xmlns:a16="http://schemas.microsoft.com/office/drawing/2014/main" id="{9C473A35-D25E-4966-204E-E650767D66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A2555A8D-0D95-EAAD-1AEC-C06BEAAA0C18}"/>
              </a:ext>
            </a:extLst>
          </p:cNvPr>
          <p:cNvSpPr>
            <a:spLocks noGrp="1"/>
          </p:cNvSpPr>
          <p:nvPr>
            <p:ph type="dt" sz="half" idx="10"/>
          </p:nvPr>
        </p:nvSpPr>
        <p:spPr>
          <a:xfrm>
            <a:off x="3816350" y="6508750"/>
            <a:ext cx="2133600" cy="365125"/>
          </a:xfrm>
          <a:prstGeom prst="rect">
            <a:avLst/>
          </a:prstGeom>
        </p:spPr>
        <p:txBody>
          <a:bodyPr/>
          <a:lstStyle>
            <a:lvl1pPr>
              <a:defRPr/>
            </a:lvl1pPr>
          </a:lstStyle>
          <a:p>
            <a:pPr>
              <a:defRPr/>
            </a:pPr>
            <a:fld id="{AA175215-B2A0-40E5-BDB7-935ECE11ACDD}" type="datetime1">
              <a:rPr lang="en-US" altLang="en-US"/>
              <a:pPr>
                <a:defRPr/>
              </a:pPr>
              <a:t>4/20/2025</a:t>
            </a:fld>
            <a:endParaRPr lang="en-US" altLang="en-US"/>
          </a:p>
        </p:txBody>
      </p:sp>
      <p:sp>
        <p:nvSpPr>
          <p:cNvPr id="5" name="Slide Number Placeholder 4">
            <a:extLst>
              <a:ext uri="{FF2B5EF4-FFF2-40B4-BE49-F238E27FC236}">
                <a16:creationId xmlns:a16="http://schemas.microsoft.com/office/drawing/2014/main" id="{7F366CD4-8143-A07A-300C-BA3E2744B059}"/>
              </a:ext>
            </a:extLst>
          </p:cNvPr>
          <p:cNvSpPr>
            <a:spLocks noGrp="1"/>
          </p:cNvSpPr>
          <p:nvPr>
            <p:ph type="sldNum" sz="quarter" idx="11"/>
          </p:nvPr>
        </p:nvSpPr>
        <p:spPr/>
        <p:txBody>
          <a:bodyPr/>
          <a:lstStyle>
            <a:lvl1pPr>
              <a:defRPr/>
            </a:lvl1pPr>
          </a:lstStyle>
          <a:p>
            <a:pPr>
              <a:defRPr/>
            </a:pPr>
            <a:fld id="{E30926C5-1533-4E6F-8D88-36A18D541ABA}" type="slidenum">
              <a:rPr lang="en-US" altLang="en-US"/>
              <a:pPr>
                <a:defRPr/>
              </a:pPr>
              <a:t>‹#›</a:t>
            </a:fld>
            <a:endParaRPr lang="en-US" altLang="en-US"/>
          </a:p>
        </p:txBody>
      </p:sp>
    </p:spTree>
    <p:extLst>
      <p:ext uri="{BB962C8B-B14F-4D97-AF65-F5344CB8AC3E}">
        <p14:creationId xmlns:p14="http://schemas.microsoft.com/office/powerpoint/2010/main" val="2709708384"/>
      </p:ext>
    </p:extLst>
  </p:cSld>
  <p:clrMapOvr>
    <a:masterClrMapping/>
  </p:clrMapOvr>
  <p:transition spd="med" advClick="0" advTm="45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5E7C9-B44E-DC1D-5F06-B4C2570C3D33}"/>
              </a:ext>
            </a:extLst>
          </p:cNvPr>
          <p:cNvSpPr>
            <a:spLocks noGrp="1"/>
          </p:cNvSpPr>
          <p:nvPr>
            <p:ph type="dt" sz="half" idx="10"/>
          </p:nvPr>
        </p:nvSpPr>
        <p:spPr>
          <a:xfrm>
            <a:off x="3816350" y="6508750"/>
            <a:ext cx="2133600" cy="365125"/>
          </a:xfrm>
          <a:prstGeom prst="rect">
            <a:avLst/>
          </a:prstGeom>
        </p:spPr>
        <p:txBody>
          <a:bodyPr/>
          <a:lstStyle>
            <a:lvl1pPr>
              <a:defRPr/>
            </a:lvl1pPr>
          </a:lstStyle>
          <a:p>
            <a:pPr>
              <a:defRPr/>
            </a:pPr>
            <a:fld id="{C0FC0B1D-DEAE-4333-AC2B-384981458F8D}" type="datetime1">
              <a:rPr lang="en-US" altLang="en-US"/>
              <a:pPr>
                <a:defRPr/>
              </a:pPr>
              <a:t>4/20/2025</a:t>
            </a:fld>
            <a:endParaRPr lang="en-US" altLang="en-US"/>
          </a:p>
        </p:txBody>
      </p:sp>
      <p:sp>
        <p:nvSpPr>
          <p:cNvPr id="3" name="Slide Number Placeholder 3">
            <a:extLst>
              <a:ext uri="{FF2B5EF4-FFF2-40B4-BE49-F238E27FC236}">
                <a16:creationId xmlns:a16="http://schemas.microsoft.com/office/drawing/2014/main" id="{5B85F0C1-70D6-94BD-3DF4-FF7B2B44605F}"/>
              </a:ext>
            </a:extLst>
          </p:cNvPr>
          <p:cNvSpPr>
            <a:spLocks noGrp="1"/>
          </p:cNvSpPr>
          <p:nvPr>
            <p:ph type="sldNum" sz="quarter" idx="11"/>
          </p:nvPr>
        </p:nvSpPr>
        <p:spPr/>
        <p:txBody>
          <a:bodyPr/>
          <a:lstStyle>
            <a:lvl1pPr>
              <a:defRPr/>
            </a:lvl1pPr>
          </a:lstStyle>
          <a:p>
            <a:pPr>
              <a:defRPr/>
            </a:pPr>
            <a:fld id="{23571B14-33BE-4A66-A43C-760C4BA5E563}" type="slidenum">
              <a:rPr lang="en-US" altLang="en-US"/>
              <a:pPr>
                <a:defRPr/>
              </a:pPr>
              <a:t>‹#›</a:t>
            </a:fld>
            <a:endParaRPr lang="en-US" altLang="en-US"/>
          </a:p>
        </p:txBody>
      </p:sp>
    </p:spTree>
    <p:extLst>
      <p:ext uri="{BB962C8B-B14F-4D97-AF65-F5344CB8AC3E}">
        <p14:creationId xmlns:p14="http://schemas.microsoft.com/office/powerpoint/2010/main" val="2599677279"/>
      </p:ext>
    </p:extLst>
  </p:cSld>
  <p:clrMapOvr>
    <a:masterClrMapping/>
  </p:clrMapOvr>
  <p:transition spd="med" advClick="0" advTm="45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C85D09-66C4-1D85-565D-D29CA31F4E85}"/>
              </a:ext>
            </a:extLst>
          </p:cNvPr>
          <p:cNvSpPr>
            <a:spLocks noGrp="1"/>
          </p:cNvSpPr>
          <p:nvPr>
            <p:ph type="dt" sz="half" idx="10"/>
          </p:nvPr>
        </p:nvSpPr>
        <p:spPr>
          <a:xfrm>
            <a:off x="3816350" y="6508750"/>
            <a:ext cx="2133600" cy="365125"/>
          </a:xfrm>
          <a:prstGeom prst="rect">
            <a:avLst/>
          </a:prstGeom>
        </p:spPr>
        <p:txBody>
          <a:bodyPr/>
          <a:lstStyle>
            <a:lvl1pPr>
              <a:defRPr/>
            </a:lvl1pPr>
          </a:lstStyle>
          <a:p>
            <a:pPr>
              <a:defRPr/>
            </a:pPr>
            <a:fld id="{AA0B4D2B-1661-44BE-922E-2F1139B1C447}" type="datetime1">
              <a:rPr lang="en-US" altLang="en-US"/>
              <a:pPr>
                <a:defRPr/>
              </a:pPr>
              <a:t>4/20/2025</a:t>
            </a:fld>
            <a:endParaRPr lang="en-US" altLang="en-US"/>
          </a:p>
        </p:txBody>
      </p:sp>
      <p:sp>
        <p:nvSpPr>
          <p:cNvPr id="6" name="Slide Number Placeholder 6">
            <a:extLst>
              <a:ext uri="{FF2B5EF4-FFF2-40B4-BE49-F238E27FC236}">
                <a16:creationId xmlns:a16="http://schemas.microsoft.com/office/drawing/2014/main" id="{1C4BF2C6-5433-40CC-35AE-ADF1F683F335}"/>
              </a:ext>
            </a:extLst>
          </p:cNvPr>
          <p:cNvSpPr>
            <a:spLocks noGrp="1"/>
          </p:cNvSpPr>
          <p:nvPr>
            <p:ph type="sldNum" sz="quarter" idx="11"/>
          </p:nvPr>
        </p:nvSpPr>
        <p:spPr/>
        <p:txBody>
          <a:bodyPr/>
          <a:lstStyle>
            <a:lvl1pPr>
              <a:defRPr/>
            </a:lvl1pPr>
          </a:lstStyle>
          <a:p>
            <a:pPr>
              <a:defRPr/>
            </a:pPr>
            <a:fld id="{06167B31-19AB-46BE-BBA7-0F0D7CD41B54}" type="slidenum">
              <a:rPr lang="en-US" altLang="en-US"/>
              <a:pPr>
                <a:defRPr/>
              </a:pPr>
              <a:t>‹#›</a:t>
            </a:fld>
            <a:endParaRPr lang="en-US" altLang="en-US"/>
          </a:p>
        </p:txBody>
      </p:sp>
    </p:spTree>
    <p:extLst>
      <p:ext uri="{BB962C8B-B14F-4D97-AF65-F5344CB8AC3E}">
        <p14:creationId xmlns:p14="http://schemas.microsoft.com/office/powerpoint/2010/main" val="1588920852"/>
      </p:ext>
    </p:extLst>
  </p:cSld>
  <p:clrMapOvr>
    <a:masterClrMapping/>
  </p:clrMapOvr>
  <p:transition spd="med" advClick="0" advTm="45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file:///\\Users\jaypointer\Desktop\Folio.png"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Folio.png" descr="/Users/jaypointer/Desktop/Folio.png">
            <a:extLst>
              <a:ext uri="{FF2B5EF4-FFF2-40B4-BE49-F238E27FC236}">
                <a16:creationId xmlns:a16="http://schemas.microsoft.com/office/drawing/2014/main" id="{E05917B9-14DE-22C3-FA3C-FE8A0A398B32}"/>
              </a:ext>
            </a:extLst>
          </p:cNvPr>
          <p:cNvPicPr>
            <a:picLocks noChangeAspect="1"/>
          </p:cNvPicPr>
          <p:nvPr userDrawn="1"/>
        </p:nvPicPr>
        <p:blipFill>
          <a:blip r:embed="rId9" r:link="rId10">
            <a:extLst>
              <a:ext uri="{28A0092B-C50C-407E-A947-70E740481C1C}">
                <a14:useLocalDpi xmlns:a14="http://schemas.microsoft.com/office/drawing/2010/main" val="0"/>
              </a:ext>
            </a:extLst>
          </a:blip>
          <a:srcRect/>
          <a:stretch>
            <a:fillRect/>
          </a:stretch>
        </p:blipFill>
        <p:spPr bwMode="auto">
          <a:xfrm>
            <a:off x="0" y="5807075"/>
            <a:ext cx="91678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00DB4A02-46D4-5CD8-81C1-177824BE994A}"/>
              </a:ext>
            </a:extLst>
          </p:cNvPr>
          <p:cNvSpPr>
            <a:spLocks noGrp="1"/>
          </p:cNvSpPr>
          <p:nvPr>
            <p:ph type="title"/>
          </p:nvPr>
        </p:nvSpPr>
        <p:spPr bwMode="auto">
          <a:xfrm>
            <a:off x="1566863" y="274638"/>
            <a:ext cx="7043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D79E2269-5C0A-0476-4A2A-B407C15FE5A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8267EFFF-3807-7D47-CDC5-5F423A845694}"/>
              </a:ext>
            </a:extLst>
          </p:cNvPr>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1">
                <a:solidFill>
                  <a:srgbClr val="95B3D7"/>
                </a:solidFill>
                <a:latin typeface="Helvetica" panose="020B0604020202020204" pitchFamily="34" charset="0"/>
              </a:defRPr>
            </a:lvl1pPr>
          </a:lstStyle>
          <a:p>
            <a:pPr>
              <a:defRPr/>
            </a:pPr>
            <a:fld id="{B54BA6EE-C2B5-4EE7-B56F-C80CF139FA88}" type="slidenum">
              <a:rPr lang="en-US" altLang="en-US"/>
              <a:pPr>
                <a:defRPr/>
              </a:pPr>
              <a:t>‹#›</a:t>
            </a:fld>
            <a:endParaRPr lang="en-US" altLang="en-US"/>
          </a:p>
        </p:txBody>
      </p:sp>
      <p:pic>
        <p:nvPicPr>
          <p:cNvPr id="1030" name="Picture 9">
            <a:extLst>
              <a:ext uri="{FF2B5EF4-FFF2-40B4-BE49-F238E27FC236}">
                <a16:creationId xmlns:a16="http://schemas.microsoft.com/office/drawing/2014/main" id="{C76F47EF-93F1-A518-0F49-CFB1567652D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34200" y="5961063"/>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a:extLst>
              <a:ext uri="{FF2B5EF4-FFF2-40B4-BE49-F238E27FC236}">
                <a16:creationId xmlns:a16="http://schemas.microsoft.com/office/drawing/2014/main" id="{BCD949FB-FDC2-F756-D201-D8553E360D0E}"/>
              </a:ext>
            </a:extLst>
          </p:cNvPr>
          <p:cNvSpPr>
            <a:spLocks noGrp="1"/>
          </p:cNvSpPr>
          <p:nvPr>
            <p:ph type="dt" sz="half" idx="2"/>
          </p:nvPr>
        </p:nvSpPr>
        <p:spPr>
          <a:xfrm>
            <a:off x="4022725" y="6508750"/>
            <a:ext cx="1727200"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eaLnBrk="1" hangingPunct="1">
              <a:defRPr sz="800">
                <a:solidFill>
                  <a:srgbClr val="95B3D7"/>
                </a:solidFill>
                <a:latin typeface="Helvetica" panose="020B0604020202020204" pitchFamily="34" charset="0"/>
              </a:defRPr>
            </a:lvl1pPr>
          </a:lstStyle>
          <a:p>
            <a:pPr>
              <a:defRPr/>
            </a:pPr>
            <a:fld id="{5207587B-D885-4D7B-8A96-CDEABA64A937}" type="datetime1">
              <a:rPr lang="en-US" altLang="en-US"/>
              <a:pPr>
                <a:defRPr/>
              </a:pPr>
              <a:t>4/20/2025</a:t>
            </a:fld>
            <a:endParaRPr lang="en-US" altLang="en-US"/>
          </a:p>
        </p:txBody>
      </p:sp>
      <p:pic>
        <p:nvPicPr>
          <p:cNvPr id="1032" name="Picture 13" descr="AnnivGrStandard_White.png">
            <a:extLst>
              <a:ext uri="{FF2B5EF4-FFF2-40B4-BE49-F238E27FC236}">
                <a16:creationId xmlns:a16="http://schemas.microsoft.com/office/drawing/2014/main" id="{83A72AB5-7498-AB44-6E08-B945535BF22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85738" y="6508750"/>
            <a:ext cx="18303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Lst>
  <p:transition spd="med" advClick="0" advTm="45000">
    <p:push dir="u"/>
  </p:transition>
  <p:hf hdr="0" ftr="0" dt="0"/>
  <p:txStyles>
    <p:titleStyle>
      <a:lvl1pPr algn="l" defTabSz="457200" rtl="0" eaLnBrk="0" fontAlgn="base" hangingPunct="0">
        <a:spcBef>
          <a:spcPct val="0"/>
        </a:spcBef>
        <a:spcAft>
          <a:spcPct val="0"/>
        </a:spcAft>
        <a:defRPr sz="3200" b="1" kern="1200">
          <a:solidFill>
            <a:srgbClr val="CF0031"/>
          </a:solidFill>
          <a:latin typeface="Helvetica"/>
          <a:ea typeface="ヒラギノ角ゴ Pro W3" charset="0"/>
          <a:cs typeface="ヒラギノ角ゴ Pro W3" charset="0"/>
        </a:defRPr>
      </a:lvl1pPr>
      <a:lvl2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aill0516@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mycouncil.hoac-bsa.org/Program/36" TargetMode="External"/><Relationship Id="rId2" Type="http://schemas.openxmlformats.org/officeDocument/2006/relationships/hyperlink" Target="https://mycouncil.hoac-bsa.org/Program/4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ycouncil.hoac-bsa.org/Program/4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SGMRON13250@HOT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scouting.org/skills/merit-badges/test-lab/"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seascout.org/manual-resource-cent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SGMRON13250@HOTMAI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northstarkc.com/roundtabl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EAE4A9E-7C80-1D74-5642-9C6B78958B0F}"/>
              </a:ext>
            </a:extLst>
          </p:cNvPr>
          <p:cNvSpPr>
            <a:spLocks noGrp="1"/>
          </p:cNvSpPr>
          <p:nvPr>
            <p:ph type="title"/>
          </p:nvPr>
        </p:nvSpPr>
        <p:spPr/>
        <p:txBody>
          <a:bodyPr/>
          <a:lstStyle/>
          <a:p>
            <a:pPr algn="ctr">
              <a:lnSpc>
                <a:spcPct val="107000"/>
              </a:lnSpc>
            </a:pPr>
            <a:r>
              <a:rPr lang="en-US" altLang="en-US" sz="3000" b="1" dirty="0">
                <a:solidFill>
                  <a:schemeClr val="accent3">
                    <a:lumMod val="50000"/>
                  </a:schemeClr>
                </a:solidFill>
                <a:latin typeface="Carleton" panose="020B7200000000000000" pitchFamily="34" charset="0"/>
                <a:ea typeface="Calibri" panose="020F0502020204030204" pitchFamily="34" charset="0"/>
                <a:cs typeface="Arial" panose="020B0604020202020204" pitchFamily="34" charset="0"/>
              </a:rPr>
              <a:t>Roundtable Youth Flag Ceremony</a:t>
            </a:r>
            <a:endParaRPr lang="en-US" altLang="en-US" sz="3000" dirty="0">
              <a:latin typeface="Carleton" panose="020B7200000000000000" pitchFamily="34" charset="0"/>
              <a:ea typeface="Calibri" panose="020F0502020204030204" pitchFamily="34" charset="0"/>
              <a:cs typeface="Arial" panose="020B0604020202020204" pitchFamily="34" charset="0"/>
            </a:endParaRPr>
          </a:p>
        </p:txBody>
      </p:sp>
      <p:sp>
        <p:nvSpPr>
          <p:cNvPr id="15363" name="Content Placeholder 2">
            <a:extLst>
              <a:ext uri="{FF2B5EF4-FFF2-40B4-BE49-F238E27FC236}">
                <a16:creationId xmlns:a16="http://schemas.microsoft.com/office/drawing/2014/main" id="{9C42C718-4488-D06D-B84C-9D2098451544}"/>
              </a:ext>
            </a:extLst>
          </p:cNvPr>
          <p:cNvSpPr>
            <a:spLocks noGrp="1"/>
          </p:cNvSpPr>
          <p:nvPr>
            <p:ph idx="1"/>
          </p:nvPr>
        </p:nvSpPr>
        <p:spPr>
          <a:xfrm>
            <a:off x="457200" y="1547661"/>
            <a:ext cx="8229600" cy="4495799"/>
          </a:xfrm>
        </p:spPr>
        <p:txBody>
          <a:bodyPr/>
          <a:lstStyle/>
          <a:p>
            <a:pPr marL="457200" indent="-457200">
              <a:lnSpc>
                <a:spcPct val="107000"/>
              </a:lnSpc>
              <a:spcBef>
                <a:spcPct val="0"/>
              </a:spcBef>
              <a:buFont typeface="Wingdings" panose="05000000000000000000" pitchFamily="2" charset="2"/>
              <a:buChar char="§"/>
            </a:pPr>
            <a:r>
              <a:rPr lang="en-US" altLang="en-US" sz="2600" b="0" dirty="0">
                <a:solidFill>
                  <a:schemeClr val="tx1"/>
                </a:solidFill>
                <a:latin typeface="Arial" panose="020B0604020202020204" pitchFamily="34" charset="0"/>
                <a:ea typeface="Calibri" panose="020F0502020204030204" pitchFamily="34" charset="0"/>
                <a:cs typeface="Arial" panose="020B0604020202020204" pitchFamily="34" charset="0"/>
              </a:rPr>
              <a:t>Troop/Pack Youth Flag Ceremony </a:t>
            </a:r>
            <a:endParaRPr lang="en-US" altLang="en-US" sz="2600" b="0" u="sng"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914400" lvl="1" indent="-457200">
              <a:lnSpc>
                <a:spcPct val="107000"/>
              </a:lnSpc>
              <a:spcBef>
                <a:spcPct val="0"/>
              </a:spcBef>
              <a:buFont typeface="Wingdings" panose="05000000000000000000" pitchFamily="2" charset="2"/>
              <a:buChar char="§"/>
            </a:pPr>
            <a:r>
              <a:rPr lang="en-US" altLang="en-US" sz="2600" dirty="0">
                <a:solidFill>
                  <a:schemeClr val="tx1"/>
                </a:solidFill>
                <a:latin typeface="Arial" panose="020B0604020202020204" pitchFamily="34" charset="0"/>
                <a:ea typeface="Calibri" panose="020F0502020204030204" pitchFamily="34" charset="0"/>
                <a:cs typeface="Arial" panose="020B0604020202020204" pitchFamily="34" charset="0"/>
              </a:rPr>
              <a:t>Pledge, Oath, Law &amp; Outdoor Code</a:t>
            </a:r>
          </a:p>
          <a:p>
            <a:pPr marL="457200" indent="-457200">
              <a:lnSpc>
                <a:spcPct val="107000"/>
              </a:lnSpc>
              <a:spcBef>
                <a:spcPct val="0"/>
              </a:spcBef>
              <a:buFont typeface="Wingdings" panose="05000000000000000000" pitchFamily="2" charset="2"/>
              <a:buChar char="§"/>
            </a:pPr>
            <a:r>
              <a:rPr lang="en-US" altLang="en-US" sz="2600" b="0" dirty="0">
                <a:solidFill>
                  <a:schemeClr val="tx1"/>
                </a:solidFill>
                <a:latin typeface="Arial" panose="020B0604020202020204" pitchFamily="34" charset="0"/>
                <a:ea typeface="Calibri" panose="020F0502020204030204" pitchFamily="34" charset="0"/>
                <a:cs typeface="Arial" panose="020B0604020202020204" pitchFamily="34" charset="0"/>
              </a:rPr>
              <a:t>First / Second time participant receives red/white/blue star coups</a:t>
            </a:r>
          </a:p>
          <a:p>
            <a:pPr marL="457200" indent="-457200">
              <a:lnSpc>
                <a:spcPct val="107000"/>
              </a:lnSpc>
              <a:spcBef>
                <a:spcPct val="0"/>
              </a:spcBef>
              <a:buFont typeface="Wingdings" panose="05000000000000000000" pitchFamily="2" charset="2"/>
              <a:buChar char="§"/>
            </a:pPr>
            <a:r>
              <a:rPr lang="en-US" altLang="en-US" sz="2600" b="0" dirty="0">
                <a:solidFill>
                  <a:schemeClr val="tx1"/>
                </a:solidFill>
                <a:latin typeface="Arial" panose="020B0604020202020204" pitchFamily="34" charset="0"/>
                <a:ea typeface="Calibri" panose="020F0502020204030204" pitchFamily="34" charset="0"/>
                <a:cs typeface="Arial" panose="020B0604020202020204" pitchFamily="34" charset="0"/>
              </a:rPr>
              <a:t>Third time participant receives red/white/blue loops</a:t>
            </a:r>
          </a:p>
          <a:p>
            <a:pPr marL="457200" indent="-457200">
              <a:lnSpc>
                <a:spcPct val="107000"/>
              </a:lnSpc>
              <a:spcBef>
                <a:spcPct val="0"/>
              </a:spcBef>
              <a:buFont typeface="Wingdings" panose="05000000000000000000" pitchFamily="2" charset="2"/>
              <a:buChar char="§"/>
            </a:pPr>
            <a:r>
              <a:rPr lang="en-US" altLang="en-US" sz="2600" b="0" dirty="0">
                <a:solidFill>
                  <a:schemeClr val="tx1"/>
                </a:solidFill>
                <a:latin typeface="Arial" panose="020B0604020202020204" pitchFamily="34" charset="0"/>
                <a:ea typeface="Calibri" panose="020F0502020204030204" pitchFamily="34" charset="0"/>
                <a:cs typeface="Arial" panose="020B0604020202020204" pitchFamily="34" charset="0"/>
              </a:rPr>
              <a:t>See Gail Lavenburg to signup</a:t>
            </a:r>
          </a:p>
          <a:p>
            <a:pPr marL="914400" lvl="1" indent="-457200">
              <a:lnSpc>
                <a:spcPct val="107000"/>
              </a:lnSpc>
              <a:buFont typeface="Wingdings" panose="05000000000000000000" pitchFamily="2" charset="2"/>
              <a:buChar char="§"/>
            </a:pPr>
            <a:r>
              <a:rPr lang="en-US" altLang="en-US" sz="2600" dirty="0">
                <a:solidFill>
                  <a:schemeClr val="tx1"/>
                </a:solidFill>
                <a:latin typeface="Arial" panose="020B0604020202020204" pitchFamily="34" charset="0"/>
                <a:ea typeface="Calibri" panose="020F0502020204030204" pitchFamily="34" charset="0"/>
                <a:cs typeface="Arial" panose="020B0604020202020204" pitchFamily="34" charset="0"/>
              </a:rPr>
              <a:t>816-682-5875, </a:t>
            </a:r>
            <a:r>
              <a:rPr lang="en-US" altLang="en-US" sz="2600" u="sng" dirty="0">
                <a:solidFill>
                  <a:schemeClr val="accent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gaill0516@gmail.com</a:t>
            </a:r>
            <a:endParaRPr lang="en-US" altLang="en-US" sz="2600"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ct val="0"/>
              </a:spcBef>
              <a:spcAft>
                <a:spcPts val="800"/>
              </a:spcAft>
              <a:buFont typeface="Wingdings" panose="05000000000000000000" pitchFamily="2" charset="2"/>
              <a:buChar char="§"/>
            </a:pPr>
            <a:r>
              <a:rPr lang="en-US" altLang="en-US" sz="2600" b="0" dirty="0">
                <a:solidFill>
                  <a:schemeClr val="tx1"/>
                </a:solidFill>
                <a:latin typeface="Arial" panose="020B0604020202020204" pitchFamily="34" charset="0"/>
                <a:ea typeface="Calibri" panose="020F0502020204030204" pitchFamily="34" charset="0"/>
                <a:cs typeface="Arial" panose="020B0604020202020204" pitchFamily="34" charset="0"/>
              </a:rPr>
              <a:t>A big thank you to Janet </a:t>
            </a:r>
            <a:r>
              <a:rPr lang="en-US" altLang="en-US" sz="2600" b="0" dirty="0" err="1">
                <a:solidFill>
                  <a:schemeClr val="tx1"/>
                </a:solidFill>
                <a:latin typeface="Arial" panose="020B0604020202020204" pitchFamily="34" charset="0"/>
                <a:ea typeface="Calibri" panose="020F0502020204030204" pitchFamily="34" charset="0"/>
                <a:cs typeface="Arial" panose="020B0604020202020204" pitchFamily="34" charset="0"/>
              </a:rPr>
              <a:t>Cookinham</a:t>
            </a:r>
            <a:r>
              <a:rPr lang="en-US" altLang="en-US" sz="2600" b="0" dirty="0">
                <a:solidFill>
                  <a:schemeClr val="tx1"/>
                </a:solidFill>
                <a:latin typeface="Arial" panose="020B0604020202020204" pitchFamily="34" charset="0"/>
                <a:ea typeface="Calibri" panose="020F0502020204030204" pitchFamily="34" charset="0"/>
                <a:cs typeface="Arial" panose="020B0604020202020204" pitchFamily="34" charset="0"/>
              </a:rPr>
              <a:t> for donating the ribbon &amp; sewing the loops!</a:t>
            </a:r>
          </a:p>
        </p:txBody>
      </p:sp>
      <p:sp>
        <p:nvSpPr>
          <p:cNvPr id="15364" name="Slide Number Placeholder 4">
            <a:extLst>
              <a:ext uri="{FF2B5EF4-FFF2-40B4-BE49-F238E27FC236}">
                <a16:creationId xmlns:a16="http://schemas.microsoft.com/office/drawing/2014/main" id="{8923381D-F178-DCAE-20F6-F53E7E3FB4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fld id="{9ACCF141-BB64-4F0F-BB5A-F3CC6093693A}" type="slidenum">
              <a:rPr lang="en-US" altLang="en-US" sz="1000" smtClean="0">
                <a:solidFill>
                  <a:srgbClr val="95B3D7"/>
                </a:solidFill>
              </a:rPr>
              <a:pPr>
                <a:spcBef>
                  <a:spcPct val="0"/>
                </a:spcBef>
                <a:buFontTx/>
                <a:buNone/>
              </a:pPr>
              <a:t>1</a:t>
            </a:fld>
            <a:endParaRPr lang="en-US" altLang="en-US" sz="1000">
              <a:solidFill>
                <a:srgbClr val="95B3D7"/>
              </a:solidFill>
            </a:endParaRPr>
          </a:p>
        </p:txBody>
      </p:sp>
      <p:pic>
        <p:nvPicPr>
          <p:cNvPr id="15365" name="Picture 4" descr="See the source image">
            <a:extLst>
              <a:ext uri="{FF2B5EF4-FFF2-40B4-BE49-F238E27FC236}">
                <a16:creationId xmlns:a16="http://schemas.microsoft.com/office/drawing/2014/main" id="{933EE13D-78F4-4667-7B3E-4DC68DC10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6" y="274638"/>
            <a:ext cx="1235322" cy="10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Reverant scout for Memorial day planting flags">
            <a:extLst>
              <a:ext uri="{FF2B5EF4-FFF2-40B4-BE49-F238E27FC236}">
                <a16:creationId xmlns:a16="http://schemas.microsoft.com/office/drawing/2014/main" id="{2D88A166-5ADD-3CEA-3946-D239984BB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9902" y="1116311"/>
            <a:ext cx="1796143" cy="1796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45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7C8F-B3AE-FD2E-0715-878DA620F4FE}"/>
              </a:ext>
            </a:extLst>
          </p:cNvPr>
          <p:cNvSpPr>
            <a:spLocks noGrp="1"/>
          </p:cNvSpPr>
          <p:nvPr>
            <p:ph type="title"/>
          </p:nvPr>
        </p:nvSpPr>
        <p:spPr>
          <a:xfrm>
            <a:off x="1526962" y="219218"/>
            <a:ext cx="7043737" cy="1143000"/>
          </a:xfrm>
        </p:spPr>
        <p:txBody>
          <a:bodyPr/>
          <a:lstStyle/>
          <a:p>
            <a:r>
              <a:rPr lang="en-US" sz="2800" dirty="0">
                <a:solidFill>
                  <a:schemeClr val="accent3">
                    <a:lumMod val="50000"/>
                  </a:schemeClr>
                </a:solidFill>
                <a:latin typeface="Carleton" panose="020B7200000000000000" pitchFamily="34" charset="0"/>
              </a:rPr>
              <a:t>UPCOMING TRAINING (CONT.)</a:t>
            </a:r>
          </a:p>
        </p:txBody>
      </p:sp>
      <p:sp>
        <p:nvSpPr>
          <p:cNvPr id="4" name="Slide Number Placeholder 3">
            <a:extLst>
              <a:ext uri="{FF2B5EF4-FFF2-40B4-BE49-F238E27FC236}">
                <a16:creationId xmlns:a16="http://schemas.microsoft.com/office/drawing/2014/main" id="{59E093A3-190D-8005-648B-761A6D5F9084}"/>
              </a:ext>
            </a:extLst>
          </p:cNvPr>
          <p:cNvSpPr>
            <a:spLocks noGrp="1"/>
          </p:cNvSpPr>
          <p:nvPr>
            <p:ph type="sldNum" sz="quarter" idx="10"/>
          </p:nvPr>
        </p:nvSpPr>
        <p:spPr/>
        <p:txBody>
          <a:bodyPr/>
          <a:lstStyle/>
          <a:p>
            <a:pPr>
              <a:defRPr/>
            </a:pPr>
            <a:fld id="{D0689613-4702-438E-9957-52B7CB073240}" type="slidenum">
              <a:rPr lang="en-US" altLang="en-US" smtClean="0"/>
              <a:pPr>
                <a:defRPr/>
              </a:pPr>
              <a:t>10</a:t>
            </a:fld>
            <a:endParaRPr lang="en-US" altLang="en-US"/>
          </a:p>
        </p:txBody>
      </p:sp>
      <p:pic>
        <p:nvPicPr>
          <p:cNvPr id="6" name="Picture 5">
            <a:extLst>
              <a:ext uri="{FF2B5EF4-FFF2-40B4-BE49-F238E27FC236}">
                <a16:creationId xmlns:a16="http://schemas.microsoft.com/office/drawing/2014/main" id="{4340E214-68FE-5202-4F18-F2E422B5BE60}"/>
              </a:ext>
            </a:extLst>
          </p:cNvPr>
          <p:cNvPicPr>
            <a:picLocks noChangeAspect="1"/>
          </p:cNvPicPr>
          <p:nvPr/>
        </p:nvPicPr>
        <p:blipFill>
          <a:blip r:embed="rId2"/>
          <a:stretch>
            <a:fillRect/>
          </a:stretch>
        </p:blipFill>
        <p:spPr>
          <a:xfrm>
            <a:off x="1566863" y="1417638"/>
            <a:ext cx="6625159" cy="4421100"/>
          </a:xfrm>
          <a:prstGeom prst="rect">
            <a:avLst/>
          </a:prstGeom>
        </p:spPr>
      </p:pic>
    </p:spTree>
    <p:extLst>
      <p:ext uri="{BB962C8B-B14F-4D97-AF65-F5344CB8AC3E}">
        <p14:creationId xmlns:p14="http://schemas.microsoft.com/office/powerpoint/2010/main" val="2120010664"/>
      </p:ext>
    </p:extLst>
  </p:cSld>
  <p:clrMapOvr>
    <a:masterClrMapping/>
  </p:clrMapOvr>
  <p:transition spd="med" advClick="0" advTm="45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0F89-5968-1B01-7062-82D482103428}"/>
              </a:ext>
            </a:extLst>
          </p:cNvPr>
          <p:cNvSpPr>
            <a:spLocks noGrp="1"/>
          </p:cNvSpPr>
          <p:nvPr>
            <p:ph type="title"/>
          </p:nvPr>
        </p:nvSpPr>
        <p:spPr/>
        <p:txBody>
          <a:bodyPr/>
          <a:lstStyle/>
          <a:p>
            <a:r>
              <a:rPr lang="en-US" sz="3000" dirty="0">
                <a:solidFill>
                  <a:schemeClr val="accent3">
                    <a:lumMod val="50000"/>
                  </a:schemeClr>
                </a:solidFill>
                <a:latin typeface="Carleton" panose="020B7200000000000000" pitchFamily="34" charset="0"/>
              </a:rPr>
              <a:t>UPCOMING TRAINING (CONT.)</a:t>
            </a:r>
          </a:p>
        </p:txBody>
      </p:sp>
      <p:sp>
        <p:nvSpPr>
          <p:cNvPr id="3" name="Content Placeholder 2">
            <a:extLst>
              <a:ext uri="{FF2B5EF4-FFF2-40B4-BE49-F238E27FC236}">
                <a16:creationId xmlns:a16="http://schemas.microsoft.com/office/drawing/2014/main" id="{07ABA87E-3E76-9AA2-8CFA-962CDD5ED9C6}"/>
              </a:ext>
            </a:extLst>
          </p:cNvPr>
          <p:cNvSpPr>
            <a:spLocks noGrp="1"/>
          </p:cNvSpPr>
          <p:nvPr>
            <p:ph idx="1"/>
          </p:nvPr>
        </p:nvSpPr>
        <p:spPr>
          <a:xfrm>
            <a:off x="381000" y="1417637"/>
            <a:ext cx="8229600" cy="3284992"/>
          </a:xfrm>
        </p:spPr>
        <p:txBody>
          <a:bodyPr/>
          <a:lstStyle/>
          <a:p>
            <a:r>
              <a:rPr lang="en-US" sz="2500" b="0" dirty="0">
                <a:solidFill>
                  <a:schemeClr val="tx1"/>
                </a:solidFill>
                <a:latin typeface="Arial" panose="020B0604020202020204" pitchFamily="34" charset="0"/>
                <a:ea typeface="Calibri" panose="020F0502020204030204" pitchFamily="34" charset="0"/>
                <a:cs typeface="Arial" panose="020B0604020202020204" pitchFamily="34" charset="0"/>
              </a:rPr>
              <a:t>Leave No Trace – May 2 – Camp Naish</a:t>
            </a:r>
          </a:p>
          <a:p>
            <a:r>
              <a:rPr lang="en-US" sz="2500" b="0" dirty="0">
                <a:solidFill>
                  <a:schemeClr val="tx1"/>
                </a:solidFill>
                <a:latin typeface="Arial" panose="020B0604020202020204" pitchFamily="34" charset="0"/>
                <a:ea typeface="Calibri" panose="020F0502020204030204" pitchFamily="34" charset="0"/>
                <a:cs typeface="Arial" panose="020B0604020202020204" pitchFamily="34" charset="0"/>
              </a:rPr>
              <a:t>Fall Intro to Outdoor Leader Skill – Sept 26 – Camp Naish</a:t>
            </a:r>
          </a:p>
          <a:p>
            <a:r>
              <a:rPr lang="en-US" sz="2500" b="0" dirty="0">
                <a:solidFill>
                  <a:schemeClr val="tx1"/>
                </a:solidFill>
                <a:latin typeface="Arial" panose="020B0604020202020204" pitchFamily="34" charset="0"/>
                <a:ea typeface="Calibri" panose="020F0502020204030204" pitchFamily="34" charset="0"/>
                <a:cs typeface="Arial" panose="020B0604020202020204" pitchFamily="34" charset="0"/>
              </a:rPr>
              <a:t>Leave No Trace Level 1 Instructor Course – Oct 24 – Camp Naish</a:t>
            </a:r>
          </a:p>
          <a:p>
            <a:endParaRPr lang="en-US" dirty="0">
              <a:hlinkClick r:id="rId2"/>
            </a:endParaRPr>
          </a:p>
          <a:p>
            <a:r>
              <a:rPr lang="en-US" dirty="0">
                <a:hlinkClick r:id="rId2"/>
              </a:rPr>
              <a:t>2025 Council Training Courses (2025)</a:t>
            </a:r>
            <a:endParaRPr lang="en-US" dirty="0"/>
          </a:p>
          <a:p>
            <a:r>
              <a:rPr lang="en-US" dirty="0">
                <a:hlinkClick r:id="rId2"/>
              </a:rPr>
              <a:t>https://mycouncil.hoac-bsa.org/Program/42</a:t>
            </a:r>
            <a:endParaRPr lang="en-US" sz="2400" dirty="0">
              <a:latin typeface="Arial" panose="020B0604020202020204" pitchFamily="34" charset="0"/>
              <a:cs typeface="Arial" panose="020B0604020202020204" pitchFamily="34" charset="0"/>
              <a:hlinkClick r:id="rId3"/>
            </a:endParaRPr>
          </a:p>
          <a:p>
            <a:pPr marL="0" indent="0">
              <a:buNone/>
            </a:pPr>
            <a:endParaRPr lang="en-US" sz="2500" b="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798702E-FC83-3B4A-F468-7B4D39698D96}"/>
              </a:ext>
            </a:extLst>
          </p:cNvPr>
          <p:cNvSpPr>
            <a:spLocks noGrp="1"/>
          </p:cNvSpPr>
          <p:nvPr>
            <p:ph type="sldNum" sz="quarter" idx="10"/>
          </p:nvPr>
        </p:nvSpPr>
        <p:spPr/>
        <p:txBody>
          <a:bodyPr/>
          <a:lstStyle/>
          <a:p>
            <a:pPr>
              <a:defRPr/>
            </a:pPr>
            <a:fld id="{D0689613-4702-438E-9957-52B7CB073240}" type="slidenum">
              <a:rPr lang="en-US" altLang="en-US" smtClean="0"/>
              <a:pPr>
                <a:defRPr/>
              </a:pPr>
              <a:t>11</a:t>
            </a:fld>
            <a:endParaRPr lang="en-US" altLang="en-US"/>
          </a:p>
        </p:txBody>
      </p:sp>
    </p:spTree>
    <p:extLst>
      <p:ext uri="{BB962C8B-B14F-4D97-AF65-F5344CB8AC3E}">
        <p14:creationId xmlns:p14="http://schemas.microsoft.com/office/powerpoint/2010/main" val="1914113649"/>
      </p:ext>
    </p:extLst>
  </p:cSld>
  <p:clrMapOvr>
    <a:masterClrMapping/>
  </p:clrMapOvr>
  <p:transition spd="med" advClick="0" advTm="45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4619-DF21-FDC3-E3B9-91BC2AD7D36D}"/>
              </a:ext>
            </a:extLst>
          </p:cNvPr>
          <p:cNvSpPr>
            <a:spLocks noGrp="1"/>
          </p:cNvSpPr>
          <p:nvPr>
            <p:ph type="title"/>
          </p:nvPr>
        </p:nvSpPr>
        <p:spPr/>
        <p:txBody>
          <a:bodyPr/>
          <a:lstStyle/>
          <a:p>
            <a:r>
              <a:rPr lang="en-US" sz="3000" dirty="0">
                <a:solidFill>
                  <a:schemeClr val="accent3">
                    <a:lumMod val="50000"/>
                  </a:schemeClr>
                </a:solidFill>
                <a:latin typeface="Carleton" panose="020B7200000000000000" pitchFamily="34" charset="0"/>
              </a:rPr>
              <a:t>UPCOMING TRAINING (CONT.)</a:t>
            </a:r>
          </a:p>
        </p:txBody>
      </p:sp>
      <p:sp>
        <p:nvSpPr>
          <p:cNvPr id="3" name="Content Placeholder 2">
            <a:extLst>
              <a:ext uri="{FF2B5EF4-FFF2-40B4-BE49-F238E27FC236}">
                <a16:creationId xmlns:a16="http://schemas.microsoft.com/office/drawing/2014/main" id="{DCC437A3-5614-FDDE-DAF1-2CDF3E94E3BE}"/>
              </a:ext>
            </a:extLst>
          </p:cNvPr>
          <p:cNvSpPr>
            <a:spLocks noGrp="1"/>
          </p:cNvSpPr>
          <p:nvPr>
            <p:ph idx="1"/>
          </p:nvPr>
        </p:nvSpPr>
        <p:spPr>
          <a:xfrm>
            <a:off x="1198355" y="1530372"/>
            <a:ext cx="6546873" cy="4219074"/>
          </a:xfrm>
        </p:spPr>
        <p:txBody>
          <a:bodyPr/>
          <a:lstStyle/>
          <a:p>
            <a:pPr marL="0" indent="0">
              <a:buNone/>
            </a:pPr>
            <a:r>
              <a:rPr lang="en-US" sz="2800" b="0" dirty="0">
                <a:solidFill>
                  <a:schemeClr val="tx1"/>
                </a:solidFill>
                <a:latin typeface="Arial" panose="020B0604020202020204" pitchFamily="34" charset="0"/>
                <a:cs typeface="Arial" panose="020B0604020202020204" pitchFamily="34" charset="0"/>
              </a:rPr>
              <a:t>Other training courses available:</a:t>
            </a:r>
          </a:p>
          <a:p>
            <a:pPr marL="685800" lvl="1">
              <a:buFont typeface="Arial" panose="020B0604020202020204" pitchFamily="34" charset="0"/>
              <a:buChar char="•"/>
            </a:pPr>
            <a:r>
              <a:rPr lang="en-US" sz="2400" b="0" dirty="0">
                <a:solidFill>
                  <a:schemeClr val="tx1"/>
                </a:solidFill>
                <a:latin typeface="Arial" panose="020B0604020202020204" pitchFamily="34" charset="0"/>
                <a:cs typeface="Arial" panose="020B0604020202020204" pitchFamily="34" charset="0"/>
              </a:rPr>
              <a:t>Shotgun Instructor NRA Training</a:t>
            </a:r>
          </a:p>
          <a:p>
            <a:pPr marL="685800" lvl="1">
              <a:buFont typeface="Arial" panose="020B0604020202020204" pitchFamily="34" charset="0"/>
              <a:buChar char="•"/>
            </a:pPr>
            <a:r>
              <a:rPr lang="en-US" sz="2400" b="0" dirty="0">
                <a:solidFill>
                  <a:schemeClr val="tx1"/>
                </a:solidFill>
                <a:latin typeface="Arial" panose="020B0604020202020204" pitchFamily="34" charset="0"/>
                <a:cs typeface="Arial" panose="020B0604020202020204" pitchFamily="34" charset="0"/>
              </a:rPr>
              <a:t>Pistol Instructor NRA Training</a:t>
            </a:r>
          </a:p>
          <a:p>
            <a:pPr marL="685800" lvl="1">
              <a:buFont typeface="Arial" panose="020B0604020202020204" pitchFamily="34" charset="0"/>
              <a:buChar char="•"/>
            </a:pPr>
            <a:r>
              <a:rPr lang="en-US" sz="2400" b="0" dirty="0">
                <a:solidFill>
                  <a:schemeClr val="tx1"/>
                </a:solidFill>
                <a:latin typeface="Arial" panose="020B0604020202020204" pitchFamily="34" charset="0"/>
                <a:cs typeface="Arial" panose="020B0604020202020204" pitchFamily="34" charset="0"/>
              </a:rPr>
              <a:t>Range Safety Officer NRA Training</a:t>
            </a:r>
          </a:p>
          <a:p>
            <a:pPr marL="685800" lvl="1">
              <a:buFont typeface="Arial" panose="020B0604020202020204" pitchFamily="34" charset="0"/>
              <a:buChar char="•"/>
            </a:pPr>
            <a:r>
              <a:rPr lang="en-US" sz="2400" b="0" dirty="0">
                <a:solidFill>
                  <a:schemeClr val="tx1"/>
                </a:solidFill>
                <a:latin typeface="Arial" panose="020B0604020202020204" pitchFamily="34" charset="0"/>
                <a:cs typeface="Arial" panose="020B0604020202020204" pitchFamily="34" charset="0"/>
              </a:rPr>
              <a:t>Basic Instructor NRA Training</a:t>
            </a:r>
          </a:p>
          <a:p>
            <a:pPr marL="685800" lvl="1">
              <a:buFont typeface="Arial" panose="020B0604020202020204" pitchFamily="34" charset="0"/>
              <a:buChar char="•"/>
            </a:pPr>
            <a:r>
              <a:rPr lang="en-US" sz="2400" b="0" dirty="0">
                <a:solidFill>
                  <a:schemeClr val="tx1"/>
                </a:solidFill>
                <a:latin typeface="Arial" panose="020B0604020202020204" pitchFamily="34" charset="0"/>
                <a:cs typeface="Arial" panose="020B0604020202020204" pitchFamily="34" charset="0"/>
              </a:rPr>
              <a:t>Leave No Trace Level 1 Instructor</a:t>
            </a:r>
          </a:p>
          <a:p>
            <a:pPr marL="685800" lvl="1">
              <a:buFont typeface="Arial" panose="020B0604020202020204" pitchFamily="34" charset="0"/>
              <a:buChar char="•"/>
            </a:pPr>
            <a:r>
              <a:rPr lang="en-US" sz="2400" b="0" dirty="0">
                <a:solidFill>
                  <a:schemeClr val="tx1"/>
                </a:solidFill>
                <a:latin typeface="Arial" panose="020B0604020202020204" pitchFamily="34" charset="0"/>
                <a:cs typeface="Arial" panose="020B0604020202020204" pitchFamily="34" charset="0"/>
              </a:rPr>
              <a:t>Chainsaw Training</a:t>
            </a:r>
          </a:p>
          <a:p>
            <a:pPr marL="0" lvl="1" indent="0">
              <a:buNone/>
            </a:pPr>
            <a:r>
              <a:rPr lang="en-US" sz="2800" dirty="0">
                <a:solidFill>
                  <a:schemeClr val="tx1"/>
                </a:solidFill>
                <a:latin typeface="Arial" panose="020B0604020202020204" pitchFamily="34" charset="0"/>
                <a:cs typeface="Arial" panose="020B0604020202020204" pitchFamily="34" charset="0"/>
              </a:rPr>
              <a:t>For all the above courses, go to:</a:t>
            </a:r>
          </a:p>
          <a:p>
            <a:pPr marL="0" lvl="1" indent="0">
              <a:buNone/>
            </a:pPr>
            <a:r>
              <a:rPr lang="en-US" sz="2400" dirty="0">
                <a:hlinkClick r:id="rId2"/>
              </a:rPr>
              <a:t>https://mycouncil.hoac-bsa.org/Program/42</a:t>
            </a:r>
            <a:endParaRPr lang="en-US" sz="2400" dirty="0"/>
          </a:p>
          <a:p>
            <a:pPr marL="0" indent="0">
              <a:buNone/>
            </a:pPr>
            <a:endParaRPr lang="en-US" b="0" dirty="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D72788-B939-7DC0-9D69-2EB5601A58F0}"/>
              </a:ext>
            </a:extLst>
          </p:cNvPr>
          <p:cNvSpPr>
            <a:spLocks noGrp="1"/>
          </p:cNvSpPr>
          <p:nvPr>
            <p:ph type="sldNum" sz="quarter" idx="10"/>
          </p:nvPr>
        </p:nvSpPr>
        <p:spPr/>
        <p:txBody>
          <a:bodyPr/>
          <a:lstStyle/>
          <a:p>
            <a:pPr>
              <a:defRPr/>
            </a:pPr>
            <a:fld id="{D0689613-4702-438E-9957-52B7CB073240}" type="slidenum">
              <a:rPr lang="en-US" altLang="en-US" smtClean="0"/>
              <a:pPr>
                <a:defRPr/>
              </a:pPr>
              <a:t>12</a:t>
            </a:fld>
            <a:endParaRPr lang="en-US" altLang="en-US"/>
          </a:p>
        </p:txBody>
      </p:sp>
    </p:spTree>
    <p:extLst>
      <p:ext uri="{BB962C8B-B14F-4D97-AF65-F5344CB8AC3E}">
        <p14:creationId xmlns:p14="http://schemas.microsoft.com/office/powerpoint/2010/main" val="363648171"/>
      </p:ext>
    </p:extLst>
  </p:cSld>
  <p:clrMapOvr>
    <a:masterClrMapping/>
  </p:clrMapOvr>
  <p:transition spd="med" advClick="0" advTm="45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D565993-4829-C3F2-50D7-3CC5D81C0780}"/>
              </a:ext>
            </a:extLst>
          </p:cNvPr>
          <p:cNvSpPr>
            <a:spLocks noGrp="1"/>
          </p:cNvSpPr>
          <p:nvPr>
            <p:ph type="title"/>
          </p:nvPr>
        </p:nvSpPr>
        <p:spPr/>
        <p:txBody>
          <a:bodyPr/>
          <a:lstStyle/>
          <a:p>
            <a:r>
              <a:rPr lang="en-US" altLang="en-US" sz="4400" dirty="0">
                <a:solidFill>
                  <a:srgbClr val="C00000"/>
                </a:solidFill>
                <a:latin typeface="Carleton" panose="020B7200000000000000" pitchFamily="34" charset="0"/>
                <a:ea typeface="ヒラギノ角ゴ Pro W3" charset="-128"/>
                <a:cs typeface="Arial" panose="020B0604020202020204" pitchFamily="34" charset="0"/>
              </a:rPr>
              <a:t>August Meeting</a:t>
            </a:r>
          </a:p>
        </p:txBody>
      </p:sp>
      <p:sp>
        <p:nvSpPr>
          <p:cNvPr id="20483" name="Content Placeholder 2">
            <a:extLst>
              <a:ext uri="{FF2B5EF4-FFF2-40B4-BE49-F238E27FC236}">
                <a16:creationId xmlns:a16="http://schemas.microsoft.com/office/drawing/2014/main" id="{CFDF73AE-EAC0-950B-71FC-EFDC062D9747}"/>
              </a:ext>
            </a:extLst>
          </p:cNvPr>
          <p:cNvSpPr>
            <a:spLocks noGrp="1"/>
          </p:cNvSpPr>
          <p:nvPr>
            <p:ph idx="1"/>
          </p:nvPr>
        </p:nvSpPr>
        <p:spPr>
          <a:xfrm>
            <a:off x="1440492" y="1790873"/>
            <a:ext cx="6663847" cy="3983626"/>
          </a:xfrm>
        </p:spPr>
        <p:txBody>
          <a:bodyPr/>
          <a:lstStyle/>
          <a:p>
            <a:pPr marL="0" indent="0" algn="ctr">
              <a:buNone/>
              <a:defRPr/>
            </a:pPr>
            <a:r>
              <a:rPr lang="en-US" sz="4000" dirty="0">
                <a:solidFill>
                  <a:srgbClr val="0000FF"/>
                </a:solidFill>
                <a:latin typeface="Copperplate Gothic Light" panose="020E0507020206020404" pitchFamily="34" charset="0"/>
              </a:rPr>
              <a:t>Thursday, August 7</a:t>
            </a:r>
          </a:p>
          <a:p>
            <a:pPr marL="0" indent="0" algn="ctr">
              <a:buNone/>
              <a:defRPr/>
            </a:pPr>
            <a:r>
              <a:rPr lang="en-US" sz="3200" dirty="0">
                <a:solidFill>
                  <a:schemeClr val="tx1"/>
                </a:solidFill>
                <a:latin typeface="Copperplate Gothic Light" panose="020E0507020206020404" pitchFamily="34" charset="0"/>
              </a:rPr>
              <a:t>Sign-in at 6:30</a:t>
            </a:r>
          </a:p>
          <a:p>
            <a:pPr marL="0" indent="0" algn="ctr">
              <a:buNone/>
              <a:defRPr/>
            </a:pPr>
            <a:r>
              <a:rPr lang="en-US" sz="3200" dirty="0">
                <a:solidFill>
                  <a:schemeClr val="tx1"/>
                </a:solidFill>
                <a:latin typeface="Copperplate Gothic Light" panose="020E0507020206020404" pitchFamily="34" charset="0"/>
              </a:rPr>
              <a:t>Program begins at 7:00</a:t>
            </a:r>
          </a:p>
          <a:p>
            <a:pPr marL="0" indent="0" algn="ctr">
              <a:buNone/>
              <a:defRPr/>
            </a:pPr>
            <a:endParaRPr lang="en-US" sz="1200" dirty="0">
              <a:solidFill>
                <a:schemeClr val="tx1"/>
              </a:solidFill>
              <a:latin typeface="Copperplate Gothic Light" panose="020E0507020206020404" pitchFamily="34" charset="0"/>
            </a:endParaRPr>
          </a:p>
          <a:p>
            <a:pPr marL="0" indent="0" algn="ctr">
              <a:buNone/>
              <a:defRPr/>
            </a:pPr>
            <a:r>
              <a:rPr lang="en-US" sz="3200" dirty="0">
                <a:solidFill>
                  <a:schemeClr val="tx1"/>
                </a:solidFill>
                <a:latin typeface="Copperplate Gothic Light" panose="020E0507020206020404" pitchFamily="34" charset="0"/>
              </a:rPr>
              <a:t>At the Salvation Army Northland Corps &amp; Community Center</a:t>
            </a:r>
          </a:p>
        </p:txBody>
      </p:sp>
      <p:sp>
        <p:nvSpPr>
          <p:cNvPr id="20484" name="Slide Number Placeholder 3">
            <a:extLst>
              <a:ext uri="{FF2B5EF4-FFF2-40B4-BE49-F238E27FC236}">
                <a16:creationId xmlns:a16="http://schemas.microsoft.com/office/drawing/2014/main" id="{EFA0233E-AA87-49C8-0D2D-364EB7AFF23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charset="0"/>
                <a:ea typeface="ヒラギノ角ゴ Pro W3" charset="-128"/>
              </a:defRPr>
            </a:lvl1pPr>
            <a:lvl2pPr marL="742950" indent="-285750">
              <a:defRPr>
                <a:solidFill>
                  <a:schemeClr val="tx1"/>
                </a:solidFill>
                <a:latin typeface="Lucida Grande" charset="0"/>
                <a:ea typeface="ヒラギノ角ゴ Pro W3" charset="-128"/>
              </a:defRPr>
            </a:lvl2pPr>
            <a:lvl3pPr marL="1143000" indent="-228600">
              <a:defRPr>
                <a:solidFill>
                  <a:schemeClr val="tx1"/>
                </a:solidFill>
                <a:latin typeface="Lucida Grande" charset="0"/>
                <a:ea typeface="ヒラギノ角ゴ Pro W3" charset="-128"/>
              </a:defRPr>
            </a:lvl3pPr>
            <a:lvl4pPr marL="1600200" indent="-228600">
              <a:defRPr>
                <a:solidFill>
                  <a:schemeClr val="tx1"/>
                </a:solidFill>
                <a:latin typeface="Lucida Grande" charset="0"/>
                <a:ea typeface="ヒラギノ角ゴ Pro W3" charset="-128"/>
              </a:defRPr>
            </a:lvl4pPr>
            <a:lvl5pPr marL="2057400" indent="-228600">
              <a:defRPr>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Lucida Grande" charset="0"/>
                <a:ea typeface="ヒラギノ角ゴ Pro W3" charset="-128"/>
              </a:defRPr>
            </a:lvl9pPr>
          </a:lstStyle>
          <a:p>
            <a:fld id="{C44E8BB2-2365-4B67-A374-25011D1FF9B6}" type="slidenum">
              <a:rPr lang="en-US" altLang="en-US" smtClean="0">
                <a:solidFill>
                  <a:srgbClr val="95B3D7"/>
                </a:solidFill>
                <a:latin typeface="Helvetica" panose="020B0604020202020204" pitchFamily="34" charset="0"/>
              </a:rPr>
              <a:pPr/>
              <a:t>13</a:t>
            </a:fld>
            <a:endParaRPr lang="en-US" altLang="en-US">
              <a:solidFill>
                <a:srgbClr val="95B3D7"/>
              </a:solidFill>
              <a:latin typeface="Helvetica" panose="020B0604020202020204" pitchFamily="34" charset="0"/>
            </a:endParaRPr>
          </a:p>
        </p:txBody>
      </p:sp>
    </p:spTree>
  </p:cSld>
  <p:clrMapOvr>
    <a:masterClrMapping/>
  </p:clrMapOvr>
  <p:transition spd="med" advClick="0" advTm="45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64CE5-E80E-1519-D4FB-071FD695A83E}"/>
            </a:ext>
          </a:extLst>
        </p:cNvPr>
        <p:cNvGrpSpPr/>
        <p:nvPr/>
      </p:nvGrpSpPr>
      <p:grpSpPr>
        <a:xfrm>
          <a:off x="0" y="0"/>
          <a:ext cx="0" cy="0"/>
          <a:chOff x="0" y="0"/>
          <a:chExt cx="0" cy="0"/>
        </a:xfrm>
      </p:grpSpPr>
      <p:sp>
        <p:nvSpPr>
          <p:cNvPr id="20482" name="Title 1">
            <a:extLst>
              <a:ext uri="{FF2B5EF4-FFF2-40B4-BE49-F238E27FC236}">
                <a16:creationId xmlns:a16="http://schemas.microsoft.com/office/drawing/2014/main" id="{2599E5D6-6304-3D8B-DC32-141C8F31CDB5}"/>
              </a:ext>
            </a:extLst>
          </p:cNvPr>
          <p:cNvSpPr>
            <a:spLocks noGrp="1"/>
          </p:cNvSpPr>
          <p:nvPr>
            <p:ph type="title"/>
          </p:nvPr>
        </p:nvSpPr>
        <p:spPr/>
        <p:txBody>
          <a:bodyPr/>
          <a:lstStyle/>
          <a:p>
            <a:r>
              <a:rPr lang="en-US" altLang="en-US" sz="4400" dirty="0">
                <a:solidFill>
                  <a:srgbClr val="C00000"/>
                </a:solidFill>
                <a:latin typeface="Carleton" panose="020B7200000000000000" pitchFamily="34" charset="0"/>
                <a:ea typeface="ヒラギノ角ゴ Pro W3" charset="-128"/>
                <a:cs typeface="Arial" panose="020B0604020202020204" pitchFamily="34" charset="0"/>
              </a:rPr>
              <a:t>OA Service Project</a:t>
            </a:r>
          </a:p>
        </p:txBody>
      </p:sp>
      <p:sp>
        <p:nvSpPr>
          <p:cNvPr id="20483" name="Content Placeholder 2">
            <a:extLst>
              <a:ext uri="{FF2B5EF4-FFF2-40B4-BE49-F238E27FC236}">
                <a16:creationId xmlns:a16="http://schemas.microsoft.com/office/drawing/2014/main" id="{FF0D1090-76E5-5D4A-8064-ADEF40E17FDE}"/>
              </a:ext>
            </a:extLst>
          </p:cNvPr>
          <p:cNvSpPr>
            <a:spLocks noGrp="1"/>
          </p:cNvSpPr>
          <p:nvPr>
            <p:ph idx="1"/>
          </p:nvPr>
        </p:nvSpPr>
        <p:spPr>
          <a:xfrm>
            <a:off x="1566863" y="1322787"/>
            <a:ext cx="6663847" cy="3983626"/>
          </a:xfrm>
        </p:spPr>
        <p:txBody>
          <a:bodyPr/>
          <a:lstStyle/>
          <a:p>
            <a:pPr marL="0" indent="0" algn="ctr">
              <a:buNone/>
              <a:defRPr/>
            </a:pPr>
            <a:r>
              <a:rPr lang="en-US" sz="4000" dirty="0">
                <a:solidFill>
                  <a:srgbClr val="0000FF"/>
                </a:solidFill>
                <a:latin typeface="Copperplate Gothic Light" panose="020E0507020206020404" pitchFamily="34" charset="0"/>
              </a:rPr>
              <a:t>The North Star </a:t>
            </a:r>
          </a:p>
          <a:p>
            <a:pPr marL="0" indent="0" algn="ctr">
              <a:buNone/>
              <a:defRPr/>
            </a:pPr>
            <a:r>
              <a:rPr lang="en-US" sz="4000" dirty="0">
                <a:solidFill>
                  <a:srgbClr val="0000FF"/>
                </a:solidFill>
                <a:latin typeface="Copperplate Gothic Light" panose="020E0507020206020404" pitchFamily="34" charset="0"/>
              </a:rPr>
              <a:t>OA Chapter – ‘Bo Qui’ </a:t>
            </a:r>
          </a:p>
          <a:p>
            <a:pPr marL="0" indent="0" algn="ctr">
              <a:buNone/>
              <a:defRPr/>
            </a:pPr>
            <a:r>
              <a:rPr lang="en-US" sz="3200" dirty="0">
                <a:solidFill>
                  <a:schemeClr val="tx1"/>
                </a:solidFill>
                <a:latin typeface="Copperplate Gothic Light" panose="020E0507020206020404" pitchFamily="34" charset="0"/>
              </a:rPr>
              <a:t>Completed a trash pickup on Saturday April 5th</a:t>
            </a:r>
          </a:p>
        </p:txBody>
      </p:sp>
      <p:sp>
        <p:nvSpPr>
          <p:cNvPr id="20484" name="Slide Number Placeholder 3">
            <a:extLst>
              <a:ext uri="{FF2B5EF4-FFF2-40B4-BE49-F238E27FC236}">
                <a16:creationId xmlns:a16="http://schemas.microsoft.com/office/drawing/2014/main" id="{3CA520AC-18FA-BE9F-5D9C-FE5AB06FC41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charset="0"/>
                <a:ea typeface="ヒラギノ角ゴ Pro W3" charset="-128"/>
              </a:defRPr>
            </a:lvl1pPr>
            <a:lvl2pPr marL="742950" indent="-285750">
              <a:defRPr>
                <a:solidFill>
                  <a:schemeClr val="tx1"/>
                </a:solidFill>
                <a:latin typeface="Lucida Grande" charset="0"/>
                <a:ea typeface="ヒラギノ角ゴ Pro W3" charset="-128"/>
              </a:defRPr>
            </a:lvl2pPr>
            <a:lvl3pPr marL="1143000" indent="-228600">
              <a:defRPr>
                <a:solidFill>
                  <a:schemeClr val="tx1"/>
                </a:solidFill>
                <a:latin typeface="Lucida Grande" charset="0"/>
                <a:ea typeface="ヒラギノ角ゴ Pro W3" charset="-128"/>
              </a:defRPr>
            </a:lvl3pPr>
            <a:lvl4pPr marL="1600200" indent="-228600">
              <a:defRPr>
                <a:solidFill>
                  <a:schemeClr val="tx1"/>
                </a:solidFill>
                <a:latin typeface="Lucida Grande" charset="0"/>
                <a:ea typeface="ヒラギノ角ゴ Pro W3" charset="-128"/>
              </a:defRPr>
            </a:lvl4pPr>
            <a:lvl5pPr marL="2057400" indent="-228600">
              <a:defRPr>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Lucida Grande" charset="0"/>
                <a:ea typeface="ヒラギノ角ゴ Pro W3" charset="-128"/>
              </a:defRPr>
            </a:lvl9pPr>
          </a:lstStyle>
          <a:p>
            <a:fld id="{C44E8BB2-2365-4B67-A374-25011D1FF9B6}" type="slidenum">
              <a:rPr lang="en-US" altLang="en-US" smtClean="0">
                <a:solidFill>
                  <a:srgbClr val="95B3D7"/>
                </a:solidFill>
                <a:latin typeface="Helvetica" panose="020B0604020202020204" pitchFamily="34" charset="0"/>
              </a:rPr>
              <a:pPr/>
              <a:t>14</a:t>
            </a:fld>
            <a:endParaRPr lang="en-US" altLang="en-US">
              <a:solidFill>
                <a:srgbClr val="95B3D7"/>
              </a:solidFill>
              <a:latin typeface="Helvetica" panose="020B0604020202020204" pitchFamily="34" charset="0"/>
            </a:endParaRPr>
          </a:p>
        </p:txBody>
      </p:sp>
    </p:spTree>
    <p:extLst>
      <p:ext uri="{BB962C8B-B14F-4D97-AF65-F5344CB8AC3E}">
        <p14:creationId xmlns:p14="http://schemas.microsoft.com/office/powerpoint/2010/main" val="1443352851"/>
      </p:ext>
    </p:extLst>
  </p:cSld>
  <p:clrMapOvr>
    <a:masterClrMapping/>
  </p:clrMapOvr>
  <p:transition spd="med" advClick="0" advTm="45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9861-0E3A-5525-153B-48E622A3A18F}"/>
            </a:ext>
          </a:extLst>
        </p:cNvPr>
        <p:cNvGrpSpPr/>
        <p:nvPr/>
      </p:nvGrpSpPr>
      <p:grpSpPr>
        <a:xfrm>
          <a:off x="0" y="0"/>
          <a:ext cx="0" cy="0"/>
          <a:chOff x="0" y="0"/>
          <a:chExt cx="0" cy="0"/>
        </a:xfrm>
      </p:grpSpPr>
      <p:sp>
        <p:nvSpPr>
          <p:cNvPr id="20482" name="Title 1">
            <a:extLst>
              <a:ext uri="{FF2B5EF4-FFF2-40B4-BE49-F238E27FC236}">
                <a16:creationId xmlns:a16="http://schemas.microsoft.com/office/drawing/2014/main" id="{10CC1668-DC50-5ADD-4238-5E1FB0E28682}"/>
              </a:ext>
            </a:extLst>
          </p:cNvPr>
          <p:cNvSpPr>
            <a:spLocks noGrp="1"/>
          </p:cNvSpPr>
          <p:nvPr>
            <p:ph type="title"/>
          </p:nvPr>
        </p:nvSpPr>
        <p:spPr/>
        <p:txBody>
          <a:bodyPr/>
          <a:lstStyle/>
          <a:p>
            <a:r>
              <a:rPr lang="en-US" altLang="en-US" sz="4400" dirty="0">
                <a:solidFill>
                  <a:srgbClr val="C00000"/>
                </a:solidFill>
                <a:latin typeface="Carleton" panose="020B7200000000000000" pitchFamily="34" charset="0"/>
                <a:ea typeface="ヒラギノ角ゴ Pro W3" charset="-128"/>
                <a:cs typeface="Arial" panose="020B0604020202020204" pitchFamily="34" charset="0"/>
              </a:rPr>
              <a:t>OA Service Project</a:t>
            </a:r>
          </a:p>
        </p:txBody>
      </p:sp>
      <p:pic>
        <p:nvPicPr>
          <p:cNvPr id="3" name="Content Placeholder 2" descr="A group of people standing on the side of the road">
            <a:extLst>
              <a:ext uri="{FF2B5EF4-FFF2-40B4-BE49-F238E27FC236}">
                <a16:creationId xmlns:a16="http://schemas.microsoft.com/office/drawing/2014/main" id="{7A031532-A4B5-BE80-CE34-E4E89FEFC839}"/>
              </a:ext>
            </a:extLst>
          </p:cNvPr>
          <p:cNvPicPr>
            <a:picLocks noGrp="1" noChangeAspect="1"/>
          </p:cNvPicPr>
          <p:nvPr>
            <p:ph idx="1"/>
          </p:nvPr>
        </p:nvPicPr>
        <p:blipFill>
          <a:blip r:embed="rId2"/>
          <a:stretch>
            <a:fillRect/>
          </a:stretch>
        </p:blipFill>
        <p:spPr>
          <a:xfrm rot="5400000">
            <a:off x="-187983" y="1730574"/>
            <a:ext cx="2503486" cy="1877614"/>
          </a:xfrm>
        </p:spPr>
      </p:pic>
      <p:sp>
        <p:nvSpPr>
          <p:cNvPr id="20484" name="Slide Number Placeholder 3">
            <a:extLst>
              <a:ext uri="{FF2B5EF4-FFF2-40B4-BE49-F238E27FC236}">
                <a16:creationId xmlns:a16="http://schemas.microsoft.com/office/drawing/2014/main" id="{AF0DF0F5-B297-E1BB-27FD-F2D7381F084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charset="0"/>
                <a:ea typeface="ヒラギノ角ゴ Pro W3" charset="-128"/>
              </a:defRPr>
            </a:lvl1pPr>
            <a:lvl2pPr marL="742950" indent="-285750">
              <a:defRPr>
                <a:solidFill>
                  <a:schemeClr val="tx1"/>
                </a:solidFill>
                <a:latin typeface="Lucida Grande" charset="0"/>
                <a:ea typeface="ヒラギノ角ゴ Pro W3" charset="-128"/>
              </a:defRPr>
            </a:lvl2pPr>
            <a:lvl3pPr marL="1143000" indent="-228600">
              <a:defRPr>
                <a:solidFill>
                  <a:schemeClr val="tx1"/>
                </a:solidFill>
                <a:latin typeface="Lucida Grande" charset="0"/>
                <a:ea typeface="ヒラギノ角ゴ Pro W3" charset="-128"/>
              </a:defRPr>
            </a:lvl3pPr>
            <a:lvl4pPr marL="1600200" indent="-228600">
              <a:defRPr>
                <a:solidFill>
                  <a:schemeClr val="tx1"/>
                </a:solidFill>
                <a:latin typeface="Lucida Grande" charset="0"/>
                <a:ea typeface="ヒラギノ角ゴ Pro W3" charset="-128"/>
              </a:defRPr>
            </a:lvl4pPr>
            <a:lvl5pPr marL="2057400" indent="-228600">
              <a:defRPr>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Lucida Grande" charset="0"/>
                <a:ea typeface="ヒラギノ角ゴ Pro W3" charset="-128"/>
              </a:defRPr>
            </a:lvl9pPr>
          </a:lstStyle>
          <a:p>
            <a:fld id="{C44E8BB2-2365-4B67-A374-25011D1FF9B6}" type="slidenum">
              <a:rPr lang="en-US" altLang="en-US" smtClean="0">
                <a:solidFill>
                  <a:srgbClr val="95B3D7"/>
                </a:solidFill>
                <a:latin typeface="Helvetica" panose="020B0604020202020204" pitchFamily="34" charset="0"/>
              </a:rPr>
              <a:pPr/>
              <a:t>15</a:t>
            </a:fld>
            <a:endParaRPr lang="en-US" altLang="en-US">
              <a:solidFill>
                <a:srgbClr val="95B3D7"/>
              </a:solidFill>
              <a:latin typeface="Helvetica" panose="020B0604020202020204" pitchFamily="34" charset="0"/>
            </a:endParaRPr>
          </a:p>
        </p:txBody>
      </p:sp>
      <p:pic>
        <p:nvPicPr>
          <p:cNvPr id="5" name="Picture 4" descr="A group of people in yellow jackets&#10;&#10;AI-generated content may be incorrect.">
            <a:extLst>
              <a:ext uri="{FF2B5EF4-FFF2-40B4-BE49-F238E27FC236}">
                <a16:creationId xmlns:a16="http://schemas.microsoft.com/office/drawing/2014/main" id="{D6DDB79C-94AA-BCB4-67FB-E98322FCA0A7}"/>
              </a:ext>
            </a:extLst>
          </p:cNvPr>
          <p:cNvPicPr>
            <a:picLocks noChangeAspect="1"/>
          </p:cNvPicPr>
          <p:nvPr/>
        </p:nvPicPr>
        <p:blipFill>
          <a:blip r:embed="rId3"/>
          <a:stretch>
            <a:fillRect/>
          </a:stretch>
        </p:blipFill>
        <p:spPr>
          <a:xfrm>
            <a:off x="2040846" y="2297792"/>
            <a:ext cx="2571070" cy="3428093"/>
          </a:xfrm>
          <a:prstGeom prst="rect">
            <a:avLst/>
          </a:prstGeom>
        </p:spPr>
      </p:pic>
      <p:pic>
        <p:nvPicPr>
          <p:cNvPr id="7" name="Picture 6" descr="A sign on the side of the road&#10;&#10;AI-generated content may be incorrect.">
            <a:extLst>
              <a:ext uri="{FF2B5EF4-FFF2-40B4-BE49-F238E27FC236}">
                <a16:creationId xmlns:a16="http://schemas.microsoft.com/office/drawing/2014/main" id="{1822C993-AF0E-2D94-970E-AC40E884BF0D}"/>
              </a:ext>
            </a:extLst>
          </p:cNvPr>
          <p:cNvPicPr>
            <a:picLocks noChangeAspect="1"/>
          </p:cNvPicPr>
          <p:nvPr/>
        </p:nvPicPr>
        <p:blipFill>
          <a:blip r:embed="rId4"/>
          <a:stretch>
            <a:fillRect/>
          </a:stretch>
        </p:blipFill>
        <p:spPr>
          <a:xfrm>
            <a:off x="6673850" y="2491618"/>
            <a:ext cx="2425700" cy="3234267"/>
          </a:xfrm>
          <a:prstGeom prst="rect">
            <a:avLst/>
          </a:prstGeom>
        </p:spPr>
      </p:pic>
      <p:pic>
        <p:nvPicPr>
          <p:cNvPr id="9" name="Picture 8" descr="A group of people in yellow vests walking along a road&#10;&#10;AI-generated content may be incorrect.">
            <a:extLst>
              <a:ext uri="{FF2B5EF4-FFF2-40B4-BE49-F238E27FC236}">
                <a16:creationId xmlns:a16="http://schemas.microsoft.com/office/drawing/2014/main" id="{30432D89-C7AF-B79A-252A-730E23ECF61C}"/>
              </a:ext>
            </a:extLst>
          </p:cNvPr>
          <p:cNvPicPr>
            <a:picLocks noChangeAspect="1"/>
          </p:cNvPicPr>
          <p:nvPr/>
        </p:nvPicPr>
        <p:blipFill>
          <a:blip r:embed="rId5"/>
          <a:stretch>
            <a:fillRect/>
          </a:stretch>
        </p:blipFill>
        <p:spPr>
          <a:xfrm flipH="1">
            <a:off x="4650194" y="1227761"/>
            <a:ext cx="2354079" cy="3138772"/>
          </a:xfrm>
          <a:prstGeom prst="rect">
            <a:avLst/>
          </a:prstGeom>
        </p:spPr>
      </p:pic>
    </p:spTree>
    <p:extLst>
      <p:ext uri="{BB962C8B-B14F-4D97-AF65-F5344CB8AC3E}">
        <p14:creationId xmlns:p14="http://schemas.microsoft.com/office/powerpoint/2010/main" val="2631013339"/>
      </p:ext>
    </p:extLst>
  </p:cSld>
  <p:clrMapOvr>
    <a:masterClrMapping/>
  </p:clrMapOvr>
  <p:transition spd="med" advClick="0" advTm="4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0AFA4-7B7F-E0B2-2FF7-01992F8D2FC0}"/>
            </a:ext>
          </a:extLst>
        </p:cNvPr>
        <p:cNvGrpSpPr/>
        <p:nvPr/>
      </p:nvGrpSpPr>
      <p:grpSpPr>
        <a:xfrm>
          <a:off x="0" y="0"/>
          <a:ext cx="0" cy="0"/>
          <a:chOff x="0" y="0"/>
          <a:chExt cx="0" cy="0"/>
        </a:xfrm>
      </p:grpSpPr>
      <p:sp>
        <p:nvSpPr>
          <p:cNvPr id="20482" name="Title 1">
            <a:extLst>
              <a:ext uri="{FF2B5EF4-FFF2-40B4-BE49-F238E27FC236}">
                <a16:creationId xmlns:a16="http://schemas.microsoft.com/office/drawing/2014/main" id="{AE269E4D-E382-0999-1E09-09F9727244EB}"/>
              </a:ext>
            </a:extLst>
          </p:cNvPr>
          <p:cNvSpPr>
            <a:spLocks noGrp="1"/>
          </p:cNvSpPr>
          <p:nvPr>
            <p:ph type="title"/>
          </p:nvPr>
        </p:nvSpPr>
        <p:spPr/>
        <p:txBody>
          <a:bodyPr/>
          <a:lstStyle/>
          <a:p>
            <a:r>
              <a:rPr lang="en-US" altLang="en-US" sz="4400" dirty="0">
                <a:solidFill>
                  <a:srgbClr val="C00000"/>
                </a:solidFill>
                <a:latin typeface="Carleton" panose="020B7200000000000000" pitchFamily="34" charset="0"/>
                <a:ea typeface="ヒラギノ角ゴ Pro W3" charset="-128"/>
                <a:cs typeface="Arial" panose="020B0604020202020204" pitchFamily="34" charset="0"/>
              </a:rPr>
              <a:t>Reminder</a:t>
            </a:r>
          </a:p>
        </p:txBody>
      </p:sp>
      <p:sp>
        <p:nvSpPr>
          <p:cNvPr id="20483" name="Content Placeholder 2">
            <a:extLst>
              <a:ext uri="{FF2B5EF4-FFF2-40B4-BE49-F238E27FC236}">
                <a16:creationId xmlns:a16="http://schemas.microsoft.com/office/drawing/2014/main" id="{C6D5355D-19DD-0383-FB3D-8423A13648AF}"/>
              </a:ext>
            </a:extLst>
          </p:cNvPr>
          <p:cNvSpPr>
            <a:spLocks noGrp="1"/>
          </p:cNvSpPr>
          <p:nvPr>
            <p:ph idx="1"/>
          </p:nvPr>
        </p:nvSpPr>
        <p:spPr>
          <a:xfrm>
            <a:off x="1440492" y="1790873"/>
            <a:ext cx="6663847" cy="3983626"/>
          </a:xfrm>
        </p:spPr>
        <p:txBody>
          <a:bodyPr/>
          <a:lstStyle/>
          <a:p>
            <a:pPr marL="0" indent="0" algn="ctr">
              <a:buNone/>
              <a:defRPr/>
            </a:pPr>
            <a:r>
              <a:rPr lang="en-US" sz="4000" dirty="0">
                <a:solidFill>
                  <a:srgbClr val="0000FF"/>
                </a:solidFill>
                <a:latin typeface="Copperplate Gothic Light" panose="020E0507020206020404" pitchFamily="34" charset="0"/>
              </a:rPr>
              <a:t>No food or drinks </a:t>
            </a:r>
          </a:p>
          <a:p>
            <a:pPr marL="0" indent="0" algn="ctr">
              <a:buNone/>
              <a:defRPr/>
            </a:pPr>
            <a:r>
              <a:rPr lang="en-US" sz="3200" dirty="0">
                <a:solidFill>
                  <a:schemeClr val="tx1"/>
                </a:solidFill>
                <a:latin typeface="Copperplate Gothic Light" panose="020E0507020206020404" pitchFamily="34" charset="0"/>
              </a:rPr>
              <a:t>In Sanctuary</a:t>
            </a:r>
          </a:p>
          <a:p>
            <a:pPr marL="0" indent="0" algn="ctr">
              <a:buNone/>
              <a:defRPr/>
            </a:pPr>
            <a:r>
              <a:rPr lang="en-US" sz="3200" dirty="0">
                <a:solidFill>
                  <a:schemeClr val="tx1"/>
                </a:solidFill>
                <a:latin typeface="Copperplate Gothic Light" panose="020E0507020206020404" pitchFamily="34" charset="0"/>
              </a:rPr>
              <a:t>Please keep them in the Lobby</a:t>
            </a:r>
          </a:p>
        </p:txBody>
      </p:sp>
      <p:sp>
        <p:nvSpPr>
          <p:cNvPr id="20484" name="Slide Number Placeholder 3">
            <a:extLst>
              <a:ext uri="{FF2B5EF4-FFF2-40B4-BE49-F238E27FC236}">
                <a16:creationId xmlns:a16="http://schemas.microsoft.com/office/drawing/2014/main" id="{FB15CD27-FEEF-CEB7-0BC3-7FD7A4171F5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charset="0"/>
                <a:ea typeface="ヒラギノ角ゴ Pro W3" charset="-128"/>
              </a:defRPr>
            </a:lvl1pPr>
            <a:lvl2pPr marL="742950" indent="-285750">
              <a:defRPr>
                <a:solidFill>
                  <a:schemeClr val="tx1"/>
                </a:solidFill>
                <a:latin typeface="Lucida Grande" charset="0"/>
                <a:ea typeface="ヒラギノ角ゴ Pro W3" charset="-128"/>
              </a:defRPr>
            </a:lvl2pPr>
            <a:lvl3pPr marL="1143000" indent="-228600">
              <a:defRPr>
                <a:solidFill>
                  <a:schemeClr val="tx1"/>
                </a:solidFill>
                <a:latin typeface="Lucida Grande" charset="0"/>
                <a:ea typeface="ヒラギノ角ゴ Pro W3" charset="-128"/>
              </a:defRPr>
            </a:lvl3pPr>
            <a:lvl4pPr marL="1600200" indent="-228600">
              <a:defRPr>
                <a:solidFill>
                  <a:schemeClr val="tx1"/>
                </a:solidFill>
                <a:latin typeface="Lucida Grande" charset="0"/>
                <a:ea typeface="ヒラギノ角ゴ Pro W3" charset="-128"/>
              </a:defRPr>
            </a:lvl4pPr>
            <a:lvl5pPr marL="2057400" indent="-228600">
              <a:defRPr>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Lucida Grande" charset="0"/>
                <a:ea typeface="ヒラギノ角ゴ Pro W3" charset="-128"/>
              </a:defRPr>
            </a:lvl9pPr>
          </a:lstStyle>
          <a:p>
            <a:fld id="{C44E8BB2-2365-4B67-A374-25011D1FF9B6}" type="slidenum">
              <a:rPr lang="en-US" altLang="en-US" smtClean="0">
                <a:solidFill>
                  <a:srgbClr val="95B3D7"/>
                </a:solidFill>
                <a:latin typeface="Helvetica" panose="020B0604020202020204" pitchFamily="34" charset="0"/>
              </a:rPr>
              <a:pPr/>
              <a:t>16</a:t>
            </a:fld>
            <a:endParaRPr lang="en-US" altLang="en-US">
              <a:solidFill>
                <a:srgbClr val="95B3D7"/>
              </a:solidFill>
              <a:latin typeface="Helvetica" panose="020B0604020202020204" pitchFamily="34" charset="0"/>
            </a:endParaRPr>
          </a:p>
        </p:txBody>
      </p:sp>
      <p:pic>
        <p:nvPicPr>
          <p:cNvPr id="1026" name="Picture 2" descr="250+ No Food Or Drink Sign Stock Photos, Pictures &amp; Royalty-Free Images -  iStock | No food sign, No food icon, No food allowed">
            <a:extLst>
              <a:ext uri="{FF2B5EF4-FFF2-40B4-BE49-F238E27FC236}">
                <a16:creationId xmlns:a16="http://schemas.microsoft.com/office/drawing/2014/main" id="{D63C35A9-FC9B-FD09-905F-CFF983931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433" y="4176007"/>
            <a:ext cx="1455964" cy="145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18627"/>
      </p:ext>
    </p:extLst>
  </p:cSld>
  <p:clrMapOvr>
    <a:masterClrMapping/>
  </p:clrMapOvr>
  <p:transition spd="med" advClick="0" advTm="45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844B-3276-FEC2-CA15-6120AE78E022}"/>
              </a:ext>
            </a:extLst>
          </p:cNvPr>
          <p:cNvSpPr>
            <a:spLocks noGrp="1"/>
          </p:cNvSpPr>
          <p:nvPr>
            <p:ph type="title"/>
          </p:nvPr>
        </p:nvSpPr>
        <p:spPr/>
        <p:txBody>
          <a:bodyPr/>
          <a:lstStyle/>
          <a:p>
            <a:r>
              <a:rPr lang="en-US" sz="4000" dirty="0">
                <a:solidFill>
                  <a:schemeClr val="accent3">
                    <a:lumMod val="50000"/>
                  </a:schemeClr>
                </a:solidFill>
                <a:latin typeface="Carleton" panose="020B7200000000000000" pitchFamily="34" charset="0"/>
              </a:rPr>
              <a:t>Help Needed!</a:t>
            </a:r>
          </a:p>
        </p:txBody>
      </p:sp>
      <p:sp>
        <p:nvSpPr>
          <p:cNvPr id="3" name="Content Placeholder 2">
            <a:extLst>
              <a:ext uri="{FF2B5EF4-FFF2-40B4-BE49-F238E27FC236}">
                <a16:creationId xmlns:a16="http://schemas.microsoft.com/office/drawing/2014/main" id="{5A8AC6B2-1728-6603-6661-C54B0BF06793}"/>
              </a:ext>
            </a:extLst>
          </p:cNvPr>
          <p:cNvSpPr>
            <a:spLocks noGrp="1"/>
          </p:cNvSpPr>
          <p:nvPr>
            <p:ph idx="1"/>
          </p:nvPr>
        </p:nvSpPr>
        <p:spPr>
          <a:xfrm>
            <a:off x="1117948" y="1722329"/>
            <a:ext cx="6908104" cy="2912301"/>
          </a:xfrm>
        </p:spPr>
        <p:txBody>
          <a:bodyPr/>
          <a:lstStyle/>
          <a:p>
            <a:pPr marL="0" indent="0" algn="ctr">
              <a:buNone/>
            </a:pPr>
            <a:r>
              <a:rPr lang="en-US" sz="2800" dirty="0">
                <a:solidFill>
                  <a:schemeClr val="accent2">
                    <a:lumMod val="75000"/>
                  </a:schemeClr>
                </a:solidFill>
                <a:effectLst/>
                <a:latin typeface="Arial" panose="020B0604020202020204" pitchFamily="34" charset="0"/>
                <a:cs typeface="Arial" panose="020B0604020202020204" pitchFamily="34" charset="0"/>
              </a:rPr>
              <a:t>DISTRICT CUB SCOUT </a:t>
            </a:r>
          </a:p>
          <a:p>
            <a:pPr marL="0" indent="0" algn="ctr">
              <a:buNone/>
            </a:pPr>
            <a:r>
              <a:rPr lang="en-US" sz="2800" dirty="0">
                <a:solidFill>
                  <a:schemeClr val="accent2">
                    <a:lumMod val="75000"/>
                  </a:schemeClr>
                </a:solidFill>
                <a:effectLst/>
                <a:latin typeface="Arial" panose="020B0604020202020204" pitchFamily="34" charset="0"/>
                <a:cs typeface="Arial" panose="020B0604020202020204" pitchFamily="34" charset="0"/>
              </a:rPr>
              <a:t>ADVANCEMENT CHAIR NEEDED!</a:t>
            </a:r>
          </a:p>
          <a:p>
            <a:pPr marL="0" indent="0" algn="ctr">
              <a:buNone/>
            </a:pPr>
            <a:r>
              <a:rPr lang="en-US" sz="2800" b="0" dirty="0">
                <a:solidFill>
                  <a:schemeClr val="tx1"/>
                </a:solidFill>
                <a:effectLst/>
                <a:latin typeface="Arial" panose="020B0604020202020204" pitchFamily="34" charset="0"/>
                <a:cs typeface="Arial" panose="020B0604020202020204" pitchFamily="34" charset="0"/>
              </a:rPr>
              <a:t>If you are interested in applying, contact Ron Adams tonight in the Eagle Project Review area, or by email at </a:t>
            </a:r>
            <a:r>
              <a:rPr lang="en-US" sz="2800" b="0" dirty="0">
                <a:solidFill>
                  <a:srgbClr val="000000"/>
                </a:solidFill>
                <a:effectLst/>
                <a:latin typeface="Arial" panose="020B0604020202020204" pitchFamily="34" charset="0"/>
                <a:cs typeface="Arial" panose="020B0604020202020204" pitchFamily="34" charset="0"/>
                <a:hlinkClick r:id="rId2"/>
              </a:rPr>
              <a:t>SGMRON13250@HOTMAIL.COM</a:t>
            </a:r>
            <a:endParaRPr lang="en-US" sz="2800" b="0"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198F9AB-E9AA-3611-7A07-7F2AF26E60B4}"/>
              </a:ext>
            </a:extLst>
          </p:cNvPr>
          <p:cNvSpPr>
            <a:spLocks noGrp="1"/>
          </p:cNvSpPr>
          <p:nvPr>
            <p:ph type="sldNum" sz="quarter" idx="10"/>
          </p:nvPr>
        </p:nvSpPr>
        <p:spPr/>
        <p:txBody>
          <a:bodyPr/>
          <a:lstStyle/>
          <a:p>
            <a:pPr>
              <a:defRPr/>
            </a:pPr>
            <a:fld id="{D0689613-4702-438E-9957-52B7CB073240}" type="slidenum">
              <a:rPr lang="en-US" altLang="en-US" smtClean="0"/>
              <a:pPr>
                <a:defRPr/>
              </a:pPr>
              <a:t>2</a:t>
            </a:fld>
            <a:endParaRPr lang="en-US" altLang="en-US"/>
          </a:p>
        </p:txBody>
      </p:sp>
      <p:pic>
        <p:nvPicPr>
          <p:cNvPr id="4098" name="Picture 2" descr="Truman Day Royalty-Free Images, Stock Photos &amp; Pictures ...">
            <a:extLst>
              <a:ext uri="{FF2B5EF4-FFF2-40B4-BE49-F238E27FC236}">
                <a16:creationId xmlns:a16="http://schemas.microsoft.com/office/drawing/2014/main" id="{F88423DD-9E04-8B55-A98D-8E3501788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69" b="27959"/>
          <a:stretch/>
        </p:blipFill>
        <p:spPr bwMode="auto">
          <a:xfrm>
            <a:off x="2509837" y="4634630"/>
            <a:ext cx="4124325"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045679"/>
      </p:ext>
    </p:extLst>
  </p:cSld>
  <p:clrMapOvr>
    <a:masterClrMapping/>
  </p:clrMapOvr>
  <p:transition spd="med" advClick="0" advTm="45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0B747-ED58-69F1-B62F-B99E8B602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78C095-C0EC-FAA1-7222-160140CA8F40}"/>
              </a:ext>
            </a:extLst>
          </p:cNvPr>
          <p:cNvSpPr>
            <a:spLocks noGrp="1"/>
          </p:cNvSpPr>
          <p:nvPr>
            <p:ph type="title"/>
          </p:nvPr>
        </p:nvSpPr>
        <p:spPr>
          <a:xfrm>
            <a:off x="1566863" y="274638"/>
            <a:ext cx="7043737" cy="901019"/>
          </a:xfrm>
        </p:spPr>
        <p:txBody>
          <a:bodyPr/>
          <a:lstStyle/>
          <a:p>
            <a:r>
              <a:rPr lang="en-US" sz="4000" dirty="0">
                <a:solidFill>
                  <a:schemeClr val="accent3">
                    <a:lumMod val="50000"/>
                  </a:schemeClr>
                </a:solidFill>
                <a:latin typeface="Carleton" panose="020B7200000000000000" pitchFamily="34" charset="0"/>
              </a:rPr>
              <a:t>Merit Badge Test Lab</a:t>
            </a:r>
          </a:p>
        </p:txBody>
      </p:sp>
      <p:sp>
        <p:nvSpPr>
          <p:cNvPr id="3" name="Content Placeholder 2">
            <a:extLst>
              <a:ext uri="{FF2B5EF4-FFF2-40B4-BE49-F238E27FC236}">
                <a16:creationId xmlns:a16="http://schemas.microsoft.com/office/drawing/2014/main" id="{025F5350-B2F1-8CD9-B3A4-CD5E6467736D}"/>
              </a:ext>
            </a:extLst>
          </p:cNvPr>
          <p:cNvSpPr>
            <a:spLocks noGrp="1"/>
          </p:cNvSpPr>
          <p:nvPr>
            <p:ph idx="1"/>
          </p:nvPr>
        </p:nvSpPr>
        <p:spPr>
          <a:xfrm>
            <a:off x="326571" y="1248663"/>
            <a:ext cx="8599715" cy="3475737"/>
          </a:xfrm>
        </p:spPr>
        <p:txBody>
          <a:bodyPr/>
          <a:lstStyle/>
          <a:p>
            <a:pPr marL="0" indent="0" algn="ctr">
              <a:buNone/>
            </a:pPr>
            <a:r>
              <a:rPr lang="en-US" sz="2800" dirty="0">
                <a:solidFill>
                  <a:schemeClr val="accent2">
                    <a:lumMod val="75000"/>
                  </a:schemeClr>
                </a:solidFill>
                <a:effectLst/>
                <a:latin typeface="Arial" panose="020B0604020202020204" pitchFamily="34" charset="0"/>
                <a:cs typeface="Arial" panose="020B0604020202020204" pitchFamily="34" charset="0"/>
              </a:rPr>
              <a:t>What is the Test Lab</a:t>
            </a:r>
          </a:p>
          <a:p>
            <a:pPr marL="0" indent="0" algn="ctr">
              <a:buNone/>
            </a:pPr>
            <a:r>
              <a:rPr lang="en-US" b="0" i="0" dirty="0">
                <a:solidFill>
                  <a:srgbClr val="515354"/>
                </a:solidFill>
                <a:effectLst/>
                <a:latin typeface="Roboto" panose="02000000000000000000" pitchFamily="2" charset="0"/>
              </a:rPr>
              <a:t>The Scouts BSA Test Lab is an exciting way to help in the development of fun and interesting new topics unique to the Scouts BSA program. The requirements for each badge have the look and feel of merit badges, but instead of a printed pamphlet, you will find links to digital resources to help you complete the requirements.</a:t>
            </a:r>
            <a:br>
              <a:rPr lang="en-US" sz="2800" b="0" dirty="0">
                <a:solidFill>
                  <a:schemeClr val="tx1"/>
                </a:solidFill>
                <a:effectLst/>
                <a:latin typeface="Arial" panose="020B0604020202020204" pitchFamily="34" charset="0"/>
                <a:cs typeface="Arial" panose="020B0604020202020204" pitchFamily="34" charset="0"/>
              </a:rPr>
            </a:br>
            <a:r>
              <a:rPr lang="en-US" sz="2000" dirty="0">
                <a:hlinkClick r:id="rId2"/>
              </a:rPr>
              <a:t>Scouts BSA Test Lab | Boy Scouts of America</a:t>
            </a:r>
            <a:endParaRPr lang="en-US" sz="2000" dirty="0"/>
          </a:p>
          <a:p>
            <a:pPr marL="0" indent="0" algn="ctr">
              <a:buNone/>
            </a:pPr>
            <a:r>
              <a:rPr lang="en-US" dirty="0">
                <a:hlinkClick r:id="rId2"/>
              </a:rPr>
              <a:t>https://www.scouting.org/skills/merit-badges/test-lab/</a:t>
            </a:r>
            <a:endParaRPr lang="en-US" dirty="0"/>
          </a:p>
        </p:txBody>
      </p:sp>
      <p:sp>
        <p:nvSpPr>
          <p:cNvPr id="4" name="Slide Number Placeholder 3">
            <a:extLst>
              <a:ext uri="{FF2B5EF4-FFF2-40B4-BE49-F238E27FC236}">
                <a16:creationId xmlns:a16="http://schemas.microsoft.com/office/drawing/2014/main" id="{110455DA-9B1A-7B1D-D7C4-12CBA04CFA74}"/>
              </a:ext>
            </a:extLst>
          </p:cNvPr>
          <p:cNvSpPr>
            <a:spLocks noGrp="1"/>
          </p:cNvSpPr>
          <p:nvPr>
            <p:ph type="sldNum" sz="quarter" idx="10"/>
          </p:nvPr>
        </p:nvSpPr>
        <p:spPr/>
        <p:txBody>
          <a:bodyPr/>
          <a:lstStyle/>
          <a:p>
            <a:pPr>
              <a:defRPr/>
            </a:pPr>
            <a:fld id="{D0689613-4702-438E-9957-52B7CB073240}" type="slidenum">
              <a:rPr lang="en-US" altLang="en-US" smtClean="0"/>
              <a:pPr>
                <a:defRPr/>
              </a:pPr>
              <a:t>3</a:t>
            </a:fld>
            <a:endParaRPr lang="en-US" altLang="en-US"/>
          </a:p>
        </p:txBody>
      </p:sp>
      <p:pic>
        <p:nvPicPr>
          <p:cNvPr id="5122" name="Picture 2" descr="Memorial Day Remember Honor Stock Illustrations – 9,632 Memorial Day  Remember Honor Stock Illustrations, Vectors &amp; Clipart - Dreamstime">
            <a:extLst>
              <a:ext uri="{FF2B5EF4-FFF2-40B4-BE49-F238E27FC236}">
                <a16:creationId xmlns:a16="http://schemas.microsoft.com/office/drawing/2014/main" id="{471C5DF1-C930-49EF-4F7A-05EF100D1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157" y="4724400"/>
            <a:ext cx="3363686" cy="112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29056"/>
      </p:ext>
    </p:extLst>
  </p:cSld>
  <p:clrMapOvr>
    <a:masterClrMapping/>
  </p:clrMapOvr>
  <p:transition spd="med" advClick="0" advTm="45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F310-F2F7-30D5-0B35-6B3977218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429599-EA95-1DC5-82FA-E7E7DB0C333D}"/>
              </a:ext>
            </a:extLst>
          </p:cNvPr>
          <p:cNvSpPr>
            <a:spLocks noGrp="1"/>
          </p:cNvSpPr>
          <p:nvPr>
            <p:ph type="title"/>
          </p:nvPr>
        </p:nvSpPr>
        <p:spPr>
          <a:xfrm>
            <a:off x="1566863" y="274638"/>
            <a:ext cx="7043737" cy="901019"/>
          </a:xfrm>
        </p:spPr>
        <p:txBody>
          <a:bodyPr/>
          <a:lstStyle/>
          <a:p>
            <a:r>
              <a:rPr lang="en-US" sz="4000" dirty="0">
                <a:solidFill>
                  <a:schemeClr val="accent3">
                    <a:lumMod val="50000"/>
                  </a:schemeClr>
                </a:solidFill>
                <a:latin typeface="Carleton" panose="020B7200000000000000" pitchFamily="34" charset="0"/>
              </a:rPr>
              <a:t>Sea Scouting Program Updates</a:t>
            </a:r>
          </a:p>
        </p:txBody>
      </p:sp>
      <p:sp>
        <p:nvSpPr>
          <p:cNvPr id="3" name="Content Placeholder 2">
            <a:extLst>
              <a:ext uri="{FF2B5EF4-FFF2-40B4-BE49-F238E27FC236}">
                <a16:creationId xmlns:a16="http://schemas.microsoft.com/office/drawing/2014/main" id="{463B3041-4281-1F81-F97A-DBFCB92A47CD}"/>
              </a:ext>
            </a:extLst>
          </p:cNvPr>
          <p:cNvSpPr>
            <a:spLocks noGrp="1"/>
          </p:cNvSpPr>
          <p:nvPr>
            <p:ph idx="1"/>
          </p:nvPr>
        </p:nvSpPr>
        <p:spPr>
          <a:xfrm>
            <a:off x="326571" y="1248663"/>
            <a:ext cx="8599715" cy="3475737"/>
          </a:xfrm>
        </p:spPr>
        <p:txBody>
          <a:bodyPr/>
          <a:lstStyle/>
          <a:p>
            <a:pPr marL="0" indent="0" algn="ctr">
              <a:buNone/>
            </a:pPr>
            <a:r>
              <a:rPr lang="en-US" sz="2800" dirty="0">
                <a:solidFill>
                  <a:schemeClr val="accent2">
                    <a:lumMod val="75000"/>
                  </a:schemeClr>
                </a:solidFill>
                <a:effectLst/>
                <a:latin typeface="Arial" panose="020B0604020202020204" pitchFamily="34" charset="0"/>
                <a:cs typeface="Arial" panose="020B0604020202020204" pitchFamily="34" charset="0"/>
              </a:rPr>
              <a:t>Learn about latest updates in the Sea Scout program </a:t>
            </a:r>
          </a:p>
          <a:p>
            <a:pPr marL="0" indent="0" algn="ctr">
              <a:buNone/>
            </a:pPr>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Details: </a:t>
            </a:r>
            <a:r>
              <a:rPr kumimoji="0" lang="en-US" altLang="en-US" sz="2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https://seascout.org/manual-resource-center/</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5BF48F7-D840-4964-87A2-D4B87BB7D168}"/>
              </a:ext>
            </a:extLst>
          </p:cNvPr>
          <p:cNvSpPr>
            <a:spLocks noGrp="1"/>
          </p:cNvSpPr>
          <p:nvPr>
            <p:ph type="sldNum" sz="quarter" idx="10"/>
          </p:nvPr>
        </p:nvSpPr>
        <p:spPr/>
        <p:txBody>
          <a:bodyPr/>
          <a:lstStyle/>
          <a:p>
            <a:pPr>
              <a:defRPr/>
            </a:pPr>
            <a:fld id="{D0689613-4702-438E-9957-52B7CB073240}" type="slidenum">
              <a:rPr lang="en-US" altLang="en-US" smtClean="0"/>
              <a:pPr>
                <a:defRPr/>
              </a:pPr>
              <a:t>4</a:t>
            </a:fld>
            <a:endParaRPr lang="en-US" altLang="en-US"/>
          </a:p>
        </p:txBody>
      </p:sp>
      <p:sp>
        <p:nvSpPr>
          <p:cNvPr id="5" name="Rectangle 1">
            <a:extLst>
              <a:ext uri="{FF2B5EF4-FFF2-40B4-BE49-F238E27FC236}">
                <a16:creationId xmlns:a16="http://schemas.microsoft.com/office/drawing/2014/main" id="{025F6142-36C8-5562-3166-B9B652496304}"/>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9" name="Picture 5" descr="A sturdy sailboat with white sails, gliding smoothly over the calm blue sea. The boat is manned by a group of enthusiastic Sea Scouts, dressed in their uniforms, working together to navigate the waters. The sky is clear with a few fluffy clouds, and the sun is shining brightly, casting a warm glow on the scene. The water is sparkling under the sunlight, creating a serene and picturesque setting.">
            <a:extLst>
              <a:ext uri="{FF2B5EF4-FFF2-40B4-BE49-F238E27FC236}">
                <a16:creationId xmlns:a16="http://schemas.microsoft.com/office/drawing/2014/main" id="{EC1C87BF-4945-7CDC-6460-0B2892309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914" y="3167742"/>
            <a:ext cx="2460171" cy="246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530211"/>
      </p:ext>
    </p:extLst>
  </p:cSld>
  <p:clrMapOvr>
    <a:masterClrMapping/>
  </p:clrMapOvr>
  <p:transition spd="med" advClick="0" advTm="45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BC12-1222-1AB5-D3D9-1FA040904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043CC-6374-10B4-B936-C4E34DD847F0}"/>
              </a:ext>
            </a:extLst>
          </p:cNvPr>
          <p:cNvSpPr>
            <a:spLocks noGrp="1"/>
          </p:cNvSpPr>
          <p:nvPr>
            <p:ph type="title"/>
          </p:nvPr>
        </p:nvSpPr>
        <p:spPr>
          <a:xfrm>
            <a:off x="1566863" y="274638"/>
            <a:ext cx="7043737" cy="901019"/>
          </a:xfrm>
        </p:spPr>
        <p:txBody>
          <a:bodyPr/>
          <a:lstStyle/>
          <a:p>
            <a:pPr algn="ctr"/>
            <a:r>
              <a:rPr lang="en-US" sz="4000" dirty="0">
                <a:solidFill>
                  <a:schemeClr val="accent3">
                    <a:lumMod val="50000"/>
                  </a:schemeClr>
                </a:solidFill>
                <a:latin typeface="Carleton" panose="020B7200000000000000" pitchFamily="34" charset="0"/>
              </a:rPr>
              <a:t>June Eagle Project Review</a:t>
            </a:r>
          </a:p>
        </p:txBody>
      </p:sp>
      <p:sp>
        <p:nvSpPr>
          <p:cNvPr id="3" name="Content Placeholder 2">
            <a:extLst>
              <a:ext uri="{FF2B5EF4-FFF2-40B4-BE49-F238E27FC236}">
                <a16:creationId xmlns:a16="http://schemas.microsoft.com/office/drawing/2014/main" id="{95F596DA-6762-BB6B-9607-38FB7E2C5965}"/>
              </a:ext>
            </a:extLst>
          </p:cNvPr>
          <p:cNvSpPr>
            <a:spLocks noGrp="1"/>
          </p:cNvSpPr>
          <p:nvPr>
            <p:ph idx="1"/>
          </p:nvPr>
        </p:nvSpPr>
        <p:spPr>
          <a:xfrm>
            <a:off x="326571" y="1248663"/>
            <a:ext cx="8599715" cy="3475737"/>
          </a:xfrm>
        </p:spPr>
        <p:txBody>
          <a:bodyPr/>
          <a:lstStyle/>
          <a:p>
            <a:pPr marL="0" indent="0" algn="ctr">
              <a:buNone/>
            </a:pPr>
            <a:r>
              <a:rPr lang="en-US" sz="2800" dirty="0">
                <a:solidFill>
                  <a:schemeClr val="accent2">
                    <a:lumMod val="75000"/>
                  </a:schemeClr>
                </a:solidFill>
                <a:effectLst/>
                <a:latin typeface="Arial" panose="020B0604020202020204" pitchFamily="34" charset="0"/>
                <a:cs typeface="Arial" panose="020B0604020202020204" pitchFamily="34" charset="0"/>
              </a:rPr>
              <a:t>Final Eagle Project review until August 7th</a:t>
            </a:r>
          </a:p>
          <a:p>
            <a:pPr marL="0" indent="0" algn="ctr">
              <a:buNone/>
            </a:pPr>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Date:  Thursday, June 5</a:t>
            </a:r>
            <a:r>
              <a:rPr kumimoji="0" lang="en-US" altLang="en-US" sz="2800" b="0"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th</a:t>
            </a:r>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p>
          <a:p>
            <a:pPr marL="0" indent="0" algn="ctr">
              <a:buNone/>
            </a:pPr>
            <a:r>
              <a:rPr lang="en-US" altLang="en-US" sz="2800" b="0" dirty="0">
                <a:solidFill>
                  <a:srgbClr val="222222"/>
                </a:solidFill>
                <a:latin typeface="Arial" panose="020B0604020202020204" pitchFamily="34" charset="0"/>
                <a:cs typeface="Arial" panose="020B0604020202020204" pitchFamily="34" charset="0"/>
              </a:rPr>
              <a:t>Time:  7 pm </a:t>
            </a:r>
          </a:p>
          <a:p>
            <a:pPr marL="0" indent="0" algn="ctr">
              <a:buNone/>
            </a:pPr>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Location:  Parkville Presbyterian Church</a:t>
            </a:r>
          </a:p>
          <a:p>
            <a:pPr marL="0" indent="0" algn="ctr">
              <a:buNone/>
            </a:pPr>
            <a:r>
              <a:rPr lang="en-US" altLang="en-US" sz="2800" b="0" dirty="0">
                <a:solidFill>
                  <a:srgbClr val="222222"/>
                </a:solidFill>
                <a:latin typeface="Arial" panose="020B0604020202020204" pitchFamily="34" charset="0"/>
                <a:cs typeface="Arial" panose="020B0604020202020204" pitchFamily="34" charset="0"/>
              </a:rPr>
              <a:t>Questions:  </a:t>
            </a:r>
            <a:r>
              <a:rPr lang="en-US" sz="2800" b="0" dirty="0">
                <a:solidFill>
                  <a:srgbClr val="000000"/>
                </a:solidFill>
                <a:effectLst/>
                <a:latin typeface="Arial" panose="020B0604020202020204" pitchFamily="34" charset="0"/>
                <a:cs typeface="Arial" panose="020B0604020202020204" pitchFamily="34" charset="0"/>
                <a:hlinkClick r:id="rId2"/>
              </a:rPr>
              <a:t>SGMRON13250@HOTMAIL.COM</a:t>
            </a:r>
            <a:endParaRPr lang="en-US" sz="2800" b="0" dirty="0">
              <a:solidFill>
                <a:srgbClr val="000000"/>
              </a:solidFill>
              <a:effectLst/>
              <a:latin typeface="Arial" panose="020B0604020202020204" pitchFamily="34" charset="0"/>
              <a:cs typeface="Arial" panose="020B0604020202020204" pitchFamily="34" charset="0"/>
            </a:endParaRPr>
          </a:p>
          <a:p>
            <a:pPr marL="0" indent="0" algn="ctr">
              <a:buNone/>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15A12F2E-8D86-DAE3-80AC-9DFB4DEF7454}"/>
              </a:ext>
            </a:extLst>
          </p:cNvPr>
          <p:cNvSpPr>
            <a:spLocks noGrp="1"/>
          </p:cNvSpPr>
          <p:nvPr>
            <p:ph type="sldNum" sz="quarter" idx="10"/>
          </p:nvPr>
        </p:nvSpPr>
        <p:spPr/>
        <p:txBody>
          <a:bodyPr/>
          <a:lstStyle/>
          <a:p>
            <a:pPr>
              <a:defRPr/>
            </a:pPr>
            <a:fld id="{D0689613-4702-438E-9957-52B7CB073240}" type="slidenum">
              <a:rPr lang="en-US" altLang="en-US" smtClean="0"/>
              <a:pPr>
                <a:defRPr/>
              </a:pPr>
              <a:t>5</a:t>
            </a:fld>
            <a:endParaRPr lang="en-US" altLang="en-US"/>
          </a:p>
        </p:txBody>
      </p:sp>
      <p:sp>
        <p:nvSpPr>
          <p:cNvPr id="5" name="Rectangle 1">
            <a:extLst>
              <a:ext uri="{FF2B5EF4-FFF2-40B4-BE49-F238E27FC236}">
                <a16:creationId xmlns:a16="http://schemas.microsoft.com/office/drawing/2014/main" id="{35A31B78-47F4-5B39-CF29-5D7059C72AE6}"/>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Eagle Scouts of Troop 421 - Troop 421 | Arlington, TexasTroop 421 |  Arlington, Texas | Grace Presbyterian Church">
            <a:extLst>
              <a:ext uri="{FF2B5EF4-FFF2-40B4-BE49-F238E27FC236}">
                <a16:creationId xmlns:a16="http://schemas.microsoft.com/office/drawing/2014/main" id="{F9097336-BA0E-B632-EFE5-AF9C100D4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341" y="3836180"/>
            <a:ext cx="1506173" cy="192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023950"/>
      </p:ext>
    </p:extLst>
  </p:cSld>
  <p:clrMapOvr>
    <a:masterClrMapping/>
  </p:clrMapOvr>
  <p:transition spd="med" advClick="0" advTm="45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B722D-0FF1-038D-EDA0-62363F2F517A}"/>
              </a:ext>
            </a:extLst>
          </p:cNvPr>
          <p:cNvSpPr>
            <a:spLocks noGrp="1"/>
          </p:cNvSpPr>
          <p:nvPr>
            <p:ph type="title"/>
          </p:nvPr>
        </p:nvSpPr>
        <p:spPr/>
        <p:txBody>
          <a:bodyPr/>
          <a:lstStyle/>
          <a:p>
            <a:r>
              <a:rPr lang="en-US" dirty="0">
                <a:solidFill>
                  <a:schemeClr val="accent3">
                    <a:lumMod val="50000"/>
                  </a:schemeClr>
                </a:solidFill>
                <a:latin typeface="Carleton" panose="020B7200000000000000" pitchFamily="34" charset="0"/>
                <a:cs typeface="Arial" panose="020B0604020202020204" pitchFamily="34" charset="0"/>
              </a:rPr>
              <a:t>Nominate someone for SOTM</a:t>
            </a:r>
          </a:p>
        </p:txBody>
      </p:sp>
      <p:sp>
        <p:nvSpPr>
          <p:cNvPr id="3" name="Content Placeholder 2">
            <a:extLst>
              <a:ext uri="{FF2B5EF4-FFF2-40B4-BE49-F238E27FC236}">
                <a16:creationId xmlns:a16="http://schemas.microsoft.com/office/drawing/2014/main" id="{D00D05F5-5003-A25B-8176-9309DD22B1B0}"/>
              </a:ext>
            </a:extLst>
          </p:cNvPr>
          <p:cNvSpPr>
            <a:spLocks noGrp="1"/>
          </p:cNvSpPr>
          <p:nvPr>
            <p:ph idx="1"/>
          </p:nvPr>
        </p:nvSpPr>
        <p:spPr>
          <a:xfrm>
            <a:off x="457200" y="1417638"/>
            <a:ext cx="8229600" cy="3568352"/>
          </a:xfrm>
        </p:spPr>
        <p:txBody>
          <a:bodyPr/>
          <a:lstStyle/>
          <a:p>
            <a:pPr marL="0" indent="0" algn="ctr">
              <a:buNone/>
            </a:pPr>
            <a:r>
              <a:rPr lang="en-US" dirty="0">
                <a:solidFill>
                  <a:schemeClr val="tx1"/>
                </a:solidFill>
                <a:latin typeface="Arial" panose="020B0604020202020204" pitchFamily="34" charset="0"/>
                <a:cs typeface="Arial" panose="020B0604020202020204" pitchFamily="34" charset="0"/>
              </a:rPr>
              <a:t>Nominate a worthy Scouter for Scouter of the Month!</a:t>
            </a:r>
          </a:p>
          <a:p>
            <a:pPr marL="0" indent="0">
              <a:buNone/>
            </a:pPr>
            <a:r>
              <a:rPr lang="en-US" b="0" dirty="0">
                <a:solidFill>
                  <a:schemeClr val="tx1"/>
                </a:solidFill>
                <a:latin typeface="Arial" panose="020B0604020202020204" pitchFamily="34" charset="0"/>
                <a:cs typeface="Arial" panose="020B0604020202020204" pitchFamily="34" charset="0"/>
              </a:rPr>
              <a:t>If you know a Scouter who has gone above and beyond, get them recognized at Roundtable.</a:t>
            </a:r>
          </a:p>
          <a:p>
            <a:pPr marL="0" indent="0">
              <a:buNone/>
            </a:pPr>
            <a:r>
              <a:rPr lang="en-US" b="0" dirty="0">
                <a:solidFill>
                  <a:schemeClr val="tx1"/>
                </a:solidFill>
                <a:latin typeface="Arial" panose="020B0604020202020204" pitchFamily="34" charset="0"/>
                <a:cs typeface="Arial" panose="020B0604020202020204" pitchFamily="34" charset="0"/>
              </a:rPr>
              <a:t>They need not be active at the District or Council level to receive this award.</a:t>
            </a:r>
          </a:p>
          <a:p>
            <a:pPr marL="0" indent="0">
              <a:buNone/>
            </a:pPr>
            <a:r>
              <a:rPr lang="en-US" sz="2600" b="0" dirty="0">
                <a:solidFill>
                  <a:schemeClr val="tx1"/>
                </a:solidFill>
                <a:latin typeface="Arial" panose="020B0604020202020204" pitchFamily="34" charset="0"/>
                <a:cs typeface="Arial" panose="020B0604020202020204" pitchFamily="34" charset="0"/>
              </a:rPr>
              <a:t>To nominate someone, go to the Roundtable website:</a:t>
            </a:r>
          </a:p>
          <a:p>
            <a:pPr marL="0" indent="0">
              <a:buNone/>
            </a:pPr>
            <a:r>
              <a:rPr lang="en-US" sz="2600" b="0" dirty="0">
                <a:latin typeface="Arial" panose="020B0604020202020204" pitchFamily="34" charset="0"/>
                <a:cs typeface="Arial" panose="020B0604020202020204" pitchFamily="34" charset="0"/>
                <a:hlinkClick r:id="rId2"/>
              </a:rPr>
              <a:t>https://www.northstarkc.com/roundtable</a:t>
            </a:r>
            <a:endParaRPr lang="en-US" sz="2600" b="0" dirty="0">
              <a:latin typeface="Arial" panose="020B0604020202020204" pitchFamily="34" charset="0"/>
              <a:cs typeface="Arial" panose="020B0604020202020204" pitchFamily="34" charset="0"/>
            </a:endParaRPr>
          </a:p>
          <a:p>
            <a:pPr marL="0" indent="0">
              <a:buNone/>
            </a:pPr>
            <a:r>
              <a:rPr lang="en-US" sz="2600" b="0" dirty="0">
                <a:solidFill>
                  <a:schemeClr val="tx1"/>
                </a:solidFill>
                <a:latin typeface="Arial" panose="020B0604020202020204" pitchFamily="34" charset="0"/>
                <a:cs typeface="Arial" panose="020B0604020202020204" pitchFamily="34" charset="0"/>
              </a:rPr>
              <a:t>Scroll all the way down and fill in each field.</a:t>
            </a:r>
          </a:p>
        </p:txBody>
      </p:sp>
      <p:sp>
        <p:nvSpPr>
          <p:cNvPr id="4" name="Slide Number Placeholder 3">
            <a:extLst>
              <a:ext uri="{FF2B5EF4-FFF2-40B4-BE49-F238E27FC236}">
                <a16:creationId xmlns:a16="http://schemas.microsoft.com/office/drawing/2014/main" id="{C2C44C79-41AC-5E2F-F3A9-98525EB6E831}"/>
              </a:ext>
            </a:extLst>
          </p:cNvPr>
          <p:cNvSpPr>
            <a:spLocks noGrp="1"/>
          </p:cNvSpPr>
          <p:nvPr>
            <p:ph type="sldNum" sz="quarter" idx="10"/>
          </p:nvPr>
        </p:nvSpPr>
        <p:spPr/>
        <p:txBody>
          <a:bodyPr/>
          <a:lstStyle/>
          <a:p>
            <a:pPr>
              <a:defRPr/>
            </a:pPr>
            <a:fld id="{D0689613-4702-438E-9957-52B7CB073240}" type="slidenum">
              <a:rPr lang="en-US" altLang="en-US" smtClean="0"/>
              <a:pPr>
                <a:defRPr/>
              </a:pPr>
              <a:t>6</a:t>
            </a:fld>
            <a:endParaRPr lang="en-US" altLang="en-US"/>
          </a:p>
        </p:txBody>
      </p:sp>
      <p:sp>
        <p:nvSpPr>
          <p:cNvPr id="7" name="TextBox 6">
            <a:extLst>
              <a:ext uri="{FF2B5EF4-FFF2-40B4-BE49-F238E27FC236}">
                <a16:creationId xmlns:a16="http://schemas.microsoft.com/office/drawing/2014/main" id="{96A3BBB1-53C5-E00D-89ED-35A99C910F2D}"/>
              </a:ext>
            </a:extLst>
          </p:cNvPr>
          <p:cNvSpPr txBox="1"/>
          <p:nvPr/>
        </p:nvSpPr>
        <p:spPr>
          <a:xfrm>
            <a:off x="889348" y="4985990"/>
            <a:ext cx="5768235" cy="769441"/>
          </a:xfrm>
          <a:prstGeom prst="rect">
            <a:avLst/>
          </a:prstGeom>
          <a:noFill/>
        </p:spPr>
        <p:txBody>
          <a:bodyPr wrap="square" rtlCol="0">
            <a:spAutoFit/>
          </a:bodyPr>
          <a:lstStyle/>
          <a:p>
            <a:pPr algn="ctr"/>
            <a:r>
              <a:rPr lang="en-US" sz="2200" b="1" dirty="0">
                <a:solidFill>
                  <a:srgbClr val="BC0000"/>
                </a:solidFill>
                <a:latin typeface="Arial" panose="020B0604020202020204" pitchFamily="34" charset="0"/>
                <a:cs typeface="Arial" panose="020B0604020202020204" pitchFamily="34" charset="0"/>
              </a:rPr>
              <a:t>Please note that only nominations received via the website will be accepted.</a:t>
            </a:r>
          </a:p>
        </p:txBody>
      </p:sp>
    </p:spTree>
    <p:extLst>
      <p:ext uri="{BB962C8B-B14F-4D97-AF65-F5344CB8AC3E}">
        <p14:creationId xmlns:p14="http://schemas.microsoft.com/office/powerpoint/2010/main" val="1137803004"/>
      </p:ext>
    </p:extLst>
  </p:cSld>
  <p:clrMapOvr>
    <a:masterClrMapping/>
  </p:clrMapOvr>
  <p:transition spd="med" advClick="0" advTm="45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379C5-DCFF-7208-5D76-DA70BC0AA7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F1A4F-F373-36B3-FE9E-AC64E29E6F4C}"/>
              </a:ext>
            </a:extLst>
          </p:cNvPr>
          <p:cNvSpPr>
            <a:spLocks noGrp="1"/>
          </p:cNvSpPr>
          <p:nvPr>
            <p:ph type="title"/>
          </p:nvPr>
        </p:nvSpPr>
        <p:spPr/>
        <p:txBody>
          <a:bodyPr/>
          <a:lstStyle/>
          <a:p>
            <a:r>
              <a:rPr lang="en-US" dirty="0">
                <a:solidFill>
                  <a:schemeClr val="accent3">
                    <a:lumMod val="50000"/>
                  </a:schemeClr>
                </a:solidFill>
                <a:latin typeface="Carleton" panose="020B7200000000000000" pitchFamily="34" charset="0"/>
                <a:cs typeface="Arial" panose="020B0604020202020204" pitchFamily="34" charset="0"/>
              </a:rPr>
              <a:t>SUFS - Training</a:t>
            </a:r>
          </a:p>
        </p:txBody>
      </p:sp>
      <p:sp>
        <p:nvSpPr>
          <p:cNvPr id="3" name="Content Placeholder 2">
            <a:extLst>
              <a:ext uri="{FF2B5EF4-FFF2-40B4-BE49-F238E27FC236}">
                <a16:creationId xmlns:a16="http://schemas.microsoft.com/office/drawing/2014/main" id="{65B661F5-E1D9-1459-639D-4A614E583A47}"/>
              </a:ext>
            </a:extLst>
          </p:cNvPr>
          <p:cNvSpPr>
            <a:spLocks noGrp="1"/>
          </p:cNvSpPr>
          <p:nvPr>
            <p:ph idx="1"/>
          </p:nvPr>
        </p:nvSpPr>
        <p:spPr>
          <a:xfrm>
            <a:off x="457200" y="1417638"/>
            <a:ext cx="8229600" cy="3568352"/>
          </a:xfrm>
        </p:spPr>
        <p:txBody>
          <a:bodyPr/>
          <a:lstStyle/>
          <a:p>
            <a:pPr marL="0" indent="0" algn="ctr">
              <a:buNone/>
            </a:pPr>
            <a:r>
              <a:rPr lang="en-US" dirty="0">
                <a:solidFill>
                  <a:schemeClr val="tx1"/>
                </a:solidFill>
                <a:latin typeface="Arial" panose="020B0604020202020204" pitchFamily="34" charset="0"/>
                <a:cs typeface="Arial" panose="020B0604020202020204" pitchFamily="34" charset="0"/>
              </a:rPr>
              <a:t>Hold the date for SUFS Training</a:t>
            </a:r>
          </a:p>
          <a:p>
            <a:pPr marL="0" indent="0">
              <a:buNone/>
            </a:pPr>
            <a:r>
              <a:rPr lang="en-US" b="0" dirty="0">
                <a:solidFill>
                  <a:schemeClr val="tx1"/>
                </a:solidFill>
                <a:latin typeface="Arial" panose="020B0604020202020204" pitchFamily="34" charset="0"/>
                <a:cs typeface="Arial" panose="020B0604020202020204" pitchFamily="34" charset="0"/>
              </a:rPr>
              <a:t>Sign Up for Scouting – Training – </a:t>
            </a:r>
          </a:p>
          <a:p>
            <a:pPr marL="0" indent="0">
              <a:buNone/>
            </a:pPr>
            <a:r>
              <a:rPr lang="en-US" sz="2600" b="0" dirty="0">
                <a:solidFill>
                  <a:schemeClr val="tx1"/>
                </a:solidFill>
                <a:latin typeface="Arial" panose="020B0604020202020204" pitchFamily="34" charset="0"/>
                <a:cs typeface="Arial" panose="020B0604020202020204" pitchFamily="34" charset="0"/>
              </a:rPr>
              <a:t>Date:  August 13</a:t>
            </a:r>
            <a:r>
              <a:rPr lang="en-US" sz="2600" b="0" baseline="30000" dirty="0">
                <a:solidFill>
                  <a:schemeClr val="tx1"/>
                </a:solidFill>
                <a:latin typeface="Arial" panose="020B0604020202020204" pitchFamily="34" charset="0"/>
                <a:cs typeface="Arial" panose="020B0604020202020204" pitchFamily="34" charset="0"/>
              </a:rPr>
              <a:t>th</a:t>
            </a:r>
            <a:r>
              <a:rPr lang="en-US" sz="2600" b="0" dirty="0">
                <a:solidFill>
                  <a:schemeClr val="tx1"/>
                </a:solidFill>
                <a:latin typeface="Arial" panose="020B0604020202020204" pitchFamily="34" charset="0"/>
                <a:cs typeface="Arial" panose="020B0604020202020204" pitchFamily="34" charset="0"/>
              </a:rPr>
              <a:t> </a:t>
            </a:r>
          </a:p>
          <a:p>
            <a:pPr marL="0" indent="0">
              <a:buNone/>
            </a:pPr>
            <a:r>
              <a:rPr lang="en-US" sz="2600" b="0" dirty="0">
                <a:solidFill>
                  <a:schemeClr val="tx1"/>
                </a:solidFill>
                <a:latin typeface="Arial" panose="020B0604020202020204" pitchFamily="34" charset="0"/>
                <a:cs typeface="Arial" panose="020B0604020202020204" pitchFamily="34" charset="0"/>
              </a:rPr>
              <a:t>Time:  6:30 – 8:30 </a:t>
            </a:r>
          </a:p>
          <a:p>
            <a:pPr marL="0" indent="0">
              <a:buNone/>
            </a:pPr>
            <a:r>
              <a:rPr lang="en-US" sz="2600" b="0" dirty="0">
                <a:solidFill>
                  <a:schemeClr val="tx1"/>
                </a:solidFill>
                <a:latin typeface="Arial" panose="020B0604020202020204" pitchFamily="34" charset="0"/>
                <a:cs typeface="Arial" panose="020B0604020202020204" pitchFamily="34" charset="0"/>
              </a:rPr>
              <a:t>Location:  Tentative – Salvation Army </a:t>
            </a:r>
          </a:p>
          <a:p>
            <a:pPr marL="0" indent="0">
              <a:buNone/>
            </a:pPr>
            <a:r>
              <a:rPr lang="en-US" sz="2600" b="0" dirty="0">
                <a:solidFill>
                  <a:schemeClr val="tx1"/>
                </a:solidFill>
                <a:latin typeface="Arial" panose="020B0604020202020204" pitchFamily="34" charset="0"/>
                <a:cs typeface="Arial" panose="020B0604020202020204" pitchFamily="34" charset="0"/>
              </a:rPr>
              <a:t>Who Should attend:  Anyone in Packs / Troops / Crews and Ships, that would like to learn more about recruitment of new Scouts</a:t>
            </a:r>
          </a:p>
        </p:txBody>
      </p:sp>
      <p:sp>
        <p:nvSpPr>
          <p:cNvPr id="4" name="Slide Number Placeholder 3">
            <a:extLst>
              <a:ext uri="{FF2B5EF4-FFF2-40B4-BE49-F238E27FC236}">
                <a16:creationId xmlns:a16="http://schemas.microsoft.com/office/drawing/2014/main" id="{2E9C9A92-5F50-C1DD-3390-94CF38C6B8B0}"/>
              </a:ext>
            </a:extLst>
          </p:cNvPr>
          <p:cNvSpPr>
            <a:spLocks noGrp="1"/>
          </p:cNvSpPr>
          <p:nvPr>
            <p:ph type="sldNum" sz="quarter" idx="10"/>
          </p:nvPr>
        </p:nvSpPr>
        <p:spPr/>
        <p:txBody>
          <a:bodyPr/>
          <a:lstStyle/>
          <a:p>
            <a:pPr>
              <a:defRPr/>
            </a:pPr>
            <a:fld id="{D0689613-4702-438E-9957-52B7CB073240}" type="slidenum">
              <a:rPr lang="en-US" altLang="en-US" smtClean="0"/>
              <a:pPr>
                <a:defRPr/>
              </a:pPr>
              <a:t>7</a:t>
            </a:fld>
            <a:endParaRPr lang="en-US" altLang="en-US"/>
          </a:p>
        </p:txBody>
      </p:sp>
    </p:spTree>
    <p:extLst>
      <p:ext uri="{BB962C8B-B14F-4D97-AF65-F5344CB8AC3E}">
        <p14:creationId xmlns:p14="http://schemas.microsoft.com/office/powerpoint/2010/main" val="2306460162"/>
      </p:ext>
    </p:extLst>
  </p:cSld>
  <p:clrMapOvr>
    <a:masterClrMapping/>
  </p:clrMapOvr>
  <p:transition spd="med" advClick="0" advTm="45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99B5-AD2B-DD6E-2B59-5AB922BE88E1}"/>
              </a:ext>
            </a:extLst>
          </p:cNvPr>
          <p:cNvSpPr>
            <a:spLocks noGrp="1"/>
          </p:cNvSpPr>
          <p:nvPr>
            <p:ph type="title"/>
          </p:nvPr>
        </p:nvSpPr>
        <p:spPr/>
        <p:txBody>
          <a:bodyPr/>
          <a:lstStyle/>
          <a:p>
            <a:pPr algn="ctr"/>
            <a:r>
              <a:rPr lang="en-US" sz="3600" dirty="0">
                <a:solidFill>
                  <a:schemeClr val="accent3">
                    <a:lumMod val="50000"/>
                  </a:schemeClr>
                </a:solidFill>
                <a:latin typeface="Carleton" panose="020B7200000000000000" pitchFamily="34" charset="0"/>
                <a:cs typeface="+mj-cs"/>
              </a:rPr>
              <a:t>UPCOMING ACTIVITIES</a:t>
            </a:r>
          </a:p>
        </p:txBody>
      </p:sp>
      <p:sp>
        <p:nvSpPr>
          <p:cNvPr id="3" name="Content Placeholder 2">
            <a:extLst>
              <a:ext uri="{FF2B5EF4-FFF2-40B4-BE49-F238E27FC236}">
                <a16:creationId xmlns:a16="http://schemas.microsoft.com/office/drawing/2014/main" id="{871F57C2-6789-1EA5-002F-794A4F1D0129}"/>
              </a:ext>
            </a:extLst>
          </p:cNvPr>
          <p:cNvSpPr>
            <a:spLocks noGrp="1"/>
          </p:cNvSpPr>
          <p:nvPr>
            <p:ph idx="1"/>
          </p:nvPr>
        </p:nvSpPr>
        <p:spPr>
          <a:xfrm>
            <a:off x="350729" y="1446607"/>
            <a:ext cx="8442542" cy="4380192"/>
          </a:xfrm>
        </p:spPr>
        <p:txBody>
          <a:bodyPr/>
          <a:lstStyle/>
          <a:p>
            <a:pPr marL="0" marR="0" indent="0">
              <a:buNone/>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North Star District</a:t>
            </a:r>
          </a:p>
          <a:p>
            <a:pPr marL="0" marR="0"/>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Aug 13</a:t>
            </a:r>
            <a:r>
              <a:rPr lang="en-US" sz="2000" b="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a:t>
            </a:r>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 SUFS Training</a:t>
            </a:r>
          </a:p>
          <a:p>
            <a:pPr marL="0" marR="0"/>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Sep/Oct-2025	Fall Cub Family Camp-Out (Fri Night/Sat Day)</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Sep/Oct-2025	Camp-O-Ree &amp; Webelos Woods (Fri/Sat/Sun)</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dirty="0">
                <a:solidFill>
                  <a:schemeClr val="tx1"/>
                </a:solidFill>
                <a:latin typeface="Arial" panose="020B0604020202020204" pitchFamily="34" charset="0"/>
                <a:cs typeface="Arial" panose="020B0604020202020204" pitchFamily="34" charset="0"/>
              </a:rPr>
              <a:t>HOAC</a:t>
            </a:r>
          </a:p>
          <a:p>
            <a:pPr marL="0" marR="0"/>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30-Aug-2025	Scout Night at the Monarchs</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r>
              <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08-Nov-2025	Scout Night at the Zoo</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8C12E9-A06C-DFA4-35FB-0E69E120F303}"/>
              </a:ext>
            </a:extLst>
          </p:cNvPr>
          <p:cNvSpPr>
            <a:spLocks noGrp="1"/>
          </p:cNvSpPr>
          <p:nvPr>
            <p:ph type="sldNum" sz="quarter" idx="10"/>
          </p:nvPr>
        </p:nvSpPr>
        <p:spPr/>
        <p:txBody>
          <a:bodyPr/>
          <a:lstStyle/>
          <a:p>
            <a:pPr>
              <a:defRPr/>
            </a:pPr>
            <a:fld id="{D0689613-4702-438E-9957-52B7CB073240}" type="slidenum">
              <a:rPr lang="en-US" altLang="en-US" smtClean="0"/>
              <a:pPr>
                <a:defRPr/>
              </a:pPr>
              <a:t>8</a:t>
            </a:fld>
            <a:endParaRPr lang="en-US" altLang="en-US"/>
          </a:p>
        </p:txBody>
      </p:sp>
      <p:pic>
        <p:nvPicPr>
          <p:cNvPr id="3074" name="Picture 2" descr="Reverant scout for Memorial day planting flags">
            <a:extLst>
              <a:ext uri="{FF2B5EF4-FFF2-40B4-BE49-F238E27FC236}">
                <a16:creationId xmlns:a16="http://schemas.microsoft.com/office/drawing/2014/main" id="{F47F6B14-5A22-A588-5713-3B5D35829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414" y="3352799"/>
            <a:ext cx="2394857" cy="239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35906"/>
      </p:ext>
    </p:extLst>
  </p:cSld>
  <p:clrMapOvr>
    <a:masterClrMapping/>
  </p:clrMapOvr>
  <mc:AlternateContent xmlns:mc="http://schemas.openxmlformats.org/markup-compatibility/2006" xmlns:p14="http://schemas.microsoft.com/office/powerpoint/2010/main">
    <mc:Choice Requires="p14">
      <p:transition p14:dur="0" advClick="0" advTm="45000"/>
    </mc:Choice>
    <mc:Fallback xmlns="">
      <p:transition advClick="0" advTm="4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8D86-53AC-0FE0-C4D2-5F936B81FEDE}"/>
              </a:ext>
            </a:extLst>
          </p:cNvPr>
          <p:cNvSpPr>
            <a:spLocks noGrp="1"/>
          </p:cNvSpPr>
          <p:nvPr>
            <p:ph type="title"/>
          </p:nvPr>
        </p:nvSpPr>
        <p:spPr>
          <a:xfrm>
            <a:off x="1566863" y="274638"/>
            <a:ext cx="6202031" cy="1143000"/>
          </a:xfrm>
        </p:spPr>
        <p:txBody>
          <a:bodyPr/>
          <a:lstStyle/>
          <a:p>
            <a:r>
              <a:rPr lang="en-US" sz="3600" dirty="0">
                <a:solidFill>
                  <a:schemeClr val="accent3">
                    <a:lumMod val="50000"/>
                  </a:schemeClr>
                </a:solidFill>
                <a:latin typeface="Carleton" panose="020B7200000000000000" pitchFamily="34" charset="0"/>
              </a:rPr>
              <a:t>UPCOMING TRAINING</a:t>
            </a:r>
          </a:p>
        </p:txBody>
      </p:sp>
      <p:sp>
        <p:nvSpPr>
          <p:cNvPr id="4" name="Slide Number Placeholder 3">
            <a:extLst>
              <a:ext uri="{FF2B5EF4-FFF2-40B4-BE49-F238E27FC236}">
                <a16:creationId xmlns:a16="http://schemas.microsoft.com/office/drawing/2014/main" id="{1BBC9487-FFA9-D875-F746-F9F6864DD95F}"/>
              </a:ext>
            </a:extLst>
          </p:cNvPr>
          <p:cNvSpPr>
            <a:spLocks noGrp="1"/>
          </p:cNvSpPr>
          <p:nvPr>
            <p:ph type="sldNum" sz="quarter" idx="10"/>
          </p:nvPr>
        </p:nvSpPr>
        <p:spPr/>
        <p:txBody>
          <a:bodyPr/>
          <a:lstStyle/>
          <a:p>
            <a:pPr>
              <a:defRPr/>
            </a:pPr>
            <a:fld id="{D0689613-4702-438E-9957-52B7CB073240}" type="slidenum">
              <a:rPr lang="en-US" altLang="en-US" smtClean="0"/>
              <a:pPr>
                <a:defRPr/>
              </a:pPr>
              <a:t>9</a:t>
            </a:fld>
            <a:endParaRPr lang="en-US" altLang="en-US"/>
          </a:p>
        </p:txBody>
      </p:sp>
      <p:pic>
        <p:nvPicPr>
          <p:cNvPr id="6" name="Picture 5">
            <a:extLst>
              <a:ext uri="{FF2B5EF4-FFF2-40B4-BE49-F238E27FC236}">
                <a16:creationId xmlns:a16="http://schemas.microsoft.com/office/drawing/2014/main" id="{055064D0-0A6B-9235-6DCA-107C7A90B788}"/>
              </a:ext>
            </a:extLst>
          </p:cNvPr>
          <p:cNvPicPr>
            <a:picLocks noChangeAspect="1"/>
          </p:cNvPicPr>
          <p:nvPr/>
        </p:nvPicPr>
        <p:blipFill>
          <a:blip r:embed="rId2"/>
          <a:stretch>
            <a:fillRect/>
          </a:stretch>
        </p:blipFill>
        <p:spPr>
          <a:xfrm>
            <a:off x="1024375" y="1281671"/>
            <a:ext cx="6744519" cy="4644206"/>
          </a:xfrm>
          <a:prstGeom prst="rect">
            <a:avLst/>
          </a:prstGeom>
        </p:spPr>
      </p:pic>
    </p:spTree>
    <p:extLst>
      <p:ext uri="{BB962C8B-B14F-4D97-AF65-F5344CB8AC3E}">
        <p14:creationId xmlns:p14="http://schemas.microsoft.com/office/powerpoint/2010/main" val="1154896187"/>
      </p:ext>
    </p:extLst>
  </p:cSld>
  <p:clrMapOvr>
    <a:masterClrMapping/>
  </p:clrMapOvr>
  <p:transition spd="med" advClick="0" advTm="45000">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3628</TotalTime>
  <Words>667</Words>
  <Application>Microsoft Office PowerPoint</Application>
  <PresentationFormat>On-screen Show (4:3)</PresentationFormat>
  <Paragraphs>100</Paragraphs>
  <Slides>16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Carleton</vt:lpstr>
      <vt:lpstr>Copperplate Gothic Light</vt:lpstr>
      <vt:lpstr>Helvetica</vt:lpstr>
      <vt:lpstr>Lucida Grande</vt:lpstr>
      <vt:lpstr>Roboto</vt:lpstr>
      <vt:lpstr>Wingdings</vt:lpstr>
      <vt:lpstr>Office Theme</vt:lpstr>
      <vt:lpstr>Roundtable Youth Flag Ceremony</vt:lpstr>
      <vt:lpstr>Help Needed!</vt:lpstr>
      <vt:lpstr>Merit Badge Test Lab</vt:lpstr>
      <vt:lpstr>Sea Scouting Program Updates</vt:lpstr>
      <vt:lpstr>June Eagle Project Review</vt:lpstr>
      <vt:lpstr>Nominate someone for SOTM</vt:lpstr>
      <vt:lpstr>SUFS - Training</vt:lpstr>
      <vt:lpstr>UPCOMING ACTIVITIES</vt:lpstr>
      <vt:lpstr>UPCOMING TRAINING</vt:lpstr>
      <vt:lpstr>UPCOMING TRAINING (CONT.)</vt:lpstr>
      <vt:lpstr>UPCOMING TRAINING (CONT.)</vt:lpstr>
      <vt:lpstr>UPCOMING TRAINING (CONT.)</vt:lpstr>
      <vt:lpstr>August Meeting</vt:lpstr>
      <vt:lpstr>OA Service Project</vt:lpstr>
      <vt:lpstr>OA Service Project</vt:lpstr>
      <vt:lpstr>Reminder</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Morrow</dc:creator>
  <cp:lastModifiedBy>Terrel Schimpf</cp:lastModifiedBy>
  <cp:revision>93</cp:revision>
  <cp:lastPrinted>2025-04-03T22:22:11Z</cp:lastPrinted>
  <dcterms:created xsi:type="dcterms:W3CDTF">2011-01-11T15:53:32Z</dcterms:created>
  <dcterms:modified xsi:type="dcterms:W3CDTF">2025-04-22T01:55:54Z</dcterms:modified>
</cp:coreProperties>
</file>