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Fira Sans Black"/>
      <p:bold r:id="rId24"/>
      <p:boldItalic r:id="rId25"/>
    </p:embeddedFont>
    <p:embeddedFont>
      <p:font typeface="Roboto"/>
      <p:regular r:id="rId26"/>
      <p:bold r:id="rId27"/>
      <p:italic r:id="rId28"/>
      <p:boldItalic r:id="rId29"/>
    </p:embeddedFont>
    <p:embeddedFont>
      <p:font typeface="Fira Sans Condensed"/>
      <p:regular r:id="rId30"/>
      <p:bold r:id="rId31"/>
      <p:italic r:id="rId32"/>
      <p:boldItalic r:id="rId33"/>
    </p:embeddedFont>
    <p:embeddedFont>
      <p:font typeface="Fira Sans"/>
      <p:regular r:id="rId34"/>
      <p:bold r:id="rId35"/>
      <p:italic r:id="rId36"/>
      <p:boldItalic r:id="rId37"/>
    </p:embeddedFont>
    <p:embeddedFont>
      <p:font typeface="Fira Sans Condensed SemiBol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CondensedSemiBold-italic.fntdata"/><Relationship Id="rId20" Type="http://schemas.openxmlformats.org/officeDocument/2006/relationships/slide" Target="slides/slide16.xml"/><Relationship Id="rId41" Type="http://schemas.openxmlformats.org/officeDocument/2006/relationships/font" Target="fonts/FiraSansCondensedSemiBold-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FiraSansBlack-bold.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font" Target="fonts/FiraSansBlack-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iraSansCondensed-bold.fntdata"/><Relationship Id="rId30" Type="http://schemas.openxmlformats.org/officeDocument/2006/relationships/font" Target="fonts/FiraSansCondensed-regular.fntdata"/><Relationship Id="rId11" Type="http://schemas.openxmlformats.org/officeDocument/2006/relationships/slide" Target="slides/slide7.xml"/><Relationship Id="rId33" Type="http://schemas.openxmlformats.org/officeDocument/2006/relationships/font" Target="fonts/FiraSansCondensed-boldItalic.fntdata"/><Relationship Id="rId10" Type="http://schemas.openxmlformats.org/officeDocument/2006/relationships/slide" Target="slides/slide6.xml"/><Relationship Id="rId32" Type="http://schemas.openxmlformats.org/officeDocument/2006/relationships/font" Target="fonts/FiraSansCondensed-italic.fntdata"/><Relationship Id="rId13" Type="http://schemas.openxmlformats.org/officeDocument/2006/relationships/slide" Target="slides/slide9.xml"/><Relationship Id="rId35" Type="http://schemas.openxmlformats.org/officeDocument/2006/relationships/font" Target="fonts/FiraSans-bold.fntdata"/><Relationship Id="rId12" Type="http://schemas.openxmlformats.org/officeDocument/2006/relationships/slide" Target="slides/slide8.xml"/><Relationship Id="rId34" Type="http://schemas.openxmlformats.org/officeDocument/2006/relationships/font" Target="fonts/FiraSans-regular.fntdata"/><Relationship Id="rId15" Type="http://schemas.openxmlformats.org/officeDocument/2006/relationships/slide" Target="slides/slide11.xml"/><Relationship Id="rId37" Type="http://schemas.openxmlformats.org/officeDocument/2006/relationships/font" Target="fonts/FiraSans-boldItalic.fntdata"/><Relationship Id="rId14" Type="http://schemas.openxmlformats.org/officeDocument/2006/relationships/slide" Target="slides/slide10.xml"/><Relationship Id="rId36" Type="http://schemas.openxmlformats.org/officeDocument/2006/relationships/font" Target="fonts/FiraSans-italic.fntdata"/><Relationship Id="rId17" Type="http://schemas.openxmlformats.org/officeDocument/2006/relationships/slide" Target="slides/slide13.xml"/><Relationship Id="rId39" Type="http://schemas.openxmlformats.org/officeDocument/2006/relationships/font" Target="fonts/FiraSansCondensedSemiBold-bold.fntdata"/><Relationship Id="rId16" Type="http://schemas.openxmlformats.org/officeDocument/2006/relationships/slide" Target="slides/slide12.xml"/><Relationship Id="rId38" Type="http://schemas.openxmlformats.org/officeDocument/2006/relationships/font" Target="fonts/FiraSansCondensedSemiBold-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mc.ncbi.nlm.nih.gov/articles/PMC11572678/#B10" TargetMode="External"/><Relationship Id="rId3" Type="http://schemas.openxmlformats.org/officeDocument/2006/relationships/hyperlink" Target="https://pmc.ncbi.nlm.nih.gov/articles/PMC11572678/#B11" TargetMode="External"/><Relationship Id="rId4" Type="http://schemas.openxmlformats.org/officeDocument/2006/relationships/hyperlink" Target="https://pmc.ncbi.nlm.nih.gov/articles/PMC11572678/#:~:text=Research%20indicates%20that%20neurodiverse%20students,conditions%5B5%2D7%5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f0568e549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f0568e54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5344d429d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5344d429d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1B1B1B"/>
                </a:solidFill>
                <a:highlight>
                  <a:srgbClr val="FFFFFF"/>
                </a:highlight>
              </a:rPr>
              <a:t>The combination of social, emotional, and educational challenges, along with the lifelong persistence of these issues, puts neurodiverse students at a heightened risk[</a:t>
            </a:r>
            <a:r>
              <a:rPr lang="en" sz="1600" u="sng">
                <a:solidFill>
                  <a:srgbClr val="005EA2"/>
                </a:solidFill>
                <a:highlight>
                  <a:srgbClr val="FFFFFF"/>
                </a:highlight>
                <a:hlinkClick r:id="rId2">
                  <a:extLst>
                    <a:ext uri="{A12FA001-AC4F-418D-AE19-62706E023703}">
                      <ahyp:hlinkClr val="tx"/>
                    </a:ext>
                  </a:extLst>
                </a:hlinkClick>
              </a:rPr>
              <a:t>10</a:t>
            </a:r>
            <a:r>
              <a:rPr lang="en" sz="1600">
                <a:solidFill>
                  <a:srgbClr val="1B1B1B"/>
                </a:solidFill>
                <a:highlight>
                  <a:srgbClr val="FFFFFF"/>
                </a:highlight>
              </a:rPr>
              <a:t>,</a:t>
            </a:r>
            <a:r>
              <a:rPr lang="en" sz="1600" u="sng">
                <a:solidFill>
                  <a:srgbClr val="005EA2"/>
                </a:solidFill>
                <a:highlight>
                  <a:srgbClr val="FFFFFF"/>
                </a:highlight>
                <a:hlinkClick r:id="rId3">
                  <a:extLst>
                    <a:ext uri="{A12FA001-AC4F-418D-AE19-62706E023703}">
                      <ahyp:hlinkClr val="tx"/>
                    </a:ext>
                  </a:extLst>
                </a:hlinkClick>
              </a:rPr>
              <a:t>11</a:t>
            </a:r>
            <a:r>
              <a:rPr lang="en" sz="1600">
                <a:solidFill>
                  <a:srgbClr val="1B1B1B"/>
                </a:solidFill>
                <a:highlight>
                  <a:srgbClr val="FFFFFF"/>
                </a:highlight>
              </a:rPr>
              <a:t>]. As a result, they have difficulties coping with normal conditions of life, especially when they are exposed to stressful events.</a:t>
            </a:r>
            <a:endParaRPr sz="1600">
              <a:solidFill>
                <a:srgbClr val="1B1B1B"/>
              </a:solidFill>
              <a:highlight>
                <a:srgbClr val="FFFFFF"/>
              </a:highlight>
            </a:endParaRPr>
          </a:p>
          <a:p>
            <a:pPr indent="0" lvl="0" marL="0" rtl="0" algn="l">
              <a:spcBef>
                <a:spcPts val="1600"/>
              </a:spcBef>
              <a:spcAft>
                <a:spcPts val="0"/>
              </a:spcAft>
              <a:buClr>
                <a:schemeClr val="dk1"/>
              </a:buClr>
              <a:buSzPts val="1100"/>
              <a:buFont typeface="Arial"/>
              <a:buNone/>
            </a:pPr>
            <a:r>
              <a:rPr lang="en" sz="800" u="sng">
                <a:solidFill>
                  <a:srgbClr val="0097A7"/>
                </a:solidFill>
                <a:latin typeface="Roboto"/>
                <a:ea typeface="Roboto"/>
                <a:cs typeface="Roboto"/>
                <a:sym typeface="Roboto"/>
                <a:hlinkClick r:id="rId4">
                  <a:extLst>
                    <a:ext uri="{A12FA001-AC4F-418D-AE19-62706E023703}">
                      <ahyp:hlinkClr val="tx"/>
                    </a:ext>
                  </a:extLst>
                </a:hlinkClick>
              </a:rPr>
              <a:t>https://pmc.ncbi.nlm.nih.gov/articles/PMC11572678/#:~:text=Research%20indicates%20that%20neurodiverse%20students,conditions%5B5%2D7%5D</a:t>
            </a:r>
            <a:r>
              <a:rPr lang="en" sz="800">
                <a:solidFill>
                  <a:schemeClr val="dk1"/>
                </a:solidFill>
                <a:latin typeface="Roboto"/>
                <a:ea typeface="Roboto"/>
                <a:cs typeface="Roboto"/>
                <a:sym typeface="Roboto"/>
              </a:rPr>
              <a:t> </a:t>
            </a:r>
            <a:endParaRPr sz="1600">
              <a:solidFill>
                <a:srgbClr val="1B1B1B"/>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68b8c8aaa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68b8c8aaa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9c7c19dade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9c7c19dade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9c7c19dade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9c7c19dade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9c7c19dade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9c7c19dade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9c7c19dade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9c7c19dade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9c7c19dade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9c7c19dade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68b8c8aaa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68b8c8aaa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9c7c19dade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9c7c19dade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9c7c19dade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9c7c19dade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8b8c8aaa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68b8c8aaa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7a16c8f6d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7a16c8f6d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344d429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344d429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7a16c8f6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7a16c8f6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8b8c8aaa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68b8c8aaa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c7c19dade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c7c19dade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rPr>
              <a:t>Bill Gates, Greta Thurnburg, Simone Biles, Albert Einstein, Emma Watson, and Steve Jobs are just a few examples of neurodivergent individuals.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c7c19dade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c7c19dade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68b8c8aaad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68b8c8aaad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
    <p:spTree>
      <p:nvGrpSpPr>
        <p:cNvPr id="50" name="Shape 50"/>
        <p:cNvGrpSpPr/>
        <p:nvPr/>
      </p:nvGrpSpPr>
      <p:grpSpPr>
        <a:xfrm>
          <a:off x="0" y="0"/>
          <a:ext cx="0" cy="0"/>
          <a:chOff x="0" y="0"/>
          <a:chExt cx="0" cy="0"/>
        </a:xfrm>
      </p:grpSpPr>
      <p:sp>
        <p:nvSpPr>
          <p:cNvPr id="51" name="Google Shape;51;p13"/>
          <p:cNvSpPr txBox="1"/>
          <p:nvPr>
            <p:ph type="title"/>
          </p:nvPr>
        </p:nvSpPr>
        <p:spPr>
          <a:xfrm>
            <a:off x="311700" y="390000"/>
            <a:ext cx="85206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atin typeface="Roboto"/>
                <a:ea typeface="Roboto"/>
                <a:cs typeface="Roboto"/>
                <a:sym typeface="Roboto"/>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_1">
    <p:spTree>
      <p:nvGrpSpPr>
        <p:cNvPr id="52" name="Shape 52"/>
        <p:cNvGrpSpPr/>
        <p:nvPr/>
      </p:nvGrpSpPr>
      <p:grpSpPr>
        <a:xfrm>
          <a:off x="0" y="0"/>
          <a:ext cx="0" cy="0"/>
          <a:chOff x="0" y="0"/>
          <a:chExt cx="0" cy="0"/>
        </a:xfrm>
      </p:grpSpPr>
      <p:sp>
        <p:nvSpPr>
          <p:cNvPr id="53" name="Google Shape;5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atin typeface="Roboto"/>
                <a:ea typeface="Roboto"/>
                <a:cs typeface="Roboto"/>
                <a:sym typeface="Roboto"/>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Fira Sans Condensed"/>
              <a:buNone/>
              <a:defRPr b="1" sz="2800">
                <a:solidFill>
                  <a:schemeClr val="dk1"/>
                </a:solidFill>
                <a:latin typeface="Fira Sans Condensed"/>
                <a:ea typeface="Fira Sans Condensed"/>
                <a:cs typeface="Fira Sans Condensed"/>
                <a:sym typeface="Fira Sans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mailto:thekatrinacarey@gmail.com" TargetMode="External"/><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pmc.ncbi.nlm.nih.gov/articles/PMC11572678/#B3" TargetMode="External"/><Relationship Id="rId4" Type="http://schemas.openxmlformats.org/officeDocument/2006/relationships/hyperlink" Target="https://pmc.ncbi.nlm.nih.gov/articles/PMC11572678/#B4" TargetMode="External"/><Relationship Id="rId5" Type="http://schemas.openxmlformats.org/officeDocument/2006/relationships/hyperlink" Target="https://pmc.ncbi.nlm.nih.gov/articles/PMC11572678/#B5" TargetMode="External"/><Relationship Id="rId6" Type="http://schemas.openxmlformats.org/officeDocument/2006/relationships/hyperlink" Target="https://pmc.ncbi.nlm.nih.gov/articles/PMC11572678/#B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hyperlink" Target="https://images.app.goo.gl/NpSxrQ1dUCRv8ygq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drive.google.com/file/d/12FwLR8hXBmTUhS7GhrkOvCHXZ7DDzAIO/view?usp=drive_link" TargetMode="External"/><Relationship Id="rId4" Type="http://schemas.openxmlformats.org/officeDocument/2006/relationships/hyperlink" Target="mailto:thekatrinacarey@gmail.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2.jp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images.app.goo.gl/JeK14y4AupKhRR598" TargetMode="External"/><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blog.alludo.com/5-strengths-neurodivergent-employees-bring-to-the-workpla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theeducationhub.org.nz/key-challenges-for-neurodivergent-students-in-school-settings-and-how-to-help/"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5"/>
          <p:cNvSpPr/>
          <p:nvPr/>
        </p:nvSpPr>
        <p:spPr>
          <a:xfrm>
            <a:off x="8121875" y="7303125"/>
            <a:ext cx="394950" cy="188450"/>
          </a:xfrm>
          <a:custGeom>
            <a:rect b="b" l="l" r="r" t="t"/>
            <a:pathLst>
              <a:path extrusionOk="0" h="7538" w="15798">
                <a:moveTo>
                  <a:pt x="1465" y="0"/>
                </a:moveTo>
                <a:lnTo>
                  <a:pt x="1224" y="18"/>
                </a:lnTo>
                <a:lnTo>
                  <a:pt x="805" y="90"/>
                </a:lnTo>
                <a:lnTo>
                  <a:pt x="483" y="197"/>
                </a:lnTo>
                <a:lnTo>
                  <a:pt x="242" y="349"/>
                </a:lnTo>
                <a:lnTo>
                  <a:pt x="81" y="554"/>
                </a:lnTo>
                <a:lnTo>
                  <a:pt x="10" y="822"/>
                </a:lnTo>
                <a:lnTo>
                  <a:pt x="1" y="1161"/>
                </a:lnTo>
                <a:lnTo>
                  <a:pt x="72" y="1572"/>
                </a:lnTo>
                <a:lnTo>
                  <a:pt x="126" y="1813"/>
                </a:lnTo>
                <a:lnTo>
                  <a:pt x="242" y="2152"/>
                </a:lnTo>
                <a:lnTo>
                  <a:pt x="572" y="2795"/>
                </a:lnTo>
                <a:lnTo>
                  <a:pt x="733" y="3117"/>
                </a:lnTo>
                <a:lnTo>
                  <a:pt x="974" y="3590"/>
                </a:lnTo>
                <a:lnTo>
                  <a:pt x="1403" y="4233"/>
                </a:lnTo>
                <a:lnTo>
                  <a:pt x="1724" y="4626"/>
                </a:lnTo>
                <a:lnTo>
                  <a:pt x="2073" y="4992"/>
                </a:lnTo>
                <a:lnTo>
                  <a:pt x="2466" y="5323"/>
                </a:lnTo>
                <a:lnTo>
                  <a:pt x="2885" y="5617"/>
                </a:lnTo>
                <a:lnTo>
                  <a:pt x="3350" y="5885"/>
                </a:lnTo>
                <a:lnTo>
                  <a:pt x="3591" y="6001"/>
                </a:lnTo>
                <a:lnTo>
                  <a:pt x="4234" y="6287"/>
                </a:lnTo>
                <a:lnTo>
                  <a:pt x="5520" y="6850"/>
                </a:lnTo>
                <a:lnTo>
                  <a:pt x="6502" y="7189"/>
                </a:lnTo>
                <a:lnTo>
                  <a:pt x="7172" y="7367"/>
                </a:lnTo>
                <a:lnTo>
                  <a:pt x="7850" y="7484"/>
                </a:lnTo>
                <a:lnTo>
                  <a:pt x="8556" y="7537"/>
                </a:lnTo>
                <a:lnTo>
                  <a:pt x="8913" y="7537"/>
                </a:lnTo>
                <a:lnTo>
                  <a:pt x="9583" y="7501"/>
                </a:lnTo>
                <a:lnTo>
                  <a:pt x="10547" y="7367"/>
                </a:lnTo>
                <a:lnTo>
                  <a:pt x="11163" y="7216"/>
                </a:lnTo>
                <a:lnTo>
                  <a:pt x="11753" y="6992"/>
                </a:lnTo>
                <a:lnTo>
                  <a:pt x="12306" y="6698"/>
                </a:lnTo>
                <a:lnTo>
                  <a:pt x="12815" y="6305"/>
                </a:lnTo>
                <a:lnTo>
                  <a:pt x="13280" y="5814"/>
                </a:lnTo>
                <a:lnTo>
                  <a:pt x="13494" y="5519"/>
                </a:lnTo>
                <a:lnTo>
                  <a:pt x="13735" y="5206"/>
                </a:lnTo>
                <a:lnTo>
                  <a:pt x="13967" y="4894"/>
                </a:lnTo>
                <a:lnTo>
                  <a:pt x="14396" y="4188"/>
                </a:lnTo>
                <a:lnTo>
                  <a:pt x="15253" y="2777"/>
                </a:lnTo>
                <a:lnTo>
                  <a:pt x="15646" y="2054"/>
                </a:lnTo>
                <a:lnTo>
                  <a:pt x="15709" y="1911"/>
                </a:lnTo>
                <a:lnTo>
                  <a:pt x="15789" y="1626"/>
                </a:lnTo>
                <a:lnTo>
                  <a:pt x="15798" y="1358"/>
                </a:lnTo>
                <a:lnTo>
                  <a:pt x="15744" y="1117"/>
                </a:lnTo>
                <a:lnTo>
                  <a:pt x="15637" y="893"/>
                </a:lnTo>
                <a:lnTo>
                  <a:pt x="15468" y="715"/>
                </a:lnTo>
                <a:lnTo>
                  <a:pt x="15253" y="581"/>
                </a:lnTo>
                <a:lnTo>
                  <a:pt x="14994" y="500"/>
                </a:lnTo>
                <a:lnTo>
                  <a:pt x="14842" y="482"/>
                </a:lnTo>
                <a:lnTo>
                  <a:pt x="13932" y="411"/>
                </a:lnTo>
                <a:lnTo>
                  <a:pt x="12092" y="331"/>
                </a:lnTo>
                <a:lnTo>
                  <a:pt x="11181" y="313"/>
                </a:lnTo>
                <a:lnTo>
                  <a:pt x="10136" y="313"/>
                </a:lnTo>
                <a:lnTo>
                  <a:pt x="8056" y="340"/>
                </a:lnTo>
                <a:lnTo>
                  <a:pt x="7020" y="322"/>
                </a:lnTo>
                <a:lnTo>
                  <a:pt x="4243" y="179"/>
                </a:lnTo>
                <a:lnTo>
                  <a:pt x="14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5"/>
          <p:cNvPicPr preferRelativeResize="0"/>
          <p:nvPr/>
        </p:nvPicPr>
        <p:blipFill>
          <a:blip r:embed="rId3">
            <a:alphaModFix/>
          </a:blip>
          <a:stretch>
            <a:fillRect/>
          </a:stretch>
        </p:blipFill>
        <p:spPr>
          <a:xfrm>
            <a:off x="1596400" y="5904614"/>
            <a:ext cx="5199715" cy="722950"/>
          </a:xfrm>
          <a:prstGeom prst="rect">
            <a:avLst/>
          </a:prstGeom>
          <a:noFill/>
          <a:ln>
            <a:noFill/>
          </a:ln>
        </p:spPr>
      </p:pic>
      <p:pic>
        <p:nvPicPr>
          <p:cNvPr id="60" name="Google Shape;60;p15"/>
          <p:cNvPicPr preferRelativeResize="0"/>
          <p:nvPr/>
        </p:nvPicPr>
        <p:blipFill>
          <a:blip r:embed="rId4">
            <a:alphaModFix/>
          </a:blip>
          <a:stretch>
            <a:fillRect/>
          </a:stretch>
        </p:blipFill>
        <p:spPr>
          <a:xfrm>
            <a:off x="1344988" y="6768633"/>
            <a:ext cx="5599877" cy="722950"/>
          </a:xfrm>
          <a:prstGeom prst="rect">
            <a:avLst/>
          </a:prstGeom>
          <a:noFill/>
          <a:ln>
            <a:noFill/>
          </a:ln>
        </p:spPr>
      </p:pic>
      <p:sp>
        <p:nvSpPr>
          <p:cNvPr id="61" name="Google Shape;61;p15"/>
          <p:cNvSpPr txBox="1"/>
          <p:nvPr>
            <p:ph type="ctrTitle"/>
          </p:nvPr>
        </p:nvSpPr>
        <p:spPr>
          <a:xfrm>
            <a:off x="4631750" y="1378400"/>
            <a:ext cx="42888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500">
                <a:latin typeface="Fira Sans Condensed SemiBold"/>
                <a:ea typeface="Fira Sans Condensed SemiBold"/>
                <a:cs typeface="Fira Sans Condensed SemiBold"/>
                <a:sym typeface="Fira Sans Condensed SemiBold"/>
              </a:rPr>
              <a:t>PAUSE</a:t>
            </a:r>
            <a:r>
              <a:rPr b="0" lang="en" sz="4500">
                <a:latin typeface="Fira Sans Condensed SemiBold"/>
                <a:ea typeface="Fira Sans Condensed SemiBold"/>
                <a:cs typeface="Fira Sans Condensed SemiBold"/>
                <a:sym typeface="Fira Sans Condensed SemiBold"/>
              </a:rPr>
              <a:t> </a:t>
            </a:r>
            <a:endParaRPr b="0" sz="4500">
              <a:latin typeface="Fira Sans Condensed SemiBold"/>
              <a:ea typeface="Fira Sans Condensed SemiBold"/>
              <a:cs typeface="Fira Sans Condensed SemiBold"/>
              <a:sym typeface="Fira Sans Condensed SemiBold"/>
            </a:endParaRPr>
          </a:p>
          <a:p>
            <a:pPr indent="0" lvl="0" marL="0" rtl="0" algn="l">
              <a:spcBef>
                <a:spcPts val="0"/>
              </a:spcBef>
              <a:spcAft>
                <a:spcPts val="0"/>
              </a:spcAft>
              <a:buNone/>
            </a:pPr>
            <a:r>
              <a:rPr b="0" lang="en" sz="4500">
                <a:latin typeface="Fira Sans Condensed SemiBold"/>
                <a:ea typeface="Fira Sans Condensed SemiBold"/>
                <a:cs typeface="Fira Sans Condensed SemiBold"/>
                <a:sym typeface="Fira Sans Condensed SemiBold"/>
              </a:rPr>
              <a:t>for </a:t>
            </a:r>
            <a:endParaRPr b="0" sz="4500">
              <a:latin typeface="Fira Sans Condensed SemiBold"/>
              <a:ea typeface="Fira Sans Condensed SemiBold"/>
              <a:cs typeface="Fira Sans Condensed SemiBold"/>
              <a:sym typeface="Fira Sans Condensed SemiBold"/>
            </a:endParaRPr>
          </a:p>
          <a:p>
            <a:pPr indent="0" lvl="0" marL="0" rtl="0" algn="l">
              <a:spcBef>
                <a:spcPts val="0"/>
              </a:spcBef>
              <a:spcAft>
                <a:spcPts val="0"/>
              </a:spcAft>
              <a:buNone/>
            </a:pPr>
            <a:r>
              <a:rPr b="0" lang="en" sz="4500">
                <a:latin typeface="Fira Sans Condensed SemiBold"/>
                <a:ea typeface="Fira Sans Condensed SemiBold"/>
                <a:cs typeface="Fira Sans Condensed SemiBold"/>
                <a:sym typeface="Fira Sans Condensed SemiBold"/>
              </a:rPr>
              <a:t>Neurodivergence</a:t>
            </a:r>
            <a:endParaRPr b="0" sz="4500">
              <a:latin typeface="Fira Sans Condensed SemiBold"/>
              <a:ea typeface="Fira Sans Condensed SemiBold"/>
              <a:cs typeface="Fira Sans Condensed SemiBold"/>
              <a:sym typeface="Fira Sans Condensed SemiBold"/>
            </a:endParaRPr>
          </a:p>
        </p:txBody>
      </p:sp>
      <p:sp>
        <p:nvSpPr>
          <p:cNvPr id="62" name="Google Shape;62;p15"/>
          <p:cNvSpPr txBox="1"/>
          <p:nvPr>
            <p:ph idx="1" type="subTitle"/>
          </p:nvPr>
        </p:nvSpPr>
        <p:spPr>
          <a:xfrm>
            <a:off x="4631775" y="3431000"/>
            <a:ext cx="3884400" cy="8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Katrina Carey</a:t>
            </a:r>
            <a:r>
              <a:rPr lang="en" sz="1600"/>
              <a:t>, ASM Troop 222</a:t>
            </a:r>
            <a:endParaRPr sz="1600"/>
          </a:p>
          <a:p>
            <a:pPr indent="0" lvl="0" marL="0" rtl="0" algn="l">
              <a:spcBef>
                <a:spcPts val="0"/>
              </a:spcBef>
              <a:spcAft>
                <a:spcPts val="0"/>
              </a:spcAft>
              <a:buClr>
                <a:schemeClr val="dk1"/>
              </a:buClr>
              <a:buSzPts val="1100"/>
              <a:buFont typeface="Arial"/>
              <a:buNone/>
            </a:pPr>
            <a:r>
              <a:rPr lang="en" sz="1600" u="sng">
                <a:solidFill>
                  <a:schemeClr val="hlink"/>
                </a:solidFill>
                <a:hlinkClick r:id="rId5"/>
              </a:rPr>
              <a:t>thekatrinacarey@gmail.com</a:t>
            </a:r>
            <a:endParaRPr sz="1600"/>
          </a:p>
          <a:p>
            <a:pPr indent="0" lvl="0" marL="0" rtl="0" algn="l">
              <a:spcBef>
                <a:spcPts val="0"/>
              </a:spcBef>
              <a:spcAft>
                <a:spcPts val="0"/>
              </a:spcAft>
              <a:buClr>
                <a:schemeClr val="dk1"/>
              </a:buClr>
              <a:buSzPts val="1100"/>
              <a:buFont typeface="Arial"/>
              <a:buNone/>
            </a:pPr>
            <a:r>
              <a:t/>
            </a:r>
            <a:endParaRPr sz="1600"/>
          </a:p>
        </p:txBody>
      </p:sp>
      <p:grpSp>
        <p:nvGrpSpPr>
          <p:cNvPr id="63" name="Google Shape;63;p15"/>
          <p:cNvGrpSpPr/>
          <p:nvPr/>
        </p:nvGrpSpPr>
        <p:grpSpPr>
          <a:xfrm>
            <a:off x="627833" y="1011418"/>
            <a:ext cx="3086808" cy="3076084"/>
            <a:chOff x="446640" y="589425"/>
            <a:chExt cx="3878386" cy="3864913"/>
          </a:xfrm>
        </p:grpSpPr>
        <p:sp>
          <p:nvSpPr>
            <p:cNvPr id="64" name="Google Shape;64;p15"/>
            <p:cNvSpPr/>
            <p:nvPr/>
          </p:nvSpPr>
          <p:spPr>
            <a:xfrm rot="1567789">
              <a:off x="1177605" y="3717943"/>
              <a:ext cx="1165379" cy="235886"/>
            </a:xfrm>
            <a:custGeom>
              <a:rect b="b" l="l" r="r" t="t"/>
              <a:pathLst>
                <a:path extrusionOk="0" h="10475" w="51751">
                  <a:moveTo>
                    <a:pt x="6734" y="249"/>
                  </a:moveTo>
                  <a:lnTo>
                    <a:pt x="32922" y="249"/>
                  </a:lnTo>
                  <a:lnTo>
                    <a:pt x="45890" y="499"/>
                  </a:lnTo>
                  <a:lnTo>
                    <a:pt x="50504" y="2120"/>
                  </a:lnTo>
                  <a:lnTo>
                    <a:pt x="51751" y="4489"/>
                  </a:lnTo>
                  <a:lnTo>
                    <a:pt x="51128" y="5985"/>
                  </a:lnTo>
                  <a:lnTo>
                    <a:pt x="48135" y="8854"/>
                  </a:lnTo>
                  <a:lnTo>
                    <a:pt x="42274" y="10475"/>
                  </a:lnTo>
                  <a:lnTo>
                    <a:pt x="34917" y="10350"/>
                  </a:lnTo>
                  <a:lnTo>
                    <a:pt x="15214" y="9851"/>
                  </a:lnTo>
                  <a:lnTo>
                    <a:pt x="5861" y="10101"/>
                  </a:lnTo>
                  <a:lnTo>
                    <a:pt x="4490" y="9602"/>
                  </a:lnTo>
                  <a:lnTo>
                    <a:pt x="2370" y="8480"/>
                  </a:lnTo>
                  <a:lnTo>
                    <a:pt x="499" y="6235"/>
                  </a:lnTo>
                  <a:lnTo>
                    <a:pt x="0" y="4738"/>
                  </a:lnTo>
                  <a:lnTo>
                    <a:pt x="499" y="3367"/>
                  </a:lnTo>
                  <a:lnTo>
                    <a:pt x="1497" y="1247"/>
                  </a:lnTo>
                  <a:lnTo>
                    <a:pt x="2993" y="374"/>
                  </a:lnTo>
                  <a:lnTo>
                    <a:pt x="4988" y="0"/>
                  </a:lnTo>
                  <a:close/>
                </a:path>
              </a:pathLst>
            </a:custGeom>
            <a:solidFill>
              <a:srgbClr val="5EB2FC"/>
            </a:solidFill>
            <a:ln>
              <a:noFill/>
            </a:ln>
          </p:spPr>
        </p:sp>
        <p:sp>
          <p:nvSpPr>
            <p:cNvPr id="65" name="Google Shape;65;p15"/>
            <p:cNvSpPr/>
            <p:nvPr/>
          </p:nvSpPr>
          <p:spPr>
            <a:xfrm rot="1567789">
              <a:off x="1344028" y="3445917"/>
              <a:ext cx="1165379" cy="235886"/>
            </a:xfrm>
            <a:custGeom>
              <a:rect b="b" l="l" r="r" t="t"/>
              <a:pathLst>
                <a:path extrusionOk="0" h="10475" w="51751">
                  <a:moveTo>
                    <a:pt x="6734" y="249"/>
                  </a:moveTo>
                  <a:lnTo>
                    <a:pt x="32922" y="249"/>
                  </a:lnTo>
                  <a:lnTo>
                    <a:pt x="45890" y="499"/>
                  </a:lnTo>
                  <a:lnTo>
                    <a:pt x="50504" y="2120"/>
                  </a:lnTo>
                  <a:lnTo>
                    <a:pt x="51751" y="4489"/>
                  </a:lnTo>
                  <a:lnTo>
                    <a:pt x="51128" y="5985"/>
                  </a:lnTo>
                  <a:lnTo>
                    <a:pt x="48135" y="8854"/>
                  </a:lnTo>
                  <a:lnTo>
                    <a:pt x="42274" y="10475"/>
                  </a:lnTo>
                  <a:lnTo>
                    <a:pt x="34917" y="10350"/>
                  </a:lnTo>
                  <a:lnTo>
                    <a:pt x="15214" y="9851"/>
                  </a:lnTo>
                  <a:lnTo>
                    <a:pt x="5861" y="10101"/>
                  </a:lnTo>
                  <a:lnTo>
                    <a:pt x="4490" y="9602"/>
                  </a:lnTo>
                  <a:lnTo>
                    <a:pt x="2370" y="8480"/>
                  </a:lnTo>
                  <a:lnTo>
                    <a:pt x="499" y="6235"/>
                  </a:lnTo>
                  <a:lnTo>
                    <a:pt x="0" y="4738"/>
                  </a:lnTo>
                  <a:lnTo>
                    <a:pt x="499" y="3367"/>
                  </a:lnTo>
                  <a:lnTo>
                    <a:pt x="1497" y="1247"/>
                  </a:lnTo>
                  <a:lnTo>
                    <a:pt x="2993" y="374"/>
                  </a:lnTo>
                  <a:lnTo>
                    <a:pt x="4988" y="0"/>
                  </a:lnTo>
                  <a:close/>
                </a:path>
              </a:pathLst>
            </a:custGeom>
            <a:solidFill>
              <a:srgbClr val="5EB2FC"/>
            </a:solidFill>
            <a:ln>
              <a:noFill/>
            </a:ln>
          </p:spPr>
        </p:sp>
        <p:sp>
          <p:nvSpPr>
            <p:cNvPr id="66" name="Google Shape;66;p15"/>
            <p:cNvSpPr/>
            <p:nvPr/>
          </p:nvSpPr>
          <p:spPr>
            <a:xfrm rot="1567856">
              <a:off x="1326030" y="4069974"/>
              <a:ext cx="571140" cy="272519"/>
            </a:xfrm>
            <a:custGeom>
              <a:rect b="b" l="l" r="r" t="t"/>
              <a:pathLst>
                <a:path extrusionOk="0" h="7538" w="15798">
                  <a:moveTo>
                    <a:pt x="1465" y="0"/>
                  </a:moveTo>
                  <a:lnTo>
                    <a:pt x="1224" y="18"/>
                  </a:lnTo>
                  <a:lnTo>
                    <a:pt x="805" y="90"/>
                  </a:lnTo>
                  <a:lnTo>
                    <a:pt x="483" y="197"/>
                  </a:lnTo>
                  <a:lnTo>
                    <a:pt x="242" y="349"/>
                  </a:lnTo>
                  <a:lnTo>
                    <a:pt x="81" y="554"/>
                  </a:lnTo>
                  <a:lnTo>
                    <a:pt x="10" y="822"/>
                  </a:lnTo>
                  <a:lnTo>
                    <a:pt x="1" y="1161"/>
                  </a:lnTo>
                  <a:lnTo>
                    <a:pt x="72" y="1572"/>
                  </a:lnTo>
                  <a:lnTo>
                    <a:pt x="126" y="1813"/>
                  </a:lnTo>
                  <a:lnTo>
                    <a:pt x="242" y="2152"/>
                  </a:lnTo>
                  <a:lnTo>
                    <a:pt x="572" y="2795"/>
                  </a:lnTo>
                  <a:lnTo>
                    <a:pt x="733" y="3117"/>
                  </a:lnTo>
                  <a:lnTo>
                    <a:pt x="974" y="3590"/>
                  </a:lnTo>
                  <a:lnTo>
                    <a:pt x="1403" y="4233"/>
                  </a:lnTo>
                  <a:lnTo>
                    <a:pt x="1724" y="4626"/>
                  </a:lnTo>
                  <a:lnTo>
                    <a:pt x="2073" y="4992"/>
                  </a:lnTo>
                  <a:lnTo>
                    <a:pt x="2466" y="5323"/>
                  </a:lnTo>
                  <a:lnTo>
                    <a:pt x="2885" y="5617"/>
                  </a:lnTo>
                  <a:lnTo>
                    <a:pt x="3350" y="5885"/>
                  </a:lnTo>
                  <a:lnTo>
                    <a:pt x="3591" y="6001"/>
                  </a:lnTo>
                  <a:lnTo>
                    <a:pt x="4234" y="6287"/>
                  </a:lnTo>
                  <a:lnTo>
                    <a:pt x="5520" y="6850"/>
                  </a:lnTo>
                  <a:lnTo>
                    <a:pt x="6502" y="7189"/>
                  </a:lnTo>
                  <a:lnTo>
                    <a:pt x="7172" y="7367"/>
                  </a:lnTo>
                  <a:lnTo>
                    <a:pt x="7850" y="7484"/>
                  </a:lnTo>
                  <a:lnTo>
                    <a:pt x="8556" y="7537"/>
                  </a:lnTo>
                  <a:lnTo>
                    <a:pt x="8913" y="7537"/>
                  </a:lnTo>
                  <a:lnTo>
                    <a:pt x="9583" y="7501"/>
                  </a:lnTo>
                  <a:lnTo>
                    <a:pt x="10547" y="7367"/>
                  </a:lnTo>
                  <a:lnTo>
                    <a:pt x="11163" y="7216"/>
                  </a:lnTo>
                  <a:lnTo>
                    <a:pt x="11753" y="6992"/>
                  </a:lnTo>
                  <a:lnTo>
                    <a:pt x="12306" y="6698"/>
                  </a:lnTo>
                  <a:lnTo>
                    <a:pt x="12815" y="6305"/>
                  </a:lnTo>
                  <a:lnTo>
                    <a:pt x="13280" y="5814"/>
                  </a:lnTo>
                  <a:lnTo>
                    <a:pt x="13494" y="5519"/>
                  </a:lnTo>
                  <a:lnTo>
                    <a:pt x="13735" y="5206"/>
                  </a:lnTo>
                  <a:lnTo>
                    <a:pt x="13967" y="4894"/>
                  </a:lnTo>
                  <a:lnTo>
                    <a:pt x="14396" y="4188"/>
                  </a:lnTo>
                  <a:lnTo>
                    <a:pt x="15253" y="2777"/>
                  </a:lnTo>
                  <a:lnTo>
                    <a:pt x="15646" y="2054"/>
                  </a:lnTo>
                  <a:lnTo>
                    <a:pt x="15709" y="1911"/>
                  </a:lnTo>
                  <a:lnTo>
                    <a:pt x="15789" y="1626"/>
                  </a:lnTo>
                  <a:lnTo>
                    <a:pt x="15798" y="1358"/>
                  </a:lnTo>
                  <a:lnTo>
                    <a:pt x="15744" y="1117"/>
                  </a:lnTo>
                  <a:lnTo>
                    <a:pt x="15637" y="893"/>
                  </a:lnTo>
                  <a:lnTo>
                    <a:pt x="15468" y="715"/>
                  </a:lnTo>
                  <a:lnTo>
                    <a:pt x="15253" y="581"/>
                  </a:lnTo>
                  <a:lnTo>
                    <a:pt x="14994" y="500"/>
                  </a:lnTo>
                  <a:lnTo>
                    <a:pt x="14842" y="482"/>
                  </a:lnTo>
                  <a:lnTo>
                    <a:pt x="13932" y="411"/>
                  </a:lnTo>
                  <a:lnTo>
                    <a:pt x="12092" y="331"/>
                  </a:lnTo>
                  <a:lnTo>
                    <a:pt x="11181" y="313"/>
                  </a:lnTo>
                  <a:lnTo>
                    <a:pt x="10136" y="313"/>
                  </a:lnTo>
                  <a:lnTo>
                    <a:pt x="8056" y="340"/>
                  </a:lnTo>
                  <a:lnTo>
                    <a:pt x="7020" y="322"/>
                  </a:lnTo>
                  <a:lnTo>
                    <a:pt x="4243" y="179"/>
                  </a:lnTo>
                  <a:lnTo>
                    <a:pt x="1465" y="0"/>
                  </a:ln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1568063">
              <a:off x="1256483" y="871153"/>
              <a:ext cx="1235109" cy="2224521"/>
            </a:xfrm>
            <a:custGeom>
              <a:rect b="b" l="l" r="r" t="t"/>
              <a:pathLst>
                <a:path extrusionOk="0" h="64663" w="35792">
                  <a:moveTo>
                    <a:pt x="33014" y="1"/>
                  </a:moveTo>
                  <a:lnTo>
                    <a:pt x="32594" y="10"/>
                  </a:lnTo>
                  <a:lnTo>
                    <a:pt x="32175" y="99"/>
                  </a:lnTo>
                  <a:lnTo>
                    <a:pt x="31764" y="251"/>
                  </a:lnTo>
                  <a:lnTo>
                    <a:pt x="31380" y="474"/>
                  </a:lnTo>
                  <a:lnTo>
                    <a:pt x="31032" y="742"/>
                  </a:lnTo>
                  <a:lnTo>
                    <a:pt x="30871" y="894"/>
                  </a:lnTo>
                  <a:lnTo>
                    <a:pt x="30585" y="1215"/>
                  </a:lnTo>
                  <a:lnTo>
                    <a:pt x="30094" y="1912"/>
                  </a:lnTo>
                  <a:lnTo>
                    <a:pt x="29648" y="2653"/>
                  </a:lnTo>
                  <a:lnTo>
                    <a:pt x="29174" y="3376"/>
                  </a:lnTo>
                  <a:lnTo>
                    <a:pt x="28915" y="3707"/>
                  </a:lnTo>
                  <a:lnTo>
                    <a:pt x="28763" y="3867"/>
                  </a:lnTo>
                  <a:lnTo>
                    <a:pt x="28442" y="4171"/>
                  </a:lnTo>
                  <a:lnTo>
                    <a:pt x="28076" y="4421"/>
                  </a:lnTo>
                  <a:lnTo>
                    <a:pt x="27692" y="4626"/>
                  </a:lnTo>
                  <a:lnTo>
                    <a:pt x="27281" y="4769"/>
                  </a:lnTo>
                  <a:lnTo>
                    <a:pt x="26870" y="4832"/>
                  </a:lnTo>
                  <a:lnTo>
                    <a:pt x="26468" y="4814"/>
                  </a:lnTo>
                  <a:lnTo>
                    <a:pt x="26076" y="4698"/>
                  </a:lnTo>
                  <a:lnTo>
                    <a:pt x="25888" y="4600"/>
                  </a:lnTo>
                  <a:lnTo>
                    <a:pt x="25754" y="4510"/>
                  </a:lnTo>
                  <a:lnTo>
                    <a:pt x="25531" y="4296"/>
                  </a:lnTo>
                  <a:lnTo>
                    <a:pt x="25254" y="3930"/>
                  </a:lnTo>
                  <a:lnTo>
                    <a:pt x="24986" y="3340"/>
                  </a:lnTo>
                  <a:lnTo>
                    <a:pt x="24790" y="2697"/>
                  </a:lnTo>
                  <a:lnTo>
                    <a:pt x="24611" y="2037"/>
                  </a:lnTo>
                  <a:lnTo>
                    <a:pt x="24397" y="1412"/>
                  </a:lnTo>
                  <a:lnTo>
                    <a:pt x="24191" y="992"/>
                  </a:lnTo>
                  <a:lnTo>
                    <a:pt x="24022" y="742"/>
                  </a:lnTo>
                  <a:lnTo>
                    <a:pt x="23816" y="527"/>
                  </a:lnTo>
                  <a:lnTo>
                    <a:pt x="23575" y="349"/>
                  </a:lnTo>
                  <a:lnTo>
                    <a:pt x="23432" y="277"/>
                  </a:lnTo>
                  <a:lnTo>
                    <a:pt x="23280" y="215"/>
                  </a:lnTo>
                  <a:lnTo>
                    <a:pt x="22968" y="143"/>
                  </a:lnTo>
                  <a:lnTo>
                    <a:pt x="22486" y="108"/>
                  </a:lnTo>
                  <a:lnTo>
                    <a:pt x="22155" y="126"/>
                  </a:lnTo>
                  <a:lnTo>
                    <a:pt x="21771" y="161"/>
                  </a:lnTo>
                  <a:lnTo>
                    <a:pt x="21003" y="277"/>
                  </a:lnTo>
                  <a:lnTo>
                    <a:pt x="20244" y="465"/>
                  </a:lnTo>
                  <a:lnTo>
                    <a:pt x="19521" y="724"/>
                  </a:lnTo>
                  <a:lnTo>
                    <a:pt x="18824" y="1054"/>
                  </a:lnTo>
                  <a:lnTo>
                    <a:pt x="18173" y="1456"/>
                  </a:lnTo>
                  <a:lnTo>
                    <a:pt x="17592" y="1938"/>
                  </a:lnTo>
                  <a:lnTo>
                    <a:pt x="17074" y="2492"/>
                  </a:lnTo>
                  <a:lnTo>
                    <a:pt x="16851" y="2805"/>
                  </a:lnTo>
                  <a:lnTo>
                    <a:pt x="16645" y="3135"/>
                  </a:lnTo>
                  <a:lnTo>
                    <a:pt x="16342" y="3849"/>
                  </a:lnTo>
                  <a:lnTo>
                    <a:pt x="16172" y="4600"/>
                  </a:lnTo>
                  <a:lnTo>
                    <a:pt x="16128" y="5376"/>
                  </a:lnTo>
                  <a:lnTo>
                    <a:pt x="16217" y="6135"/>
                  </a:lnTo>
                  <a:lnTo>
                    <a:pt x="16440" y="6859"/>
                  </a:lnTo>
                  <a:lnTo>
                    <a:pt x="16699" y="7359"/>
                  </a:lnTo>
                  <a:lnTo>
                    <a:pt x="16913" y="7662"/>
                  </a:lnTo>
                  <a:lnTo>
                    <a:pt x="17163" y="7939"/>
                  </a:lnTo>
                  <a:lnTo>
                    <a:pt x="17449" y="8180"/>
                  </a:lnTo>
                  <a:lnTo>
                    <a:pt x="17610" y="8297"/>
                  </a:lnTo>
                  <a:lnTo>
                    <a:pt x="17797" y="8413"/>
                  </a:lnTo>
                  <a:lnTo>
                    <a:pt x="18190" y="8609"/>
                  </a:lnTo>
                  <a:lnTo>
                    <a:pt x="18824" y="8841"/>
                  </a:lnTo>
                  <a:lnTo>
                    <a:pt x="20146" y="9127"/>
                  </a:lnTo>
                  <a:lnTo>
                    <a:pt x="21039" y="9315"/>
                  </a:lnTo>
                  <a:lnTo>
                    <a:pt x="21477" y="9440"/>
                  </a:lnTo>
                  <a:lnTo>
                    <a:pt x="22120" y="9716"/>
                  </a:lnTo>
                  <a:lnTo>
                    <a:pt x="22512" y="9949"/>
                  </a:lnTo>
                  <a:lnTo>
                    <a:pt x="22870" y="10216"/>
                  </a:lnTo>
                  <a:lnTo>
                    <a:pt x="23173" y="10538"/>
                  </a:lnTo>
                  <a:lnTo>
                    <a:pt x="23414" y="10895"/>
                  </a:lnTo>
                  <a:lnTo>
                    <a:pt x="23566" y="11297"/>
                  </a:lnTo>
                  <a:lnTo>
                    <a:pt x="23611" y="11520"/>
                  </a:lnTo>
                  <a:lnTo>
                    <a:pt x="23629" y="11663"/>
                  </a:lnTo>
                  <a:lnTo>
                    <a:pt x="23620" y="11949"/>
                  </a:lnTo>
                  <a:lnTo>
                    <a:pt x="23530" y="12360"/>
                  </a:lnTo>
                  <a:lnTo>
                    <a:pt x="23272" y="12851"/>
                  </a:lnTo>
                  <a:lnTo>
                    <a:pt x="22888" y="13279"/>
                  </a:lnTo>
                  <a:lnTo>
                    <a:pt x="22405" y="13637"/>
                  </a:lnTo>
                  <a:lnTo>
                    <a:pt x="21852" y="13913"/>
                  </a:lnTo>
                  <a:lnTo>
                    <a:pt x="21253" y="14101"/>
                  </a:lnTo>
                  <a:lnTo>
                    <a:pt x="20637" y="14190"/>
                  </a:lnTo>
                  <a:lnTo>
                    <a:pt x="20334" y="14190"/>
                  </a:lnTo>
                  <a:lnTo>
                    <a:pt x="20021" y="14181"/>
                  </a:lnTo>
                  <a:lnTo>
                    <a:pt x="19396" y="14101"/>
                  </a:lnTo>
                  <a:lnTo>
                    <a:pt x="18467" y="13878"/>
                  </a:lnTo>
                  <a:lnTo>
                    <a:pt x="17262" y="13440"/>
                  </a:lnTo>
                  <a:lnTo>
                    <a:pt x="16074" y="12913"/>
                  </a:lnTo>
                  <a:lnTo>
                    <a:pt x="14886" y="12386"/>
                  </a:lnTo>
                  <a:lnTo>
                    <a:pt x="13699" y="11913"/>
                  </a:lnTo>
                  <a:lnTo>
                    <a:pt x="12797" y="11663"/>
                  </a:lnTo>
                  <a:lnTo>
                    <a:pt x="12189" y="11547"/>
                  </a:lnTo>
                  <a:lnTo>
                    <a:pt x="11582" y="11502"/>
                  </a:lnTo>
                  <a:lnTo>
                    <a:pt x="10957" y="11520"/>
                  </a:lnTo>
                  <a:lnTo>
                    <a:pt x="10645" y="11565"/>
                  </a:lnTo>
                  <a:lnTo>
                    <a:pt x="10323" y="11618"/>
                  </a:lnTo>
                  <a:lnTo>
                    <a:pt x="9698" y="11806"/>
                  </a:lnTo>
                  <a:lnTo>
                    <a:pt x="9109" y="12065"/>
                  </a:lnTo>
                  <a:lnTo>
                    <a:pt x="8555" y="12395"/>
                  </a:lnTo>
                  <a:lnTo>
                    <a:pt x="8037" y="12779"/>
                  </a:lnTo>
                  <a:lnTo>
                    <a:pt x="7546" y="13208"/>
                  </a:lnTo>
                  <a:lnTo>
                    <a:pt x="6876" y="13922"/>
                  </a:lnTo>
                  <a:lnTo>
                    <a:pt x="6474" y="14422"/>
                  </a:lnTo>
                  <a:lnTo>
                    <a:pt x="6099" y="14914"/>
                  </a:lnTo>
                  <a:lnTo>
                    <a:pt x="5385" y="15967"/>
                  </a:lnTo>
                  <a:lnTo>
                    <a:pt x="4903" y="16798"/>
                  </a:lnTo>
                  <a:lnTo>
                    <a:pt x="4626" y="17369"/>
                  </a:lnTo>
                  <a:lnTo>
                    <a:pt x="4402" y="17959"/>
                  </a:lnTo>
                  <a:lnTo>
                    <a:pt x="4224" y="18557"/>
                  </a:lnTo>
                  <a:lnTo>
                    <a:pt x="4161" y="18861"/>
                  </a:lnTo>
                  <a:lnTo>
                    <a:pt x="4108" y="19173"/>
                  </a:lnTo>
                  <a:lnTo>
                    <a:pt x="4054" y="19798"/>
                  </a:lnTo>
                  <a:lnTo>
                    <a:pt x="4063" y="20432"/>
                  </a:lnTo>
                  <a:lnTo>
                    <a:pt x="4126" y="21066"/>
                  </a:lnTo>
                  <a:lnTo>
                    <a:pt x="4251" y="21682"/>
                  </a:lnTo>
                  <a:lnTo>
                    <a:pt x="4438" y="22290"/>
                  </a:lnTo>
                  <a:lnTo>
                    <a:pt x="4679" y="22870"/>
                  </a:lnTo>
                  <a:lnTo>
                    <a:pt x="4983" y="23424"/>
                  </a:lnTo>
                  <a:lnTo>
                    <a:pt x="5162" y="23692"/>
                  </a:lnTo>
                  <a:lnTo>
                    <a:pt x="5429" y="24067"/>
                  </a:lnTo>
                  <a:lnTo>
                    <a:pt x="6063" y="24728"/>
                  </a:lnTo>
                  <a:lnTo>
                    <a:pt x="6796" y="25299"/>
                  </a:lnTo>
                  <a:lnTo>
                    <a:pt x="7590" y="25755"/>
                  </a:lnTo>
                  <a:lnTo>
                    <a:pt x="8448" y="26103"/>
                  </a:lnTo>
                  <a:lnTo>
                    <a:pt x="9341" y="26326"/>
                  </a:lnTo>
                  <a:lnTo>
                    <a:pt x="10261" y="26424"/>
                  </a:lnTo>
                  <a:lnTo>
                    <a:pt x="11180" y="26389"/>
                  </a:lnTo>
                  <a:lnTo>
                    <a:pt x="11636" y="26308"/>
                  </a:lnTo>
                  <a:lnTo>
                    <a:pt x="12225" y="26174"/>
                  </a:lnTo>
                  <a:lnTo>
                    <a:pt x="13431" y="25826"/>
                  </a:lnTo>
                  <a:lnTo>
                    <a:pt x="14333" y="25630"/>
                  </a:lnTo>
                  <a:lnTo>
                    <a:pt x="14913" y="25567"/>
                  </a:lnTo>
                  <a:lnTo>
                    <a:pt x="15485" y="25594"/>
                  </a:lnTo>
                  <a:lnTo>
                    <a:pt x="16038" y="25737"/>
                  </a:lnTo>
                  <a:lnTo>
                    <a:pt x="16306" y="25871"/>
                  </a:lnTo>
                  <a:lnTo>
                    <a:pt x="16449" y="25951"/>
                  </a:lnTo>
                  <a:lnTo>
                    <a:pt x="16699" y="26147"/>
                  </a:lnTo>
                  <a:lnTo>
                    <a:pt x="16913" y="26371"/>
                  </a:lnTo>
                  <a:lnTo>
                    <a:pt x="17101" y="26621"/>
                  </a:lnTo>
                  <a:lnTo>
                    <a:pt x="17306" y="27040"/>
                  </a:lnTo>
                  <a:lnTo>
                    <a:pt x="17467" y="27657"/>
                  </a:lnTo>
                  <a:lnTo>
                    <a:pt x="17485" y="28317"/>
                  </a:lnTo>
                  <a:lnTo>
                    <a:pt x="17387" y="28978"/>
                  </a:lnTo>
                  <a:lnTo>
                    <a:pt x="17154" y="29603"/>
                  </a:lnTo>
                  <a:lnTo>
                    <a:pt x="16815" y="30175"/>
                  </a:lnTo>
                  <a:lnTo>
                    <a:pt x="16601" y="30425"/>
                  </a:lnTo>
                  <a:lnTo>
                    <a:pt x="16360" y="30657"/>
                  </a:lnTo>
                  <a:lnTo>
                    <a:pt x="15851" y="31050"/>
                  </a:lnTo>
                  <a:lnTo>
                    <a:pt x="15288" y="31363"/>
                  </a:lnTo>
                  <a:lnTo>
                    <a:pt x="14681" y="31613"/>
                  </a:lnTo>
                  <a:lnTo>
                    <a:pt x="14047" y="31791"/>
                  </a:lnTo>
                  <a:lnTo>
                    <a:pt x="13395" y="31916"/>
                  </a:lnTo>
                  <a:lnTo>
                    <a:pt x="12386" y="32032"/>
                  </a:lnTo>
                  <a:lnTo>
                    <a:pt x="11725" y="32041"/>
                  </a:lnTo>
                  <a:lnTo>
                    <a:pt x="10930" y="32032"/>
                  </a:lnTo>
                  <a:lnTo>
                    <a:pt x="9341" y="31907"/>
                  </a:lnTo>
                  <a:lnTo>
                    <a:pt x="7760" y="31648"/>
                  </a:lnTo>
                  <a:lnTo>
                    <a:pt x="6215" y="31246"/>
                  </a:lnTo>
                  <a:lnTo>
                    <a:pt x="5456" y="30987"/>
                  </a:lnTo>
                  <a:lnTo>
                    <a:pt x="4742" y="30729"/>
                  </a:lnTo>
                  <a:lnTo>
                    <a:pt x="3635" y="30434"/>
                  </a:lnTo>
                  <a:lnTo>
                    <a:pt x="3081" y="30389"/>
                  </a:lnTo>
                  <a:lnTo>
                    <a:pt x="2706" y="30416"/>
                  </a:lnTo>
                  <a:lnTo>
                    <a:pt x="2518" y="30452"/>
                  </a:lnTo>
                  <a:lnTo>
                    <a:pt x="2277" y="30514"/>
                  </a:lnTo>
                  <a:lnTo>
                    <a:pt x="1831" y="30720"/>
                  </a:lnTo>
                  <a:lnTo>
                    <a:pt x="1429" y="30996"/>
                  </a:lnTo>
                  <a:lnTo>
                    <a:pt x="1072" y="31354"/>
                  </a:lnTo>
                  <a:lnTo>
                    <a:pt x="768" y="31755"/>
                  </a:lnTo>
                  <a:lnTo>
                    <a:pt x="518" y="32202"/>
                  </a:lnTo>
                  <a:lnTo>
                    <a:pt x="313" y="32684"/>
                  </a:lnTo>
                  <a:lnTo>
                    <a:pt x="170" y="33175"/>
                  </a:lnTo>
                  <a:lnTo>
                    <a:pt x="116" y="33425"/>
                  </a:lnTo>
                  <a:lnTo>
                    <a:pt x="54" y="33774"/>
                  </a:lnTo>
                  <a:lnTo>
                    <a:pt x="0" y="34479"/>
                  </a:lnTo>
                  <a:lnTo>
                    <a:pt x="36" y="35185"/>
                  </a:lnTo>
                  <a:lnTo>
                    <a:pt x="143" y="35890"/>
                  </a:lnTo>
                  <a:lnTo>
                    <a:pt x="339" y="36569"/>
                  </a:lnTo>
                  <a:lnTo>
                    <a:pt x="616" y="37212"/>
                  </a:lnTo>
                  <a:lnTo>
                    <a:pt x="973" y="37810"/>
                  </a:lnTo>
                  <a:lnTo>
                    <a:pt x="1420" y="38355"/>
                  </a:lnTo>
                  <a:lnTo>
                    <a:pt x="1670" y="38605"/>
                  </a:lnTo>
                  <a:lnTo>
                    <a:pt x="1938" y="38837"/>
                  </a:lnTo>
                  <a:lnTo>
                    <a:pt x="2527" y="39221"/>
                  </a:lnTo>
                  <a:lnTo>
                    <a:pt x="3179" y="39507"/>
                  </a:lnTo>
                  <a:lnTo>
                    <a:pt x="3858" y="39694"/>
                  </a:lnTo>
                  <a:lnTo>
                    <a:pt x="4554" y="39775"/>
                  </a:lnTo>
                  <a:lnTo>
                    <a:pt x="5260" y="39748"/>
                  </a:lnTo>
                  <a:lnTo>
                    <a:pt x="5938" y="39605"/>
                  </a:lnTo>
                  <a:lnTo>
                    <a:pt x="6581" y="39337"/>
                  </a:lnTo>
                  <a:lnTo>
                    <a:pt x="6885" y="39158"/>
                  </a:lnTo>
                  <a:lnTo>
                    <a:pt x="7144" y="38980"/>
                  </a:lnTo>
                  <a:lnTo>
                    <a:pt x="7608" y="38560"/>
                  </a:lnTo>
                  <a:lnTo>
                    <a:pt x="8019" y="38087"/>
                  </a:lnTo>
                  <a:lnTo>
                    <a:pt x="8394" y="37578"/>
                  </a:lnTo>
                  <a:lnTo>
                    <a:pt x="8912" y="36774"/>
                  </a:lnTo>
                  <a:lnTo>
                    <a:pt x="9600" y="35685"/>
                  </a:lnTo>
                  <a:lnTo>
                    <a:pt x="9984" y="35176"/>
                  </a:lnTo>
                  <a:lnTo>
                    <a:pt x="10189" y="34935"/>
                  </a:lnTo>
                  <a:lnTo>
                    <a:pt x="10680" y="34497"/>
                  </a:lnTo>
                  <a:lnTo>
                    <a:pt x="11234" y="34122"/>
                  </a:lnTo>
                  <a:lnTo>
                    <a:pt x="11832" y="33845"/>
                  </a:lnTo>
                  <a:lnTo>
                    <a:pt x="12448" y="33684"/>
                  </a:lnTo>
                  <a:lnTo>
                    <a:pt x="13047" y="33649"/>
                  </a:lnTo>
                  <a:lnTo>
                    <a:pt x="13475" y="33720"/>
                  </a:lnTo>
                  <a:lnTo>
                    <a:pt x="13752" y="33818"/>
                  </a:lnTo>
                  <a:lnTo>
                    <a:pt x="14002" y="33961"/>
                  </a:lnTo>
                  <a:lnTo>
                    <a:pt x="14243" y="34149"/>
                  </a:lnTo>
                  <a:lnTo>
                    <a:pt x="14350" y="34265"/>
                  </a:lnTo>
                  <a:lnTo>
                    <a:pt x="14449" y="34381"/>
                  </a:lnTo>
                  <a:lnTo>
                    <a:pt x="14618" y="34631"/>
                  </a:lnTo>
                  <a:lnTo>
                    <a:pt x="14788" y="35033"/>
                  </a:lnTo>
                  <a:lnTo>
                    <a:pt x="14877" y="35604"/>
                  </a:lnTo>
                  <a:lnTo>
                    <a:pt x="14868" y="36212"/>
                  </a:lnTo>
                  <a:lnTo>
                    <a:pt x="14708" y="37176"/>
                  </a:lnTo>
                  <a:lnTo>
                    <a:pt x="14404" y="38480"/>
                  </a:lnTo>
                  <a:lnTo>
                    <a:pt x="14306" y="39114"/>
                  </a:lnTo>
                  <a:lnTo>
                    <a:pt x="14288" y="39292"/>
                  </a:lnTo>
                  <a:lnTo>
                    <a:pt x="14279" y="39471"/>
                  </a:lnTo>
                  <a:lnTo>
                    <a:pt x="14270" y="39766"/>
                  </a:lnTo>
                  <a:lnTo>
                    <a:pt x="14324" y="40337"/>
                  </a:lnTo>
                  <a:lnTo>
                    <a:pt x="14440" y="40900"/>
                  </a:lnTo>
                  <a:lnTo>
                    <a:pt x="14618" y="41444"/>
                  </a:lnTo>
                  <a:lnTo>
                    <a:pt x="14859" y="41971"/>
                  </a:lnTo>
                  <a:lnTo>
                    <a:pt x="15154" y="42462"/>
                  </a:lnTo>
                  <a:lnTo>
                    <a:pt x="15511" y="42909"/>
                  </a:lnTo>
                  <a:lnTo>
                    <a:pt x="15913" y="43320"/>
                  </a:lnTo>
                  <a:lnTo>
                    <a:pt x="16136" y="43507"/>
                  </a:lnTo>
                  <a:lnTo>
                    <a:pt x="16306" y="43623"/>
                  </a:lnTo>
                  <a:lnTo>
                    <a:pt x="16645" y="43847"/>
                  </a:lnTo>
                  <a:lnTo>
                    <a:pt x="17021" y="44025"/>
                  </a:lnTo>
                  <a:lnTo>
                    <a:pt x="17405" y="44168"/>
                  </a:lnTo>
                  <a:lnTo>
                    <a:pt x="17797" y="44257"/>
                  </a:lnTo>
                  <a:lnTo>
                    <a:pt x="18199" y="44293"/>
                  </a:lnTo>
                  <a:lnTo>
                    <a:pt x="18592" y="44266"/>
                  </a:lnTo>
                  <a:lnTo>
                    <a:pt x="18976" y="44177"/>
                  </a:lnTo>
                  <a:lnTo>
                    <a:pt x="19164" y="44097"/>
                  </a:lnTo>
                  <a:lnTo>
                    <a:pt x="19324" y="44025"/>
                  </a:lnTo>
                  <a:lnTo>
                    <a:pt x="19610" y="43838"/>
                  </a:lnTo>
                  <a:lnTo>
                    <a:pt x="19860" y="43623"/>
                  </a:lnTo>
                  <a:lnTo>
                    <a:pt x="20084" y="43382"/>
                  </a:lnTo>
                  <a:lnTo>
                    <a:pt x="20351" y="42963"/>
                  </a:lnTo>
                  <a:lnTo>
                    <a:pt x="20628" y="42329"/>
                  </a:lnTo>
                  <a:lnTo>
                    <a:pt x="20905" y="41266"/>
                  </a:lnTo>
                  <a:lnTo>
                    <a:pt x="21164" y="39775"/>
                  </a:lnTo>
                  <a:lnTo>
                    <a:pt x="21307" y="39060"/>
                  </a:lnTo>
                  <a:lnTo>
                    <a:pt x="21405" y="38676"/>
                  </a:lnTo>
                  <a:lnTo>
                    <a:pt x="21673" y="37935"/>
                  </a:lnTo>
                  <a:lnTo>
                    <a:pt x="22057" y="37247"/>
                  </a:lnTo>
                  <a:lnTo>
                    <a:pt x="22423" y="36792"/>
                  </a:lnTo>
                  <a:lnTo>
                    <a:pt x="22700" y="36524"/>
                  </a:lnTo>
                  <a:lnTo>
                    <a:pt x="22852" y="36399"/>
                  </a:lnTo>
                  <a:lnTo>
                    <a:pt x="23013" y="36283"/>
                  </a:lnTo>
                  <a:lnTo>
                    <a:pt x="23352" y="36086"/>
                  </a:lnTo>
                  <a:lnTo>
                    <a:pt x="23718" y="35944"/>
                  </a:lnTo>
                  <a:lnTo>
                    <a:pt x="24102" y="35845"/>
                  </a:lnTo>
                  <a:lnTo>
                    <a:pt x="24495" y="35801"/>
                  </a:lnTo>
                  <a:lnTo>
                    <a:pt x="24879" y="35810"/>
                  </a:lnTo>
                  <a:lnTo>
                    <a:pt x="25254" y="35890"/>
                  </a:lnTo>
                  <a:lnTo>
                    <a:pt x="25620" y="36024"/>
                  </a:lnTo>
                  <a:lnTo>
                    <a:pt x="25781" y="36122"/>
                  </a:lnTo>
                  <a:lnTo>
                    <a:pt x="25977" y="36256"/>
                  </a:lnTo>
                  <a:lnTo>
                    <a:pt x="26299" y="36569"/>
                  </a:lnTo>
                  <a:lnTo>
                    <a:pt x="26558" y="36935"/>
                  </a:lnTo>
                  <a:lnTo>
                    <a:pt x="26754" y="37337"/>
                  </a:lnTo>
                  <a:lnTo>
                    <a:pt x="26897" y="37783"/>
                  </a:lnTo>
                  <a:lnTo>
                    <a:pt x="26995" y="38248"/>
                  </a:lnTo>
                  <a:lnTo>
                    <a:pt x="27049" y="38962"/>
                  </a:lnTo>
                  <a:lnTo>
                    <a:pt x="27040" y="39435"/>
                  </a:lnTo>
                  <a:lnTo>
                    <a:pt x="26960" y="40364"/>
                  </a:lnTo>
                  <a:lnTo>
                    <a:pt x="26826" y="41757"/>
                  </a:lnTo>
                  <a:lnTo>
                    <a:pt x="26844" y="42445"/>
                  </a:lnTo>
                  <a:lnTo>
                    <a:pt x="26906" y="42900"/>
                  </a:lnTo>
                  <a:lnTo>
                    <a:pt x="26951" y="43123"/>
                  </a:lnTo>
                  <a:lnTo>
                    <a:pt x="27263" y="42936"/>
                  </a:lnTo>
                  <a:lnTo>
                    <a:pt x="27826" y="42480"/>
                  </a:lnTo>
                  <a:lnTo>
                    <a:pt x="28371" y="41980"/>
                  </a:lnTo>
                  <a:lnTo>
                    <a:pt x="28933" y="41516"/>
                  </a:lnTo>
                  <a:lnTo>
                    <a:pt x="29246" y="41337"/>
                  </a:lnTo>
                  <a:lnTo>
                    <a:pt x="29415" y="41257"/>
                  </a:lnTo>
                  <a:lnTo>
                    <a:pt x="29773" y="41141"/>
                  </a:lnTo>
                  <a:lnTo>
                    <a:pt x="30130" y="41078"/>
                  </a:lnTo>
                  <a:lnTo>
                    <a:pt x="30496" y="41069"/>
                  </a:lnTo>
                  <a:lnTo>
                    <a:pt x="30862" y="41105"/>
                  </a:lnTo>
                  <a:lnTo>
                    <a:pt x="31219" y="41185"/>
                  </a:lnTo>
                  <a:lnTo>
                    <a:pt x="31746" y="41391"/>
                  </a:lnTo>
                  <a:lnTo>
                    <a:pt x="32380" y="41802"/>
                  </a:lnTo>
                  <a:lnTo>
                    <a:pt x="32934" y="42329"/>
                  </a:lnTo>
                  <a:lnTo>
                    <a:pt x="33255" y="42802"/>
                  </a:lnTo>
                  <a:lnTo>
                    <a:pt x="33425" y="43141"/>
                  </a:lnTo>
                  <a:lnTo>
                    <a:pt x="33559" y="43498"/>
                  </a:lnTo>
                  <a:lnTo>
                    <a:pt x="33639" y="43864"/>
                  </a:lnTo>
                  <a:lnTo>
                    <a:pt x="33657" y="44052"/>
                  </a:lnTo>
                  <a:lnTo>
                    <a:pt x="33666" y="44248"/>
                  </a:lnTo>
                  <a:lnTo>
                    <a:pt x="33657" y="44624"/>
                  </a:lnTo>
                  <a:lnTo>
                    <a:pt x="33568" y="45177"/>
                  </a:lnTo>
                  <a:lnTo>
                    <a:pt x="33309" y="45874"/>
                  </a:lnTo>
                  <a:lnTo>
                    <a:pt x="32925" y="46526"/>
                  </a:lnTo>
                  <a:lnTo>
                    <a:pt x="32434" y="47106"/>
                  </a:lnTo>
                  <a:lnTo>
                    <a:pt x="31844" y="47606"/>
                  </a:lnTo>
                  <a:lnTo>
                    <a:pt x="31183" y="48008"/>
                  </a:lnTo>
                  <a:lnTo>
                    <a:pt x="30469" y="48285"/>
                  </a:lnTo>
                  <a:lnTo>
                    <a:pt x="30103" y="48374"/>
                  </a:lnTo>
                  <a:lnTo>
                    <a:pt x="29746" y="48437"/>
                  </a:lnTo>
                  <a:lnTo>
                    <a:pt x="29031" y="48499"/>
                  </a:lnTo>
                  <a:lnTo>
                    <a:pt x="27960" y="48472"/>
                  </a:lnTo>
                  <a:lnTo>
                    <a:pt x="26513" y="48356"/>
                  </a:lnTo>
                  <a:lnTo>
                    <a:pt x="25433" y="48321"/>
                  </a:lnTo>
                  <a:lnTo>
                    <a:pt x="24718" y="48365"/>
                  </a:lnTo>
                  <a:lnTo>
                    <a:pt x="24361" y="48419"/>
                  </a:lnTo>
                  <a:lnTo>
                    <a:pt x="23968" y="48499"/>
                  </a:lnTo>
                  <a:lnTo>
                    <a:pt x="23200" y="48731"/>
                  </a:lnTo>
                  <a:lnTo>
                    <a:pt x="22066" y="49151"/>
                  </a:lnTo>
                  <a:lnTo>
                    <a:pt x="21298" y="49401"/>
                  </a:lnTo>
                  <a:lnTo>
                    <a:pt x="21244" y="49419"/>
                  </a:lnTo>
                  <a:lnTo>
                    <a:pt x="21191" y="49437"/>
                  </a:lnTo>
                  <a:lnTo>
                    <a:pt x="20851" y="49517"/>
                  </a:lnTo>
                  <a:lnTo>
                    <a:pt x="20173" y="49642"/>
                  </a:lnTo>
                  <a:lnTo>
                    <a:pt x="19476" y="49705"/>
                  </a:lnTo>
                  <a:lnTo>
                    <a:pt x="18789" y="49714"/>
                  </a:lnTo>
                  <a:lnTo>
                    <a:pt x="18092" y="49669"/>
                  </a:lnTo>
                  <a:lnTo>
                    <a:pt x="17413" y="49562"/>
                  </a:lnTo>
                  <a:lnTo>
                    <a:pt x="16735" y="49401"/>
                  </a:lnTo>
                  <a:lnTo>
                    <a:pt x="16074" y="49196"/>
                  </a:lnTo>
                  <a:lnTo>
                    <a:pt x="15422" y="48937"/>
                  </a:lnTo>
                  <a:lnTo>
                    <a:pt x="14806" y="48624"/>
                  </a:lnTo>
                  <a:lnTo>
                    <a:pt x="14208" y="48276"/>
                  </a:lnTo>
                  <a:lnTo>
                    <a:pt x="13636" y="47874"/>
                  </a:lnTo>
                  <a:lnTo>
                    <a:pt x="13109" y="47436"/>
                  </a:lnTo>
                  <a:lnTo>
                    <a:pt x="12609" y="46945"/>
                  </a:lnTo>
                  <a:lnTo>
                    <a:pt x="12154" y="46427"/>
                  </a:lnTo>
                  <a:lnTo>
                    <a:pt x="11752" y="45865"/>
                  </a:lnTo>
                  <a:lnTo>
                    <a:pt x="11564" y="45570"/>
                  </a:lnTo>
                  <a:lnTo>
                    <a:pt x="11323" y="45141"/>
                  </a:lnTo>
                  <a:lnTo>
                    <a:pt x="10868" y="44570"/>
                  </a:lnTo>
                  <a:lnTo>
                    <a:pt x="10582" y="44373"/>
                  </a:lnTo>
                  <a:lnTo>
                    <a:pt x="10368" y="44284"/>
                  </a:lnTo>
                  <a:lnTo>
                    <a:pt x="10252" y="44266"/>
                  </a:lnTo>
                  <a:lnTo>
                    <a:pt x="10118" y="44248"/>
                  </a:lnTo>
                  <a:lnTo>
                    <a:pt x="9859" y="44275"/>
                  </a:lnTo>
                  <a:lnTo>
                    <a:pt x="9466" y="44400"/>
                  </a:lnTo>
                  <a:lnTo>
                    <a:pt x="9225" y="44525"/>
                  </a:lnTo>
                  <a:lnTo>
                    <a:pt x="8948" y="44677"/>
                  </a:lnTo>
                  <a:lnTo>
                    <a:pt x="8430" y="45025"/>
                  </a:lnTo>
                  <a:lnTo>
                    <a:pt x="7948" y="45427"/>
                  </a:lnTo>
                  <a:lnTo>
                    <a:pt x="7501" y="45865"/>
                  </a:lnTo>
                  <a:lnTo>
                    <a:pt x="7108" y="46347"/>
                  </a:lnTo>
                  <a:lnTo>
                    <a:pt x="6751" y="46865"/>
                  </a:lnTo>
                  <a:lnTo>
                    <a:pt x="6439" y="47410"/>
                  </a:lnTo>
                  <a:lnTo>
                    <a:pt x="6171" y="47981"/>
                  </a:lnTo>
                  <a:lnTo>
                    <a:pt x="5947" y="48571"/>
                  </a:lnTo>
                  <a:lnTo>
                    <a:pt x="5778" y="49178"/>
                  </a:lnTo>
                  <a:lnTo>
                    <a:pt x="5662" y="49803"/>
                  </a:lnTo>
                  <a:lnTo>
                    <a:pt x="5590" y="50428"/>
                  </a:lnTo>
                  <a:lnTo>
                    <a:pt x="5572" y="51062"/>
                  </a:lnTo>
                  <a:lnTo>
                    <a:pt x="5608" y="51696"/>
                  </a:lnTo>
                  <a:lnTo>
                    <a:pt x="5706" y="52312"/>
                  </a:lnTo>
                  <a:lnTo>
                    <a:pt x="5858" y="52928"/>
                  </a:lnTo>
                  <a:lnTo>
                    <a:pt x="5956" y="53232"/>
                  </a:lnTo>
                  <a:lnTo>
                    <a:pt x="6063" y="53527"/>
                  </a:lnTo>
                  <a:lnTo>
                    <a:pt x="6322" y="54098"/>
                  </a:lnTo>
                  <a:lnTo>
                    <a:pt x="6635" y="54643"/>
                  </a:lnTo>
                  <a:lnTo>
                    <a:pt x="6983" y="55161"/>
                  </a:lnTo>
                  <a:lnTo>
                    <a:pt x="7376" y="55652"/>
                  </a:lnTo>
                  <a:lnTo>
                    <a:pt x="7814" y="56107"/>
                  </a:lnTo>
                  <a:lnTo>
                    <a:pt x="8278" y="56527"/>
                  </a:lnTo>
                  <a:lnTo>
                    <a:pt x="8778" y="56920"/>
                  </a:lnTo>
                  <a:lnTo>
                    <a:pt x="9305" y="57268"/>
                  </a:lnTo>
                  <a:lnTo>
                    <a:pt x="9859" y="57572"/>
                  </a:lnTo>
                  <a:lnTo>
                    <a:pt x="10430" y="57849"/>
                  </a:lnTo>
                  <a:lnTo>
                    <a:pt x="11020" y="58072"/>
                  </a:lnTo>
                  <a:lnTo>
                    <a:pt x="11627" y="58251"/>
                  </a:lnTo>
                  <a:lnTo>
                    <a:pt x="12243" y="58385"/>
                  </a:lnTo>
                  <a:lnTo>
                    <a:pt x="12868" y="58474"/>
                  </a:lnTo>
                  <a:lnTo>
                    <a:pt x="13502" y="58510"/>
                  </a:lnTo>
                  <a:lnTo>
                    <a:pt x="13815" y="58510"/>
                  </a:lnTo>
                  <a:lnTo>
                    <a:pt x="14163" y="58492"/>
                  </a:lnTo>
                  <a:lnTo>
                    <a:pt x="14851" y="58411"/>
                  </a:lnTo>
                  <a:lnTo>
                    <a:pt x="15538" y="58268"/>
                  </a:lnTo>
                  <a:lnTo>
                    <a:pt x="16199" y="58063"/>
                  </a:lnTo>
                  <a:lnTo>
                    <a:pt x="16824" y="57786"/>
                  </a:lnTo>
                  <a:lnTo>
                    <a:pt x="17422" y="57438"/>
                  </a:lnTo>
                  <a:lnTo>
                    <a:pt x="17958" y="57027"/>
                  </a:lnTo>
                  <a:lnTo>
                    <a:pt x="18449" y="56545"/>
                  </a:lnTo>
                  <a:lnTo>
                    <a:pt x="18655" y="56277"/>
                  </a:lnTo>
                  <a:lnTo>
                    <a:pt x="18851" y="56000"/>
                  </a:lnTo>
                  <a:lnTo>
                    <a:pt x="19217" y="55411"/>
                  </a:lnTo>
                  <a:lnTo>
                    <a:pt x="19735" y="54491"/>
                  </a:lnTo>
                  <a:lnTo>
                    <a:pt x="20280" y="53643"/>
                  </a:lnTo>
                  <a:lnTo>
                    <a:pt x="20691" y="53161"/>
                  </a:lnTo>
                  <a:lnTo>
                    <a:pt x="21164" y="52785"/>
                  </a:lnTo>
                  <a:lnTo>
                    <a:pt x="21584" y="52598"/>
                  </a:lnTo>
                  <a:lnTo>
                    <a:pt x="21887" y="52527"/>
                  </a:lnTo>
                  <a:lnTo>
                    <a:pt x="22048" y="52509"/>
                  </a:lnTo>
                  <a:lnTo>
                    <a:pt x="22209" y="52500"/>
                  </a:lnTo>
                  <a:lnTo>
                    <a:pt x="22504" y="52518"/>
                  </a:lnTo>
                  <a:lnTo>
                    <a:pt x="22780" y="52589"/>
                  </a:lnTo>
                  <a:lnTo>
                    <a:pt x="23030" y="52696"/>
                  </a:lnTo>
                  <a:lnTo>
                    <a:pt x="23379" y="52928"/>
                  </a:lnTo>
                  <a:lnTo>
                    <a:pt x="23772" y="53357"/>
                  </a:lnTo>
                  <a:lnTo>
                    <a:pt x="24066" y="53893"/>
                  </a:lnTo>
                  <a:lnTo>
                    <a:pt x="24263" y="54491"/>
                  </a:lnTo>
                  <a:lnTo>
                    <a:pt x="24352" y="55125"/>
                  </a:lnTo>
                  <a:lnTo>
                    <a:pt x="24334" y="55768"/>
                  </a:lnTo>
                  <a:lnTo>
                    <a:pt x="24281" y="56081"/>
                  </a:lnTo>
                  <a:lnTo>
                    <a:pt x="24165" y="56563"/>
                  </a:lnTo>
                  <a:lnTo>
                    <a:pt x="23834" y="57563"/>
                  </a:lnTo>
                  <a:lnTo>
                    <a:pt x="23477" y="58599"/>
                  </a:lnTo>
                  <a:lnTo>
                    <a:pt x="23173" y="59608"/>
                  </a:lnTo>
                  <a:lnTo>
                    <a:pt x="23093" y="60099"/>
                  </a:lnTo>
                  <a:lnTo>
                    <a:pt x="23066" y="60304"/>
                  </a:lnTo>
                  <a:lnTo>
                    <a:pt x="23066" y="60715"/>
                  </a:lnTo>
                  <a:lnTo>
                    <a:pt x="23111" y="61108"/>
                  </a:lnTo>
                  <a:lnTo>
                    <a:pt x="23200" y="61492"/>
                  </a:lnTo>
                  <a:lnTo>
                    <a:pt x="23334" y="61858"/>
                  </a:lnTo>
                  <a:lnTo>
                    <a:pt x="23513" y="62207"/>
                  </a:lnTo>
                  <a:lnTo>
                    <a:pt x="23843" y="62707"/>
                  </a:lnTo>
                  <a:lnTo>
                    <a:pt x="24406" y="63287"/>
                  </a:lnTo>
                  <a:lnTo>
                    <a:pt x="25066" y="63787"/>
                  </a:lnTo>
                  <a:lnTo>
                    <a:pt x="25817" y="64180"/>
                  </a:lnTo>
                  <a:lnTo>
                    <a:pt x="26620" y="64466"/>
                  </a:lnTo>
                  <a:lnTo>
                    <a:pt x="27031" y="64555"/>
                  </a:lnTo>
                  <a:lnTo>
                    <a:pt x="27451" y="64627"/>
                  </a:lnTo>
                  <a:lnTo>
                    <a:pt x="28290" y="64662"/>
                  </a:lnTo>
                  <a:lnTo>
                    <a:pt x="29121" y="64555"/>
                  </a:lnTo>
                  <a:lnTo>
                    <a:pt x="29933" y="64341"/>
                  </a:lnTo>
                  <a:lnTo>
                    <a:pt x="30719" y="64019"/>
                  </a:lnTo>
                  <a:lnTo>
                    <a:pt x="31460" y="63600"/>
                  </a:lnTo>
                  <a:lnTo>
                    <a:pt x="32157" y="63100"/>
                  </a:lnTo>
                  <a:lnTo>
                    <a:pt x="32782" y="62510"/>
                  </a:lnTo>
                  <a:lnTo>
                    <a:pt x="33059" y="62198"/>
                  </a:lnTo>
                  <a:lnTo>
                    <a:pt x="33336" y="61867"/>
                  </a:lnTo>
                  <a:lnTo>
                    <a:pt x="33836" y="61171"/>
                  </a:lnTo>
                  <a:lnTo>
                    <a:pt x="34291" y="60430"/>
                  </a:lnTo>
                  <a:lnTo>
                    <a:pt x="34693" y="59662"/>
                  </a:lnTo>
                  <a:lnTo>
                    <a:pt x="35041" y="58858"/>
                  </a:lnTo>
                  <a:lnTo>
                    <a:pt x="35327" y="58036"/>
                  </a:lnTo>
                  <a:lnTo>
                    <a:pt x="35550" y="57197"/>
                  </a:lnTo>
                  <a:lnTo>
                    <a:pt x="35702" y="56349"/>
                  </a:lnTo>
                  <a:lnTo>
                    <a:pt x="35747" y="55929"/>
                  </a:lnTo>
                  <a:lnTo>
                    <a:pt x="35773" y="55509"/>
                  </a:lnTo>
                  <a:lnTo>
                    <a:pt x="35791" y="54661"/>
                  </a:lnTo>
                  <a:lnTo>
                    <a:pt x="35720" y="53393"/>
                  </a:lnTo>
                  <a:lnTo>
                    <a:pt x="35407" y="50857"/>
                  </a:lnTo>
                  <a:lnTo>
                    <a:pt x="35247" y="49160"/>
                  </a:lnTo>
                  <a:lnTo>
                    <a:pt x="35139" y="47588"/>
                  </a:lnTo>
                  <a:lnTo>
                    <a:pt x="35005" y="44436"/>
                  </a:lnTo>
                  <a:lnTo>
                    <a:pt x="34943" y="41293"/>
                  </a:lnTo>
                  <a:lnTo>
                    <a:pt x="34934" y="38140"/>
                  </a:lnTo>
                  <a:lnTo>
                    <a:pt x="34970" y="33408"/>
                  </a:lnTo>
                  <a:lnTo>
                    <a:pt x="35068" y="27094"/>
                  </a:lnTo>
                  <a:lnTo>
                    <a:pt x="35086" y="23942"/>
                  </a:lnTo>
                  <a:lnTo>
                    <a:pt x="35086" y="23397"/>
                  </a:lnTo>
                  <a:lnTo>
                    <a:pt x="35041" y="22281"/>
                  </a:lnTo>
                  <a:lnTo>
                    <a:pt x="34925" y="21468"/>
                  </a:lnTo>
                  <a:lnTo>
                    <a:pt x="34800" y="20941"/>
                  </a:lnTo>
                  <a:lnTo>
                    <a:pt x="34622" y="20432"/>
                  </a:lnTo>
                  <a:lnTo>
                    <a:pt x="34380" y="19950"/>
                  </a:lnTo>
                  <a:lnTo>
                    <a:pt x="34229" y="19727"/>
                  </a:lnTo>
                  <a:lnTo>
                    <a:pt x="34068" y="19504"/>
                  </a:lnTo>
                  <a:lnTo>
                    <a:pt x="33675" y="19120"/>
                  </a:lnTo>
                  <a:lnTo>
                    <a:pt x="33211" y="18807"/>
                  </a:lnTo>
                  <a:lnTo>
                    <a:pt x="32693" y="18584"/>
                  </a:lnTo>
                  <a:lnTo>
                    <a:pt x="32166" y="18468"/>
                  </a:lnTo>
                  <a:lnTo>
                    <a:pt x="31639" y="18450"/>
                  </a:lnTo>
                  <a:lnTo>
                    <a:pt x="31130" y="18566"/>
                  </a:lnTo>
                  <a:lnTo>
                    <a:pt x="30674" y="18807"/>
                  </a:lnTo>
                  <a:lnTo>
                    <a:pt x="30478" y="18995"/>
                  </a:lnTo>
                  <a:lnTo>
                    <a:pt x="30335" y="19155"/>
                  </a:lnTo>
                  <a:lnTo>
                    <a:pt x="30112" y="19521"/>
                  </a:lnTo>
                  <a:lnTo>
                    <a:pt x="29969" y="19923"/>
                  </a:lnTo>
                  <a:lnTo>
                    <a:pt x="29906" y="20361"/>
                  </a:lnTo>
                  <a:lnTo>
                    <a:pt x="29906" y="20807"/>
                  </a:lnTo>
                  <a:lnTo>
                    <a:pt x="29969" y="21254"/>
                  </a:lnTo>
                  <a:lnTo>
                    <a:pt x="30085" y="21700"/>
                  </a:lnTo>
                  <a:lnTo>
                    <a:pt x="30246" y="22129"/>
                  </a:lnTo>
                  <a:lnTo>
                    <a:pt x="30344" y="22325"/>
                  </a:lnTo>
                  <a:lnTo>
                    <a:pt x="30558" y="22718"/>
                  </a:lnTo>
                  <a:lnTo>
                    <a:pt x="31032" y="23477"/>
                  </a:lnTo>
                  <a:lnTo>
                    <a:pt x="31523" y="24228"/>
                  </a:lnTo>
                  <a:lnTo>
                    <a:pt x="31960" y="24995"/>
                  </a:lnTo>
                  <a:lnTo>
                    <a:pt x="32130" y="25406"/>
                  </a:lnTo>
                  <a:lnTo>
                    <a:pt x="32201" y="25621"/>
                  </a:lnTo>
                  <a:lnTo>
                    <a:pt x="32300" y="26067"/>
                  </a:lnTo>
                  <a:lnTo>
                    <a:pt x="32344" y="26523"/>
                  </a:lnTo>
                  <a:lnTo>
                    <a:pt x="32318" y="26978"/>
                  </a:lnTo>
                  <a:lnTo>
                    <a:pt x="32228" y="27416"/>
                  </a:lnTo>
                  <a:lnTo>
                    <a:pt x="32059" y="27817"/>
                  </a:lnTo>
                  <a:lnTo>
                    <a:pt x="31826" y="28166"/>
                  </a:lnTo>
                  <a:lnTo>
                    <a:pt x="31505" y="28451"/>
                  </a:lnTo>
                  <a:lnTo>
                    <a:pt x="31317" y="28567"/>
                  </a:lnTo>
                  <a:lnTo>
                    <a:pt x="31121" y="28657"/>
                  </a:lnTo>
                  <a:lnTo>
                    <a:pt x="30728" y="28746"/>
                  </a:lnTo>
                  <a:lnTo>
                    <a:pt x="30317" y="28746"/>
                  </a:lnTo>
                  <a:lnTo>
                    <a:pt x="29906" y="28675"/>
                  </a:lnTo>
                  <a:lnTo>
                    <a:pt x="29496" y="28532"/>
                  </a:lnTo>
                  <a:lnTo>
                    <a:pt x="29103" y="28335"/>
                  </a:lnTo>
                  <a:lnTo>
                    <a:pt x="28549" y="27960"/>
                  </a:lnTo>
                  <a:lnTo>
                    <a:pt x="28219" y="27674"/>
                  </a:lnTo>
                  <a:lnTo>
                    <a:pt x="27817" y="27273"/>
                  </a:lnTo>
                  <a:lnTo>
                    <a:pt x="27111" y="26389"/>
                  </a:lnTo>
                  <a:lnTo>
                    <a:pt x="26531" y="25424"/>
                  </a:lnTo>
                  <a:lnTo>
                    <a:pt x="26076" y="24379"/>
                  </a:lnTo>
                  <a:lnTo>
                    <a:pt x="25763" y="23290"/>
                  </a:lnTo>
                  <a:lnTo>
                    <a:pt x="25584" y="22174"/>
                  </a:lnTo>
                  <a:lnTo>
                    <a:pt x="25558" y="21040"/>
                  </a:lnTo>
                  <a:lnTo>
                    <a:pt x="25683" y="19914"/>
                  </a:lnTo>
                  <a:lnTo>
                    <a:pt x="25808" y="19361"/>
                  </a:lnTo>
                  <a:lnTo>
                    <a:pt x="25959" y="18816"/>
                  </a:lnTo>
                  <a:lnTo>
                    <a:pt x="26397" y="17771"/>
                  </a:lnTo>
                  <a:lnTo>
                    <a:pt x="26960" y="16798"/>
                  </a:lnTo>
                  <a:lnTo>
                    <a:pt x="27656" y="15896"/>
                  </a:lnTo>
                  <a:lnTo>
                    <a:pt x="28460" y="15092"/>
                  </a:lnTo>
                  <a:lnTo>
                    <a:pt x="29353" y="14405"/>
                  </a:lnTo>
                  <a:lnTo>
                    <a:pt x="30326" y="13833"/>
                  </a:lnTo>
                  <a:lnTo>
                    <a:pt x="31371" y="13396"/>
                  </a:lnTo>
                  <a:lnTo>
                    <a:pt x="31925" y="13244"/>
                  </a:lnTo>
                  <a:lnTo>
                    <a:pt x="32532" y="13092"/>
                  </a:lnTo>
                  <a:lnTo>
                    <a:pt x="33416" y="12788"/>
                  </a:lnTo>
                  <a:lnTo>
                    <a:pt x="33791" y="12547"/>
                  </a:lnTo>
                  <a:lnTo>
                    <a:pt x="34005" y="12342"/>
                  </a:lnTo>
                  <a:lnTo>
                    <a:pt x="34104" y="12217"/>
                  </a:lnTo>
                  <a:lnTo>
                    <a:pt x="34184" y="12092"/>
                  </a:lnTo>
                  <a:lnTo>
                    <a:pt x="34309" y="11815"/>
                  </a:lnTo>
                  <a:lnTo>
                    <a:pt x="34434" y="11368"/>
                  </a:lnTo>
                  <a:lnTo>
                    <a:pt x="34488" y="11065"/>
                  </a:lnTo>
                  <a:lnTo>
                    <a:pt x="34657" y="9966"/>
                  </a:lnTo>
                  <a:lnTo>
                    <a:pt x="34854" y="7761"/>
                  </a:lnTo>
                  <a:lnTo>
                    <a:pt x="34898" y="5537"/>
                  </a:lnTo>
                  <a:lnTo>
                    <a:pt x="34773" y="3323"/>
                  </a:lnTo>
                  <a:lnTo>
                    <a:pt x="34648" y="2224"/>
                  </a:lnTo>
                  <a:lnTo>
                    <a:pt x="34613" y="1974"/>
                  </a:lnTo>
                  <a:lnTo>
                    <a:pt x="34514" y="1474"/>
                  </a:lnTo>
                  <a:lnTo>
                    <a:pt x="34363" y="992"/>
                  </a:lnTo>
                  <a:lnTo>
                    <a:pt x="34112" y="572"/>
                  </a:lnTo>
                  <a:lnTo>
                    <a:pt x="33934" y="394"/>
                  </a:lnTo>
                  <a:lnTo>
                    <a:pt x="33773" y="260"/>
                  </a:lnTo>
                  <a:lnTo>
                    <a:pt x="33407" y="81"/>
                  </a:lnTo>
                  <a:lnTo>
                    <a:pt x="33014" y="1"/>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EB2FC"/>
                </a:solidFill>
              </a:endParaRPr>
            </a:p>
          </p:txBody>
        </p:sp>
        <p:sp>
          <p:nvSpPr>
            <p:cNvPr id="68" name="Google Shape;68;p15"/>
            <p:cNvSpPr/>
            <p:nvPr/>
          </p:nvSpPr>
          <p:spPr>
            <a:xfrm rot="1567807">
              <a:off x="1167052" y="756271"/>
              <a:ext cx="1279558" cy="2248827"/>
            </a:xfrm>
            <a:custGeom>
              <a:rect b="b" l="l" r="r" t="t"/>
              <a:pathLst>
                <a:path extrusionOk="0" fill="none" h="68163" w="38784">
                  <a:moveTo>
                    <a:pt x="23817" y="55607"/>
                  </a:moveTo>
                  <a:lnTo>
                    <a:pt x="22950" y="56902"/>
                  </a:lnTo>
                  <a:lnTo>
                    <a:pt x="22129" y="58161"/>
                  </a:lnTo>
                  <a:lnTo>
                    <a:pt x="21959" y="58411"/>
                  </a:lnTo>
                  <a:lnTo>
                    <a:pt x="21593" y="58893"/>
                  </a:lnTo>
                  <a:lnTo>
                    <a:pt x="21200" y="59340"/>
                  </a:lnTo>
                  <a:lnTo>
                    <a:pt x="20780" y="59741"/>
                  </a:lnTo>
                  <a:lnTo>
                    <a:pt x="20325" y="60099"/>
                  </a:lnTo>
                  <a:lnTo>
                    <a:pt x="19834" y="60411"/>
                  </a:lnTo>
                  <a:lnTo>
                    <a:pt x="19316" y="60670"/>
                  </a:lnTo>
                  <a:lnTo>
                    <a:pt x="18753" y="60884"/>
                  </a:lnTo>
                  <a:lnTo>
                    <a:pt x="18459" y="60956"/>
                  </a:lnTo>
                  <a:lnTo>
                    <a:pt x="18030" y="61054"/>
                  </a:lnTo>
                  <a:lnTo>
                    <a:pt x="17164" y="61215"/>
                  </a:lnTo>
                  <a:lnTo>
                    <a:pt x="15851" y="61384"/>
                  </a:lnTo>
                  <a:lnTo>
                    <a:pt x="14976" y="61474"/>
                  </a:lnTo>
                  <a:lnTo>
                    <a:pt x="14538" y="61501"/>
                  </a:lnTo>
                  <a:lnTo>
                    <a:pt x="13690" y="61438"/>
                  </a:lnTo>
                  <a:lnTo>
                    <a:pt x="12859" y="61242"/>
                  </a:lnTo>
                  <a:lnTo>
                    <a:pt x="12029" y="60974"/>
                  </a:lnTo>
                  <a:lnTo>
                    <a:pt x="11618" y="60831"/>
                  </a:lnTo>
                  <a:lnTo>
                    <a:pt x="11172" y="60661"/>
                  </a:lnTo>
                  <a:lnTo>
                    <a:pt x="10314" y="60304"/>
                  </a:lnTo>
                  <a:lnTo>
                    <a:pt x="9520" y="59857"/>
                  </a:lnTo>
                  <a:lnTo>
                    <a:pt x="8975" y="59456"/>
                  </a:lnTo>
                  <a:lnTo>
                    <a:pt x="8653" y="59152"/>
                  </a:lnTo>
                  <a:lnTo>
                    <a:pt x="8502" y="58982"/>
                  </a:lnTo>
                  <a:lnTo>
                    <a:pt x="8198" y="58625"/>
                  </a:lnTo>
                  <a:lnTo>
                    <a:pt x="7635" y="57857"/>
                  </a:lnTo>
                  <a:lnTo>
                    <a:pt x="7135" y="57045"/>
                  </a:lnTo>
                  <a:lnTo>
                    <a:pt x="6671" y="56214"/>
                  </a:lnTo>
                  <a:lnTo>
                    <a:pt x="6466" y="55785"/>
                  </a:lnTo>
                  <a:lnTo>
                    <a:pt x="6269" y="55401"/>
                  </a:lnTo>
                  <a:lnTo>
                    <a:pt x="5921" y="54607"/>
                  </a:lnTo>
                  <a:lnTo>
                    <a:pt x="5662" y="53785"/>
                  </a:lnTo>
                  <a:lnTo>
                    <a:pt x="5573" y="53142"/>
                  </a:lnTo>
                  <a:lnTo>
                    <a:pt x="5564" y="52705"/>
                  </a:lnTo>
                  <a:lnTo>
                    <a:pt x="5590" y="52481"/>
                  </a:lnTo>
                  <a:lnTo>
                    <a:pt x="5689" y="51838"/>
                  </a:lnTo>
                  <a:lnTo>
                    <a:pt x="5974" y="50579"/>
                  </a:lnTo>
                  <a:lnTo>
                    <a:pt x="6073" y="49945"/>
                  </a:lnTo>
                  <a:lnTo>
                    <a:pt x="6099" y="49686"/>
                  </a:lnTo>
                  <a:lnTo>
                    <a:pt x="6207" y="49195"/>
                  </a:lnTo>
                  <a:lnTo>
                    <a:pt x="6439" y="48499"/>
                  </a:lnTo>
                  <a:lnTo>
                    <a:pt x="6850" y="47623"/>
                  </a:lnTo>
                  <a:lnTo>
                    <a:pt x="7350" y="46775"/>
                  </a:lnTo>
                  <a:lnTo>
                    <a:pt x="7609" y="46355"/>
                  </a:lnTo>
                  <a:lnTo>
                    <a:pt x="7823" y="46025"/>
                  </a:lnTo>
                  <a:lnTo>
                    <a:pt x="8332" y="45436"/>
                  </a:lnTo>
                  <a:lnTo>
                    <a:pt x="8921" y="44936"/>
                  </a:lnTo>
                  <a:lnTo>
                    <a:pt x="9555" y="44543"/>
                  </a:lnTo>
                  <a:lnTo>
                    <a:pt x="10243" y="44257"/>
                  </a:lnTo>
                  <a:lnTo>
                    <a:pt x="10957" y="44087"/>
                  </a:lnTo>
                  <a:lnTo>
                    <a:pt x="11690" y="44043"/>
                  </a:lnTo>
                  <a:lnTo>
                    <a:pt x="12422" y="44132"/>
                  </a:lnTo>
                  <a:lnTo>
                    <a:pt x="12788" y="44239"/>
                  </a:lnTo>
                  <a:lnTo>
                    <a:pt x="13110" y="44346"/>
                  </a:lnTo>
                  <a:lnTo>
                    <a:pt x="13744" y="44623"/>
                  </a:lnTo>
                  <a:lnTo>
                    <a:pt x="14172" y="44909"/>
                  </a:lnTo>
                  <a:lnTo>
                    <a:pt x="14431" y="45150"/>
                  </a:lnTo>
                  <a:lnTo>
                    <a:pt x="14663" y="45427"/>
                  </a:lnTo>
                  <a:lnTo>
                    <a:pt x="14860" y="45766"/>
                  </a:lnTo>
                  <a:lnTo>
                    <a:pt x="14940" y="45954"/>
                  </a:lnTo>
                  <a:lnTo>
                    <a:pt x="15083" y="46284"/>
                  </a:lnTo>
                  <a:lnTo>
                    <a:pt x="15431" y="46945"/>
                  </a:lnTo>
                  <a:lnTo>
                    <a:pt x="15851" y="47561"/>
                  </a:lnTo>
                  <a:lnTo>
                    <a:pt x="16333" y="48097"/>
                  </a:lnTo>
                  <a:lnTo>
                    <a:pt x="16610" y="48320"/>
                  </a:lnTo>
                  <a:lnTo>
                    <a:pt x="16851" y="48490"/>
                  </a:lnTo>
                  <a:lnTo>
                    <a:pt x="17351" y="48802"/>
                  </a:lnTo>
                  <a:lnTo>
                    <a:pt x="17869" y="49061"/>
                  </a:lnTo>
                  <a:lnTo>
                    <a:pt x="18414" y="49275"/>
                  </a:lnTo>
                  <a:lnTo>
                    <a:pt x="18976" y="49445"/>
                  </a:lnTo>
                  <a:lnTo>
                    <a:pt x="19557" y="49570"/>
                  </a:lnTo>
                  <a:lnTo>
                    <a:pt x="20146" y="49651"/>
                  </a:lnTo>
                  <a:lnTo>
                    <a:pt x="20745" y="49686"/>
                  </a:lnTo>
                  <a:lnTo>
                    <a:pt x="21057" y="49686"/>
                  </a:lnTo>
                  <a:lnTo>
                    <a:pt x="21289" y="49677"/>
                  </a:lnTo>
                  <a:lnTo>
                    <a:pt x="21736" y="49624"/>
                  </a:lnTo>
                  <a:lnTo>
                    <a:pt x="22388" y="49472"/>
                  </a:lnTo>
                  <a:lnTo>
                    <a:pt x="23209" y="49159"/>
                  </a:lnTo>
                  <a:lnTo>
                    <a:pt x="24013" y="48766"/>
                  </a:lnTo>
                  <a:lnTo>
                    <a:pt x="24415" y="48561"/>
                  </a:lnTo>
                  <a:lnTo>
                    <a:pt x="24692" y="48427"/>
                  </a:lnTo>
                  <a:lnTo>
                    <a:pt x="25245" y="48186"/>
                  </a:lnTo>
                  <a:lnTo>
                    <a:pt x="25808" y="47998"/>
                  </a:lnTo>
                  <a:lnTo>
                    <a:pt x="26379" y="47873"/>
                  </a:lnTo>
                  <a:lnTo>
                    <a:pt x="26951" y="47802"/>
                  </a:lnTo>
                  <a:lnTo>
                    <a:pt x="27531" y="47802"/>
                  </a:lnTo>
                  <a:lnTo>
                    <a:pt x="28121" y="47873"/>
                  </a:lnTo>
                  <a:lnTo>
                    <a:pt x="28719" y="48016"/>
                  </a:lnTo>
                  <a:lnTo>
                    <a:pt x="29014" y="48124"/>
                  </a:lnTo>
                  <a:lnTo>
                    <a:pt x="29300" y="48231"/>
                  </a:lnTo>
                  <a:lnTo>
                    <a:pt x="29853" y="48365"/>
                  </a:lnTo>
                  <a:lnTo>
                    <a:pt x="30398" y="48427"/>
                  </a:lnTo>
                  <a:lnTo>
                    <a:pt x="30934" y="48418"/>
                  </a:lnTo>
                  <a:lnTo>
                    <a:pt x="31461" y="48347"/>
                  </a:lnTo>
                  <a:lnTo>
                    <a:pt x="31987" y="48213"/>
                  </a:lnTo>
                  <a:lnTo>
                    <a:pt x="32496" y="48025"/>
                  </a:lnTo>
                  <a:lnTo>
                    <a:pt x="33005" y="47784"/>
                  </a:lnTo>
                  <a:lnTo>
                    <a:pt x="33264" y="47650"/>
                  </a:lnTo>
                  <a:lnTo>
                    <a:pt x="33354" y="47588"/>
                  </a:lnTo>
                  <a:lnTo>
                    <a:pt x="33514" y="47427"/>
                  </a:lnTo>
                  <a:lnTo>
                    <a:pt x="33711" y="47106"/>
                  </a:lnTo>
                  <a:lnTo>
                    <a:pt x="33854" y="46588"/>
                  </a:lnTo>
                  <a:lnTo>
                    <a:pt x="33854" y="46034"/>
                  </a:lnTo>
                  <a:lnTo>
                    <a:pt x="33791" y="45784"/>
                  </a:lnTo>
                  <a:lnTo>
                    <a:pt x="33684" y="45480"/>
                  </a:lnTo>
                  <a:lnTo>
                    <a:pt x="33354" y="44918"/>
                  </a:lnTo>
                  <a:lnTo>
                    <a:pt x="33050" y="44587"/>
                  </a:lnTo>
                  <a:lnTo>
                    <a:pt x="32836" y="44427"/>
                  </a:lnTo>
                  <a:lnTo>
                    <a:pt x="32613" y="44319"/>
                  </a:lnTo>
                  <a:lnTo>
                    <a:pt x="32398" y="44293"/>
                  </a:lnTo>
                  <a:lnTo>
                    <a:pt x="32291" y="44310"/>
                  </a:lnTo>
                  <a:lnTo>
                    <a:pt x="32121" y="44355"/>
                  </a:lnTo>
                  <a:lnTo>
                    <a:pt x="31764" y="44525"/>
                  </a:lnTo>
                  <a:lnTo>
                    <a:pt x="31434" y="44748"/>
                  </a:lnTo>
                  <a:lnTo>
                    <a:pt x="31157" y="45016"/>
                  </a:lnTo>
                  <a:lnTo>
                    <a:pt x="31059" y="45159"/>
                  </a:lnTo>
                  <a:lnTo>
                    <a:pt x="30952" y="45320"/>
                  </a:lnTo>
                  <a:lnTo>
                    <a:pt x="30719" y="45587"/>
                  </a:lnTo>
                  <a:lnTo>
                    <a:pt x="30460" y="45811"/>
                  </a:lnTo>
                  <a:lnTo>
                    <a:pt x="30184" y="45989"/>
                  </a:lnTo>
                  <a:lnTo>
                    <a:pt x="29898" y="46114"/>
                  </a:lnTo>
                  <a:lnTo>
                    <a:pt x="29594" y="46204"/>
                  </a:lnTo>
                  <a:lnTo>
                    <a:pt x="29139" y="46266"/>
                  </a:lnTo>
                  <a:lnTo>
                    <a:pt x="28532" y="46213"/>
                  </a:lnTo>
                  <a:lnTo>
                    <a:pt x="27960" y="46025"/>
                  </a:lnTo>
                  <a:lnTo>
                    <a:pt x="27460" y="45739"/>
                  </a:lnTo>
                  <a:lnTo>
                    <a:pt x="27067" y="45373"/>
                  </a:lnTo>
                  <a:lnTo>
                    <a:pt x="26924" y="45150"/>
                  </a:lnTo>
                  <a:lnTo>
                    <a:pt x="26817" y="44962"/>
                  </a:lnTo>
                  <a:lnTo>
                    <a:pt x="26665" y="44578"/>
                  </a:lnTo>
                  <a:lnTo>
                    <a:pt x="26567" y="44185"/>
                  </a:lnTo>
                  <a:lnTo>
                    <a:pt x="26531" y="43792"/>
                  </a:lnTo>
                  <a:lnTo>
                    <a:pt x="26549" y="43185"/>
                  </a:lnTo>
                  <a:lnTo>
                    <a:pt x="26710" y="42355"/>
                  </a:lnTo>
                  <a:lnTo>
                    <a:pt x="26835" y="41944"/>
                  </a:lnTo>
                  <a:lnTo>
                    <a:pt x="26915" y="41694"/>
                  </a:lnTo>
                  <a:lnTo>
                    <a:pt x="27013" y="41185"/>
                  </a:lnTo>
                  <a:lnTo>
                    <a:pt x="27058" y="40658"/>
                  </a:lnTo>
                  <a:lnTo>
                    <a:pt x="27049" y="40131"/>
                  </a:lnTo>
                  <a:lnTo>
                    <a:pt x="27022" y="39881"/>
                  </a:lnTo>
                  <a:lnTo>
                    <a:pt x="27005" y="39720"/>
                  </a:lnTo>
                  <a:lnTo>
                    <a:pt x="26906" y="39461"/>
                  </a:lnTo>
                  <a:lnTo>
                    <a:pt x="26772" y="39256"/>
                  </a:lnTo>
                  <a:lnTo>
                    <a:pt x="26603" y="39131"/>
                  </a:lnTo>
                  <a:lnTo>
                    <a:pt x="26397" y="39069"/>
                  </a:lnTo>
                  <a:lnTo>
                    <a:pt x="26174" y="39077"/>
                  </a:lnTo>
                  <a:lnTo>
                    <a:pt x="25942" y="39167"/>
                  </a:lnTo>
                  <a:lnTo>
                    <a:pt x="25701" y="39328"/>
                  </a:lnTo>
                  <a:lnTo>
                    <a:pt x="25585" y="39444"/>
                  </a:lnTo>
                  <a:lnTo>
                    <a:pt x="25451" y="39586"/>
                  </a:lnTo>
                  <a:lnTo>
                    <a:pt x="25227" y="39908"/>
                  </a:lnTo>
                  <a:lnTo>
                    <a:pt x="24951" y="40453"/>
                  </a:lnTo>
                  <a:lnTo>
                    <a:pt x="24835" y="40837"/>
                  </a:lnTo>
                  <a:lnTo>
                    <a:pt x="24593" y="41783"/>
                  </a:lnTo>
                  <a:lnTo>
                    <a:pt x="24165" y="43712"/>
                  </a:lnTo>
                  <a:lnTo>
                    <a:pt x="23906" y="44659"/>
                  </a:lnTo>
                  <a:lnTo>
                    <a:pt x="23781" y="45007"/>
                  </a:lnTo>
                  <a:lnTo>
                    <a:pt x="23450" y="45641"/>
                  </a:lnTo>
                  <a:lnTo>
                    <a:pt x="23022" y="46195"/>
                  </a:lnTo>
                  <a:lnTo>
                    <a:pt x="22513" y="46668"/>
                  </a:lnTo>
                  <a:lnTo>
                    <a:pt x="21932" y="47043"/>
                  </a:lnTo>
                  <a:lnTo>
                    <a:pt x="21298" y="47320"/>
                  </a:lnTo>
                  <a:lnTo>
                    <a:pt x="20629" y="47481"/>
                  </a:lnTo>
                  <a:lnTo>
                    <a:pt x="19932" y="47534"/>
                  </a:lnTo>
                  <a:lnTo>
                    <a:pt x="19584" y="47507"/>
                  </a:lnTo>
                  <a:lnTo>
                    <a:pt x="19244" y="47463"/>
                  </a:lnTo>
                  <a:lnTo>
                    <a:pt x="18485" y="47222"/>
                  </a:lnTo>
                  <a:lnTo>
                    <a:pt x="17682" y="46838"/>
                  </a:lnTo>
                  <a:lnTo>
                    <a:pt x="16878" y="46320"/>
                  </a:lnTo>
                  <a:lnTo>
                    <a:pt x="16146" y="45686"/>
                  </a:lnTo>
                  <a:lnTo>
                    <a:pt x="15672" y="45159"/>
                  </a:lnTo>
                  <a:lnTo>
                    <a:pt x="15396" y="44784"/>
                  </a:lnTo>
                  <a:lnTo>
                    <a:pt x="15172" y="44400"/>
                  </a:lnTo>
                  <a:lnTo>
                    <a:pt x="14994" y="43998"/>
                  </a:lnTo>
                  <a:lnTo>
                    <a:pt x="14878" y="43578"/>
                  </a:lnTo>
                  <a:lnTo>
                    <a:pt x="14824" y="43167"/>
                  </a:lnTo>
                  <a:lnTo>
                    <a:pt x="14833" y="42953"/>
                  </a:lnTo>
                  <a:lnTo>
                    <a:pt x="14833" y="42667"/>
                  </a:lnTo>
                  <a:lnTo>
                    <a:pt x="14770" y="42087"/>
                  </a:lnTo>
                  <a:lnTo>
                    <a:pt x="14672" y="41506"/>
                  </a:lnTo>
                  <a:lnTo>
                    <a:pt x="14601" y="40926"/>
                  </a:lnTo>
                  <a:lnTo>
                    <a:pt x="14601" y="40640"/>
                  </a:lnTo>
                  <a:lnTo>
                    <a:pt x="14610" y="40372"/>
                  </a:lnTo>
                  <a:lnTo>
                    <a:pt x="14699" y="39837"/>
                  </a:lnTo>
                  <a:lnTo>
                    <a:pt x="14878" y="39042"/>
                  </a:lnTo>
                  <a:lnTo>
                    <a:pt x="14976" y="38515"/>
                  </a:lnTo>
                  <a:lnTo>
                    <a:pt x="15012" y="38301"/>
                  </a:lnTo>
                  <a:lnTo>
                    <a:pt x="15154" y="37863"/>
                  </a:lnTo>
                  <a:lnTo>
                    <a:pt x="15217" y="37542"/>
                  </a:lnTo>
                  <a:lnTo>
                    <a:pt x="15208" y="37336"/>
                  </a:lnTo>
                  <a:lnTo>
                    <a:pt x="15128" y="37140"/>
                  </a:lnTo>
                  <a:lnTo>
                    <a:pt x="14967" y="36979"/>
                  </a:lnTo>
                  <a:lnTo>
                    <a:pt x="14851" y="36899"/>
                  </a:lnTo>
                  <a:lnTo>
                    <a:pt x="14726" y="36836"/>
                  </a:lnTo>
                  <a:lnTo>
                    <a:pt x="14494" y="36782"/>
                  </a:lnTo>
                  <a:lnTo>
                    <a:pt x="14279" y="36800"/>
                  </a:lnTo>
                  <a:lnTo>
                    <a:pt x="14065" y="36872"/>
                  </a:lnTo>
                  <a:lnTo>
                    <a:pt x="13779" y="37059"/>
                  </a:lnTo>
                  <a:lnTo>
                    <a:pt x="13449" y="37390"/>
                  </a:lnTo>
                  <a:lnTo>
                    <a:pt x="13306" y="37559"/>
                  </a:lnTo>
                  <a:lnTo>
                    <a:pt x="12699" y="38327"/>
                  </a:lnTo>
                  <a:lnTo>
                    <a:pt x="11556" y="39926"/>
                  </a:lnTo>
                  <a:lnTo>
                    <a:pt x="11029" y="40756"/>
                  </a:lnTo>
                  <a:lnTo>
                    <a:pt x="10877" y="40988"/>
                  </a:lnTo>
                  <a:lnTo>
                    <a:pt x="10538" y="41399"/>
                  </a:lnTo>
                  <a:lnTo>
                    <a:pt x="10163" y="41756"/>
                  </a:lnTo>
                  <a:lnTo>
                    <a:pt x="9761" y="42060"/>
                  </a:lnTo>
                  <a:lnTo>
                    <a:pt x="9109" y="42426"/>
                  </a:lnTo>
                  <a:lnTo>
                    <a:pt x="8153" y="42801"/>
                  </a:lnTo>
                  <a:lnTo>
                    <a:pt x="7653" y="42953"/>
                  </a:lnTo>
                  <a:lnTo>
                    <a:pt x="7412" y="43016"/>
                  </a:lnTo>
                  <a:lnTo>
                    <a:pt x="6930" y="43105"/>
                  </a:lnTo>
                  <a:lnTo>
                    <a:pt x="6207" y="43150"/>
                  </a:lnTo>
                  <a:lnTo>
                    <a:pt x="5251" y="43060"/>
                  </a:lnTo>
                  <a:lnTo>
                    <a:pt x="4305" y="42864"/>
                  </a:lnTo>
                  <a:lnTo>
                    <a:pt x="3840" y="42730"/>
                  </a:lnTo>
                  <a:lnTo>
                    <a:pt x="3626" y="42658"/>
                  </a:lnTo>
                  <a:lnTo>
                    <a:pt x="3206" y="42471"/>
                  </a:lnTo>
                  <a:lnTo>
                    <a:pt x="2813" y="42221"/>
                  </a:lnTo>
                  <a:lnTo>
                    <a:pt x="2474" y="41917"/>
                  </a:lnTo>
                  <a:lnTo>
                    <a:pt x="2331" y="41756"/>
                  </a:lnTo>
                  <a:lnTo>
                    <a:pt x="1715" y="41006"/>
                  </a:lnTo>
                  <a:lnTo>
                    <a:pt x="992" y="40033"/>
                  </a:lnTo>
                  <a:lnTo>
                    <a:pt x="741" y="39613"/>
                  </a:lnTo>
                  <a:lnTo>
                    <a:pt x="545" y="39158"/>
                  </a:lnTo>
                  <a:lnTo>
                    <a:pt x="393" y="38658"/>
                  </a:lnTo>
                  <a:lnTo>
                    <a:pt x="340" y="38399"/>
                  </a:lnTo>
                  <a:lnTo>
                    <a:pt x="215" y="37765"/>
                  </a:lnTo>
                  <a:lnTo>
                    <a:pt x="36" y="36818"/>
                  </a:lnTo>
                  <a:lnTo>
                    <a:pt x="0" y="36193"/>
                  </a:lnTo>
                  <a:lnTo>
                    <a:pt x="36" y="35881"/>
                  </a:lnTo>
                  <a:lnTo>
                    <a:pt x="152" y="35122"/>
                  </a:lnTo>
                  <a:lnTo>
                    <a:pt x="420" y="34005"/>
                  </a:lnTo>
                  <a:lnTo>
                    <a:pt x="661" y="33291"/>
                  </a:lnTo>
                  <a:lnTo>
                    <a:pt x="974" y="32621"/>
                  </a:lnTo>
                  <a:lnTo>
                    <a:pt x="1367" y="31996"/>
                  </a:lnTo>
                  <a:lnTo>
                    <a:pt x="1867" y="31425"/>
                  </a:lnTo>
                  <a:lnTo>
                    <a:pt x="2474" y="30924"/>
                  </a:lnTo>
                  <a:lnTo>
                    <a:pt x="2831" y="30710"/>
                  </a:lnTo>
                  <a:lnTo>
                    <a:pt x="3072" y="30585"/>
                  </a:lnTo>
                  <a:lnTo>
                    <a:pt x="3608" y="30424"/>
                  </a:lnTo>
                  <a:lnTo>
                    <a:pt x="4474" y="30281"/>
                  </a:lnTo>
                  <a:lnTo>
                    <a:pt x="5046" y="30174"/>
                  </a:lnTo>
                  <a:lnTo>
                    <a:pt x="5278" y="30139"/>
                  </a:lnTo>
                  <a:lnTo>
                    <a:pt x="5724" y="30130"/>
                  </a:lnTo>
                  <a:lnTo>
                    <a:pt x="6153" y="30192"/>
                  </a:lnTo>
                  <a:lnTo>
                    <a:pt x="6564" y="30317"/>
                  </a:lnTo>
                  <a:lnTo>
                    <a:pt x="7180" y="30549"/>
                  </a:lnTo>
                  <a:lnTo>
                    <a:pt x="8002" y="30862"/>
                  </a:lnTo>
                  <a:lnTo>
                    <a:pt x="8430" y="30960"/>
                  </a:lnTo>
                  <a:lnTo>
                    <a:pt x="9430" y="31166"/>
                  </a:lnTo>
                  <a:lnTo>
                    <a:pt x="10913" y="31558"/>
                  </a:lnTo>
                  <a:lnTo>
                    <a:pt x="11913" y="31746"/>
                  </a:lnTo>
                  <a:lnTo>
                    <a:pt x="12413" y="31782"/>
                  </a:lnTo>
                  <a:lnTo>
                    <a:pt x="12993" y="31809"/>
                  </a:lnTo>
                  <a:lnTo>
                    <a:pt x="14172" y="31844"/>
                  </a:lnTo>
                  <a:lnTo>
                    <a:pt x="15047" y="31782"/>
                  </a:lnTo>
                  <a:lnTo>
                    <a:pt x="15619" y="31666"/>
                  </a:lnTo>
                  <a:lnTo>
                    <a:pt x="16172" y="31469"/>
                  </a:lnTo>
                  <a:lnTo>
                    <a:pt x="16699" y="31166"/>
                  </a:lnTo>
                  <a:lnTo>
                    <a:pt x="16958" y="30969"/>
                  </a:lnTo>
                  <a:lnTo>
                    <a:pt x="17164" y="30790"/>
                  </a:lnTo>
                  <a:lnTo>
                    <a:pt x="17432" y="30451"/>
                  </a:lnTo>
                  <a:lnTo>
                    <a:pt x="17548" y="30219"/>
                  </a:lnTo>
                  <a:lnTo>
                    <a:pt x="17566" y="30094"/>
                  </a:lnTo>
                  <a:lnTo>
                    <a:pt x="17592" y="29906"/>
                  </a:lnTo>
                  <a:lnTo>
                    <a:pt x="17583" y="29585"/>
                  </a:lnTo>
                  <a:lnTo>
                    <a:pt x="17539" y="29335"/>
                  </a:lnTo>
                  <a:lnTo>
                    <a:pt x="17432" y="29138"/>
                  </a:lnTo>
                  <a:lnTo>
                    <a:pt x="17271" y="29013"/>
                  </a:lnTo>
                  <a:lnTo>
                    <a:pt x="17057" y="28942"/>
                  </a:lnTo>
                  <a:lnTo>
                    <a:pt x="16789" y="28924"/>
                  </a:lnTo>
                  <a:lnTo>
                    <a:pt x="16467" y="28969"/>
                  </a:lnTo>
                  <a:lnTo>
                    <a:pt x="16280" y="29013"/>
                  </a:lnTo>
                  <a:lnTo>
                    <a:pt x="15324" y="29263"/>
                  </a:lnTo>
                  <a:lnTo>
                    <a:pt x="13895" y="29639"/>
                  </a:lnTo>
                  <a:lnTo>
                    <a:pt x="12940" y="29835"/>
                  </a:lnTo>
                  <a:lnTo>
                    <a:pt x="12449" y="29898"/>
                  </a:lnTo>
                  <a:lnTo>
                    <a:pt x="12109" y="29915"/>
                  </a:lnTo>
                  <a:lnTo>
                    <a:pt x="11422" y="29862"/>
                  </a:lnTo>
                  <a:lnTo>
                    <a:pt x="10377" y="29656"/>
                  </a:lnTo>
                  <a:lnTo>
                    <a:pt x="9680" y="29496"/>
                  </a:lnTo>
                  <a:lnTo>
                    <a:pt x="9091" y="29362"/>
                  </a:lnTo>
                  <a:lnTo>
                    <a:pt x="7930" y="28996"/>
                  </a:lnTo>
                  <a:lnTo>
                    <a:pt x="7368" y="28763"/>
                  </a:lnTo>
                  <a:lnTo>
                    <a:pt x="7117" y="28656"/>
                  </a:lnTo>
                  <a:lnTo>
                    <a:pt x="6653" y="28397"/>
                  </a:lnTo>
                  <a:lnTo>
                    <a:pt x="6224" y="28094"/>
                  </a:lnTo>
                  <a:lnTo>
                    <a:pt x="5832" y="27754"/>
                  </a:lnTo>
                  <a:lnTo>
                    <a:pt x="5483" y="27379"/>
                  </a:lnTo>
                  <a:lnTo>
                    <a:pt x="5171" y="26968"/>
                  </a:lnTo>
                  <a:lnTo>
                    <a:pt x="4903" y="26522"/>
                  </a:lnTo>
                  <a:lnTo>
                    <a:pt x="4671" y="26040"/>
                  </a:lnTo>
                  <a:lnTo>
                    <a:pt x="4572" y="25781"/>
                  </a:lnTo>
                  <a:lnTo>
                    <a:pt x="4421" y="25370"/>
                  </a:lnTo>
                  <a:lnTo>
                    <a:pt x="4233" y="24548"/>
                  </a:lnTo>
                  <a:lnTo>
                    <a:pt x="4135" y="23736"/>
                  </a:lnTo>
                  <a:lnTo>
                    <a:pt x="4135" y="22932"/>
                  </a:lnTo>
                  <a:lnTo>
                    <a:pt x="4215" y="22128"/>
                  </a:lnTo>
                  <a:lnTo>
                    <a:pt x="4358" y="21325"/>
                  </a:lnTo>
                  <a:lnTo>
                    <a:pt x="4671" y="20128"/>
                  </a:lnTo>
                  <a:lnTo>
                    <a:pt x="4948" y="19333"/>
                  </a:lnTo>
                  <a:lnTo>
                    <a:pt x="5046" y="19012"/>
                  </a:lnTo>
                  <a:lnTo>
                    <a:pt x="5189" y="18360"/>
                  </a:lnTo>
                  <a:lnTo>
                    <a:pt x="5314" y="17690"/>
                  </a:lnTo>
                  <a:lnTo>
                    <a:pt x="5483" y="17056"/>
                  </a:lnTo>
                  <a:lnTo>
                    <a:pt x="5608" y="16753"/>
                  </a:lnTo>
                  <a:lnTo>
                    <a:pt x="5930" y="16003"/>
                  </a:lnTo>
                  <a:lnTo>
                    <a:pt x="6403" y="15083"/>
                  </a:lnTo>
                  <a:lnTo>
                    <a:pt x="6635" y="14743"/>
                  </a:lnTo>
                  <a:lnTo>
                    <a:pt x="6921" y="14440"/>
                  </a:lnTo>
                  <a:lnTo>
                    <a:pt x="7260" y="14163"/>
                  </a:lnTo>
                  <a:lnTo>
                    <a:pt x="7457" y="14047"/>
                  </a:lnTo>
                  <a:lnTo>
                    <a:pt x="7734" y="13877"/>
                  </a:lnTo>
                  <a:lnTo>
                    <a:pt x="8252" y="13475"/>
                  </a:lnTo>
                  <a:lnTo>
                    <a:pt x="8743" y="13047"/>
                  </a:lnTo>
                  <a:lnTo>
                    <a:pt x="9252" y="12636"/>
                  </a:lnTo>
                  <a:lnTo>
                    <a:pt x="9520" y="12457"/>
                  </a:lnTo>
                  <a:lnTo>
                    <a:pt x="10047" y="12136"/>
                  </a:lnTo>
                  <a:lnTo>
                    <a:pt x="10850" y="11707"/>
                  </a:lnTo>
                  <a:lnTo>
                    <a:pt x="11404" y="11466"/>
                  </a:lnTo>
                  <a:lnTo>
                    <a:pt x="11966" y="11279"/>
                  </a:lnTo>
                  <a:lnTo>
                    <a:pt x="12547" y="11154"/>
                  </a:lnTo>
                  <a:lnTo>
                    <a:pt x="13154" y="11118"/>
                  </a:lnTo>
                  <a:lnTo>
                    <a:pt x="13779" y="11180"/>
                  </a:lnTo>
                  <a:lnTo>
                    <a:pt x="14110" y="11252"/>
                  </a:lnTo>
                  <a:lnTo>
                    <a:pt x="14458" y="11350"/>
                  </a:lnTo>
                  <a:lnTo>
                    <a:pt x="15154" y="11573"/>
                  </a:lnTo>
                  <a:lnTo>
                    <a:pt x="15494" y="11707"/>
                  </a:lnTo>
                  <a:lnTo>
                    <a:pt x="17628" y="12591"/>
                  </a:lnTo>
                  <a:lnTo>
                    <a:pt x="19762" y="13484"/>
                  </a:lnTo>
                  <a:lnTo>
                    <a:pt x="19968" y="13547"/>
                  </a:lnTo>
                  <a:lnTo>
                    <a:pt x="20137" y="13645"/>
                  </a:lnTo>
                  <a:lnTo>
                    <a:pt x="20289" y="13770"/>
                  </a:lnTo>
                  <a:lnTo>
                    <a:pt x="20602" y="13949"/>
                  </a:lnTo>
                  <a:lnTo>
                    <a:pt x="20923" y="14065"/>
                  </a:lnTo>
                  <a:lnTo>
                    <a:pt x="21245" y="14127"/>
                  </a:lnTo>
                  <a:lnTo>
                    <a:pt x="21745" y="14145"/>
                  </a:lnTo>
                  <a:lnTo>
                    <a:pt x="22423" y="14074"/>
                  </a:lnTo>
                  <a:lnTo>
                    <a:pt x="22754" y="14029"/>
                  </a:lnTo>
                  <a:lnTo>
                    <a:pt x="22932" y="13993"/>
                  </a:lnTo>
                  <a:lnTo>
                    <a:pt x="23299" y="13886"/>
                  </a:lnTo>
                  <a:lnTo>
                    <a:pt x="23522" y="13734"/>
                  </a:lnTo>
                  <a:lnTo>
                    <a:pt x="23638" y="13591"/>
                  </a:lnTo>
                  <a:lnTo>
                    <a:pt x="23709" y="13413"/>
                  </a:lnTo>
                  <a:lnTo>
                    <a:pt x="23736" y="13181"/>
                  </a:lnTo>
                  <a:lnTo>
                    <a:pt x="23718" y="13047"/>
                  </a:lnTo>
                  <a:lnTo>
                    <a:pt x="23692" y="12922"/>
                  </a:lnTo>
                  <a:lnTo>
                    <a:pt x="23620" y="12716"/>
                  </a:lnTo>
                  <a:lnTo>
                    <a:pt x="23450" y="12466"/>
                  </a:lnTo>
                  <a:lnTo>
                    <a:pt x="23138" y="12261"/>
                  </a:lnTo>
                  <a:lnTo>
                    <a:pt x="22763" y="12136"/>
                  </a:lnTo>
                  <a:lnTo>
                    <a:pt x="22557" y="12091"/>
                  </a:lnTo>
                  <a:lnTo>
                    <a:pt x="21691" y="11957"/>
                  </a:lnTo>
                  <a:lnTo>
                    <a:pt x="20370" y="11797"/>
                  </a:lnTo>
                  <a:lnTo>
                    <a:pt x="19530" y="11600"/>
                  </a:lnTo>
                  <a:lnTo>
                    <a:pt x="19146" y="11439"/>
                  </a:lnTo>
                  <a:lnTo>
                    <a:pt x="18744" y="11243"/>
                  </a:lnTo>
                  <a:lnTo>
                    <a:pt x="18173" y="10895"/>
                  </a:lnTo>
                  <a:lnTo>
                    <a:pt x="17816" y="10618"/>
                  </a:lnTo>
                  <a:lnTo>
                    <a:pt x="17485" y="10305"/>
                  </a:lnTo>
                  <a:lnTo>
                    <a:pt x="17199" y="9957"/>
                  </a:lnTo>
                  <a:lnTo>
                    <a:pt x="16958" y="9555"/>
                  </a:lnTo>
                  <a:lnTo>
                    <a:pt x="16771" y="9109"/>
                  </a:lnTo>
                  <a:lnTo>
                    <a:pt x="16708" y="8867"/>
                  </a:lnTo>
                  <a:lnTo>
                    <a:pt x="16619" y="8564"/>
                  </a:lnTo>
                  <a:lnTo>
                    <a:pt x="16378" y="7983"/>
                  </a:lnTo>
                  <a:lnTo>
                    <a:pt x="16297" y="7680"/>
                  </a:lnTo>
                  <a:lnTo>
                    <a:pt x="16217" y="7278"/>
                  </a:lnTo>
                  <a:lnTo>
                    <a:pt x="16164" y="6510"/>
                  </a:lnTo>
                  <a:lnTo>
                    <a:pt x="16217" y="5787"/>
                  </a:lnTo>
                  <a:lnTo>
                    <a:pt x="16369" y="5090"/>
                  </a:lnTo>
                  <a:lnTo>
                    <a:pt x="16610" y="4420"/>
                  </a:lnTo>
                  <a:lnTo>
                    <a:pt x="16940" y="3777"/>
                  </a:lnTo>
                  <a:lnTo>
                    <a:pt x="17351" y="3152"/>
                  </a:lnTo>
                  <a:lnTo>
                    <a:pt x="17833" y="2545"/>
                  </a:lnTo>
                  <a:lnTo>
                    <a:pt x="18092" y="2241"/>
                  </a:lnTo>
                  <a:lnTo>
                    <a:pt x="18432" y="1884"/>
                  </a:lnTo>
                  <a:lnTo>
                    <a:pt x="19146" y="1295"/>
                  </a:lnTo>
                  <a:lnTo>
                    <a:pt x="19896" y="857"/>
                  </a:lnTo>
                  <a:lnTo>
                    <a:pt x="20673" y="536"/>
                  </a:lnTo>
                  <a:lnTo>
                    <a:pt x="21495" y="322"/>
                  </a:lnTo>
                  <a:lnTo>
                    <a:pt x="22334" y="197"/>
                  </a:lnTo>
                  <a:lnTo>
                    <a:pt x="23200" y="143"/>
                  </a:lnTo>
                  <a:lnTo>
                    <a:pt x="24093" y="143"/>
                  </a:lnTo>
                  <a:lnTo>
                    <a:pt x="24549" y="161"/>
                  </a:lnTo>
                  <a:lnTo>
                    <a:pt x="24817" y="179"/>
                  </a:lnTo>
                  <a:lnTo>
                    <a:pt x="25308" y="250"/>
                  </a:lnTo>
                  <a:lnTo>
                    <a:pt x="25772" y="375"/>
                  </a:lnTo>
                  <a:lnTo>
                    <a:pt x="26201" y="545"/>
                  </a:lnTo>
                  <a:lnTo>
                    <a:pt x="26594" y="768"/>
                  </a:lnTo>
                  <a:lnTo>
                    <a:pt x="26951" y="1045"/>
                  </a:lnTo>
                  <a:lnTo>
                    <a:pt x="27263" y="1366"/>
                  </a:lnTo>
                  <a:lnTo>
                    <a:pt x="27549" y="1741"/>
                  </a:lnTo>
                  <a:lnTo>
                    <a:pt x="27674" y="1956"/>
                  </a:lnTo>
                  <a:lnTo>
                    <a:pt x="27808" y="2215"/>
                  </a:lnTo>
                  <a:lnTo>
                    <a:pt x="27987" y="2786"/>
                  </a:lnTo>
                  <a:lnTo>
                    <a:pt x="28148" y="3697"/>
                  </a:lnTo>
                  <a:lnTo>
                    <a:pt x="28273" y="4295"/>
                  </a:lnTo>
                  <a:lnTo>
                    <a:pt x="28371" y="4599"/>
                  </a:lnTo>
                  <a:lnTo>
                    <a:pt x="28478" y="4894"/>
                  </a:lnTo>
                  <a:lnTo>
                    <a:pt x="28639" y="4831"/>
                  </a:lnTo>
                  <a:lnTo>
                    <a:pt x="28951" y="4715"/>
                  </a:lnTo>
                  <a:lnTo>
                    <a:pt x="29067" y="4617"/>
                  </a:lnTo>
                  <a:lnTo>
                    <a:pt x="29335" y="4313"/>
                  </a:lnTo>
                  <a:lnTo>
                    <a:pt x="29835" y="3670"/>
                  </a:lnTo>
                  <a:lnTo>
                    <a:pt x="30068" y="3331"/>
                  </a:lnTo>
                  <a:lnTo>
                    <a:pt x="30353" y="2929"/>
                  </a:lnTo>
                  <a:lnTo>
                    <a:pt x="30969" y="2170"/>
                  </a:lnTo>
                  <a:lnTo>
                    <a:pt x="31639" y="1465"/>
                  </a:lnTo>
                  <a:lnTo>
                    <a:pt x="32363" y="804"/>
                  </a:lnTo>
                  <a:lnTo>
                    <a:pt x="32755" y="500"/>
                  </a:lnTo>
                  <a:lnTo>
                    <a:pt x="32898" y="402"/>
                  </a:lnTo>
                  <a:lnTo>
                    <a:pt x="33193" y="232"/>
                  </a:lnTo>
                  <a:lnTo>
                    <a:pt x="33639" y="72"/>
                  </a:lnTo>
                  <a:lnTo>
                    <a:pt x="34247" y="0"/>
                  </a:lnTo>
                  <a:lnTo>
                    <a:pt x="34845" y="63"/>
                  </a:lnTo>
                  <a:lnTo>
                    <a:pt x="35122" y="143"/>
                  </a:lnTo>
                  <a:lnTo>
                    <a:pt x="35434" y="259"/>
                  </a:lnTo>
                  <a:lnTo>
                    <a:pt x="36051" y="554"/>
                  </a:lnTo>
                  <a:lnTo>
                    <a:pt x="36631" y="920"/>
                  </a:lnTo>
                  <a:lnTo>
                    <a:pt x="37158" y="1357"/>
                  </a:lnTo>
                  <a:lnTo>
                    <a:pt x="37381" y="1599"/>
                  </a:lnTo>
                  <a:lnTo>
                    <a:pt x="37542" y="1786"/>
                  </a:lnTo>
                  <a:lnTo>
                    <a:pt x="37783" y="2179"/>
                  </a:lnTo>
                  <a:lnTo>
                    <a:pt x="37962" y="2590"/>
                  </a:lnTo>
                  <a:lnTo>
                    <a:pt x="38078" y="3027"/>
                  </a:lnTo>
                  <a:lnTo>
                    <a:pt x="38167" y="3706"/>
                  </a:lnTo>
                  <a:lnTo>
                    <a:pt x="38158" y="4653"/>
                  </a:lnTo>
                  <a:lnTo>
                    <a:pt x="38122" y="5135"/>
                  </a:lnTo>
                  <a:lnTo>
                    <a:pt x="38104" y="5528"/>
                  </a:lnTo>
                  <a:lnTo>
                    <a:pt x="38087" y="6322"/>
                  </a:lnTo>
                  <a:lnTo>
                    <a:pt x="38113" y="7117"/>
                  </a:lnTo>
                  <a:lnTo>
                    <a:pt x="38194" y="7903"/>
                  </a:lnTo>
                  <a:lnTo>
                    <a:pt x="38265" y="8296"/>
                  </a:lnTo>
                  <a:lnTo>
                    <a:pt x="38355" y="8859"/>
                  </a:lnTo>
                  <a:lnTo>
                    <a:pt x="38408" y="9984"/>
                  </a:lnTo>
                  <a:lnTo>
                    <a:pt x="38346" y="11100"/>
                  </a:lnTo>
                  <a:lnTo>
                    <a:pt x="38158" y="12207"/>
                  </a:lnTo>
                  <a:lnTo>
                    <a:pt x="38024" y="12752"/>
                  </a:lnTo>
                  <a:lnTo>
                    <a:pt x="37890" y="13279"/>
                  </a:lnTo>
                  <a:lnTo>
                    <a:pt x="37622" y="14056"/>
                  </a:lnTo>
                  <a:lnTo>
                    <a:pt x="37381" y="14520"/>
                  </a:lnTo>
                  <a:lnTo>
                    <a:pt x="37229" y="14726"/>
                  </a:lnTo>
                  <a:lnTo>
                    <a:pt x="37060" y="14904"/>
                  </a:lnTo>
                  <a:lnTo>
                    <a:pt x="36658" y="15217"/>
                  </a:lnTo>
                  <a:lnTo>
                    <a:pt x="35952" y="15592"/>
                  </a:lnTo>
                  <a:lnTo>
                    <a:pt x="35461" y="15806"/>
                  </a:lnTo>
                  <a:lnTo>
                    <a:pt x="34925" y="16011"/>
                  </a:lnTo>
                  <a:lnTo>
                    <a:pt x="33818" y="16351"/>
                  </a:lnTo>
                  <a:lnTo>
                    <a:pt x="33273" y="16547"/>
                  </a:lnTo>
                  <a:lnTo>
                    <a:pt x="32979" y="16672"/>
                  </a:lnTo>
                  <a:lnTo>
                    <a:pt x="32425" y="16949"/>
                  </a:lnTo>
                  <a:lnTo>
                    <a:pt x="31898" y="17262"/>
                  </a:lnTo>
                  <a:lnTo>
                    <a:pt x="31416" y="17619"/>
                  </a:lnTo>
                  <a:lnTo>
                    <a:pt x="30961" y="18021"/>
                  </a:lnTo>
                  <a:lnTo>
                    <a:pt x="30559" y="18467"/>
                  </a:lnTo>
                  <a:lnTo>
                    <a:pt x="30201" y="18940"/>
                  </a:lnTo>
                  <a:lnTo>
                    <a:pt x="29898" y="19458"/>
                  </a:lnTo>
                  <a:lnTo>
                    <a:pt x="29764" y="19735"/>
                  </a:lnTo>
                  <a:lnTo>
                    <a:pt x="29576" y="20137"/>
                  </a:lnTo>
                  <a:lnTo>
                    <a:pt x="29210" y="20959"/>
                  </a:lnTo>
                  <a:lnTo>
                    <a:pt x="28978" y="21602"/>
                  </a:lnTo>
                  <a:lnTo>
                    <a:pt x="28862" y="22057"/>
                  </a:lnTo>
                  <a:lnTo>
                    <a:pt x="28791" y="22521"/>
                  </a:lnTo>
                  <a:lnTo>
                    <a:pt x="28782" y="23004"/>
                  </a:lnTo>
                  <a:lnTo>
                    <a:pt x="28799" y="23263"/>
                  </a:lnTo>
                  <a:lnTo>
                    <a:pt x="28853" y="23727"/>
                  </a:lnTo>
                  <a:lnTo>
                    <a:pt x="28987" y="24647"/>
                  </a:lnTo>
                  <a:lnTo>
                    <a:pt x="29148" y="25308"/>
                  </a:lnTo>
                  <a:lnTo>
                    <a:pt x="29300" y="25727"/>
                  </a:lnTo>
                  <a:lnTo>
                    <a:pt x="29496" y="26129"/>
                  </a:lnTo>
                  <a:lnTo>
                    <a:pt x="29746" y="26522"/>
                  </a:lnTo>
                  <a:lnTo>
                    <a:pt x="29889" y="26701"/>
                  </a:lnTo>
                  <a:lnTo>
                    <a:pt x="30112" y="26951"/>
                  </a:lnTo>
                  <a:lnTo>
                    <a:pt x="30577" y="27424"/>
                  </a:lnTo>
                  <a:lnTo>
                    <a:pt x="31336" y="28076"/>
                  </a:lnTo>
                  <a:lnTo>
                    <a:pt x="31854" y="28504"/>
                  </a:lnTo>
                  <a:lnTo>
                    <a:pt x="31907" y="28540"/>
                  </a:lnTo>
                  <a:lnTo>
                    <a:pt x="32068" y="28567"/>
                  </a:lnTo>
                  <a:lnTo>
                    <a:pt x="32246" y="28558"/>
                  </a:lnTo>
                  <a:lnTo>
                    <a:pt x="32407" y="28513"/>
                  </a:lnTo>
                  <a:lnTo>
                    <a:pt x="32470" y="28478"/>
                  </a:lnTo>
                  <a:lnTo>
                    <a:pt x="32514" y="28433"/>
                  </a:lnTo>
                  <a:lnTo>
                    <a:pt x="32586" y="28299"/>
                  </a:lnTo>
                  <a:lnTo>
                    <a:pt x="32639" y="28040"/>
                  </a:lnTo>
                  <a:lnTo>
                    <a:pt x="32621" y="27888"/>
                  </a:lnTo>
                  <a:lnTo>
                    <a:pt x="32559" y="27683"/>
                  </a:lnTo>
                  <a:lnTo>
                    <a:pt x="32345" y="27308"/>
                  </a:lnTo>
                  <a:lnTo>
                    <a:pt x="32220" y="27138"/>
                  </a:lnTo>
                  <a:lnTo>
                    <a:pt x="31996" y="26852"/>
                  </a:lnTo>
                  <a:lnTo>
                    <a:pt x="31603" y="26254"/>
                  </a:lnTo>
                  <a:lnTo>
                    <a:pt x="31264" y="25638"/>
                  </a:lnTo>
                  <a:lnTo>
                    <a:pt x="30978" y="25004"/>
                  </a:lnTo>
                  <a:lnTo>
                    <a:pt x="30746" y="24352"/>
                  </a:lnTo>
                  <a:lnTo>
                    <a:pt x="30577" y="23682"/>
                  </a:lnTo>
                  <a:lnTo>
                    <a:pt x="30469" y="22986"/>
                  </a:lnTo>
                  <a:lnTo>
                    <a:pt x="30425" y="22271"/>
                  </a:lnTo>
                  <a:lnTo>
                    <a:pt x="30425" y="21896"/>
                  </a:lnTo>
                  <a:lnTo>
                    <a:pt x="30443" y="21602"/>
                  </a:lnTo>
                  <a:lnTo>
                    <a:pt x="30568" y="21012"/>
                  </a:lnTo>
                  <a:lnTo>
                    <a:pt x="30791" y="20423"/>
                  </a:lnTo>
                  <a:lnTo>
                    <a:pt x="31103" y="19860"/>
                  </a:lnTo>
                  <a:lnTo>
                    <a:pt x="31487" y="19351"/>
                  </a:lnTo>
                  <a:lnTo>
                    <a:pt x="31943" y="18905"/>
                  </a:lnTo>
                  <a:lnTo>
                    <a:pt x="32434" y="18530"/>
                  </a:lnTo>
                  <a:lnTo>
                    <a:pt x="32970" y="18262"/>
                  </a:lnTo>
                  <a:lnTo>
                    <a:pt x="33247" y="18172"/>
                  </a:lnTo>
                  <a:lnTo>
                    <a:pt x="33461" y="18128"/>
                  </a:lnTo>
                  <a:lnTo>
                    <a:pt x="33934" y="18110"/>
                  </a:lnTo>
                  <a:lnTo>
                    <a:pt x="34461" y="18172"/>
                  </a:lnTo>
                  <a:lnTo>
                    <a:pt x="35006" y="18315"/>
                  </a:lnTo>
                  <a:lnTo>
                    <a:pt x="35542" y="18530"/>
                  </a:lnTo>
                  <a:lnTo>
                    <a:pt x="36051" y="18815"/>
                  </a:lnTo>
                  <a:lnTo>
                    <a:pt x="36488" y="19164"/>
                  </a:lnTo>
                  <a:lnTo>
                    <a:pt x="36845" y="19574"/>
                  </a:lnTo>
                  <a:lnTo>
                    <a:pt x="36979" y="19798"/>
                  </a:lnTo>
                  <a:lnTo>
                    <a:pt x="37238" y="20271"/>
                  </a:lnTo>
                  <a:lnTo>
                    <a:pt x="37756" y="21227"/>
                  </a:lnTo>
                  <a:lnTo>
                    <a:pt x="37971" y="21718"/>
                  </a:lnTo>
                  <a:lnTo>
                    <a:pt x="38167" y="22245"/>
                  </a:lnTo>
                  <a:lnTo>
                    <a:pt x="38408" y="23057"/>
                  </a:lnTo>
                  <a:lnTo>
                    <a:pt x="38515" y="23602"/>
                  </a:lnTo>
                  <a:lnTo>
                    <a:pt x="38542" y="23879"/>
                  </a:lnTo>
                  <a:lnTo>
                    <a:pt x="38596" y="24790"/>
                  </a:lnTo>
                  <a:lnTo>
                    <a:pt x="38605" y="26620"/>
                  </a:lnTo>
                  <a:lnTo>
                    <a:pt x="38578" y="27531"/>
                  </a:lnTo>
                  <a:lnTo>
                    <a:pt x="38515" y="28790"/>
                  </a:lnTo>
                  <a:lnTo>
                    <a:pt x="38346" y="31317"/>
                  </a:lnTo>
                  <a:lnTo>
                    <a:pt x="38301" y="32585"/>
                  </a:lnTo>
                  <a:lnTo>
                    <a:pt x="38301" y="33934"/>
                  </a:lnTo>
                  <a:lnTo>
                    <a:pt x="38390" y="36631"/>
                  </a:lnTo>
                  <a:lnTo>
                    <a:pt x="38426" y="37988"/>
                  </a:lnTo>
                  <a:lnTo>
                    <a:pt x="38435" y="39220"/>
                  </a:lnTo>
                  <a:lnTo>
                    <a:pt x="38444" y="41685"/>
                  </a:lnTo>
                  <a:lnTo>
                    <a:pt x="38408" y="42917"/>
                  </a:lnTo>
                  <a:lnTo>
                    <a:pt x="38381" y="43882"/>
                  </a:lnTo>
                  <a:lnTo>
                    <a:pt x="38381" y="45802"/>
                  </a:lnTo>
                  <a:lnTo>
                    <a:pt x="38453" y="47722"/>
                  </a:lnTo>
                  <a:lnTo>
                    <a:pt x="38631" y="49642"/>
                  </a:lnTo>
                  <a:lnTo>
                    <a:pt x="38765" y="50597"/>
                  </a:lnTo>
                  <a:lnTo>
                    <a:pt x="38783" y="50776"/>
                  </a:lnTo>
                  <a:lnTo>
                    <a:pt x="38783" y="51142"/>
                  </a:lnTo>
                  <a:lnTo>
                    <a:pt x="38730" y="51695"/>
                  </a:lnTo>
                  <a:lnTo>
                    <a:pt x="38712" y="52071"/>
                  </a:lnTo>
                  <a:lnTo>
                    <a:pt x="38721" y="53955"/>
                  </a:lnTo>
                  <a:lnTo>
                    <a:pt x="38739" y="56777"/>
                  </a:lnTo>
                  <a:lnTo>
                    <a:pt x="38703" y="58652"/>
                  </a:lnTo>
                  <a:lnTo>
                    <a:pt x="38640" y="59581"/>
                  </a:lnTo>
                  <a:lnTo>
                    <a:pt x="38587" y="60152"/>
                  </a:lnTo>
                  <a:lnTo>
                    <a:pt x="38372" y="61259"/>
                  </a:lnTo>
                  <a:lnTo>
                    <a:pt x="38096" y="62081"/>
                  </a:lnTo>
                  <a:lnTo>
                    <a:pt x="37863" y="62608"/>
                  </a:lnTo>
                  <a:lnTo>
                    <a:pt x="37578" y="63126"/>
                  </a:lnTo>
                  <a:lnTo>
                    <a:pt x="37247" y="63635"/>
                  </a:lnTo>
                  <a:lnTo>
                    <a:pt x="37069" y="63876"/>
                  </a:lnTo>
                  <a:lnTo>
                    <a:pt x="36774" y="64251"/>
                  </a:lnTo>
                  <a:lnTo>
                    <a:pt x="36149" y="64921"/>
                  </a:lnTo>
                  <a:lnTo>
                    <a:pt x="35479" y="65528"/>
                  </a:lnTo>
                  <a:lnTo>
                    <a:pt x="34774" y="66064"/>
                  </a:lnTo>
                  <a:lnTo>
                    <a:pt x="34032" y="66537"/>
                  </a:lnTo>
                  <a:lnTo>
                    <a:pt x="33256" y="66966"/>
                  </a:lnTo>
                  <a:lnTo>
                    <a:pt x="32452" y="67341"/>
                  </a:lnTo>
                  <a:lnTo>
                    <a:pt x="31621" y="67671"/>
                  </a:lnTo>
                  <a:lnTo>
                    <a:pt x="31193" y="67823"/>
                  </a:lnTo>
                  <a:lnTo>
                    <a:pt x="30871" y="67930"/>
                  </a:lnTo>
                  <a:lnTo>
                    <a:pt x="30237" y="68082"/>
                  </a:lnTo>
                  <a:lnTo>
                    <a:pt x="29603" y="68162"/>
                  </a:lnTo>
                  <a:lnTo>
                    <a:pt x="28978" y="68162"/>
                  </a:lnTo>
                  <a:lnTo>
                    <a:pt x="28371" y="68073"/>
                  </a:lnTo>
                  <a:lnTo>
                    <a:pt x="27764" y="67885"/>
                  </a:lnTo>
                  <a:lnTo>
                    <a:pt x="27183" y="67591"/>
                  </a:lnTo>
                  <a:lnTo>
                    <a:pt x="26629" y="67189"/>
                  </a:lnTo>
                  <a:lnTo>
                    <a:pt x="26362" y="66939"/>
                  </a:lnTo>
                  <a:lnTo>
                    <a:pt x="26219" y="66814"/>
                  </a:lnTo>
                  <a:lnTo>
                    <a:pt x="25906" y="66600"/>
                  </a:lnTo>
                  <a:lnTo>
                    <a:pt x="25379" y="66341"/>
                  </a:lnTo>
                  <a:lnTo>
                    <a:pt x="25022" y="66180"/>
                  </a:lnTo>
                  <a:lnTo>
                    <a:pt x="24808" y="66064"/>
                  </a:lnTo>
                  <a:lnTo>
                    <a:pt x="24442" y="65787"/>
                  </a:lnTo>
                  <a:lnTo>
                    <a:pt x="24156" y="65465"/>
                  </a:lnTo>
                  <a:lnTo>
                    <a:pt x="23942" y="65117"/>
                  </a:lnTo>
                  <a:lnTo>
                    <a:pt x="23709" y="64537"/>
                  </a:lnTo>
                  <a:lnTo>
                    <a:pt x="23531" y="63706"/>
                  </a:lnTo>
                  <a:lnTo>
                    <a:pt x="23468" y="63295"/>
                  </a:lnTo>
                  <a:lnTo>
                    <a:pt x="23424" y="62903"/>
                  </a:lnTo>
                  <a:lnTo>
                    <a:pt x="23406" y="62090"/>
                  </a:lnTo>
                  <a:lnTo>
                    <a:pt x="23450" y="61268"/>
                  </a:lnTo>
                  <a:lnTo>
                    <a:pt x="23549" y="60456"/>
                  </a:lnTo>
                  <a:lnTo>
                    <a:pt x="23611" y="60054"/>
                  </a:lnTo>
                  <a:lnTo>
                    <a:pt x="23674" y="59732"/>
                  </a:lnTo>
                  <a:lnTo>
                    <a:pt x="23870" y="59098"/>
                  </a:lnTo>
                  <a:lnTo>
                    <a:pt x="24236" y="58161"/>
                  </a:lnTo>
                  <a:lnTo>
                    <a:pt x="24468" y="57536"/>
                  </a:lnTo>
                  <a:lnTo>
                    <a:pt x="24549" y="57250"/>
                  </a:lnTo>
                  <a:lnTo>
                    <a:pt x="24585" y="56866"/>
                  </a:lnTo>
                  <a:lnTo>
                    <a:pt x="24558" y="56625"/>
                  </a:lnTo>
                  <a:lnTo>
                    <a:pt x="24477" y="56393"/>
                  </a:lnTo>
                  <a:lnTo>
                    <a:pt x="24361" y="56169"/>
                  </a:lnTo>
                  <a:lnTo>
                    <a:pt x="24084" y="55830"/>
                  </a:lnTo>
                  <a:lnTo>
                    <a:pt x="23817" y="55607"/>
                  </a:lnTo>
                </a:path>
              </a:pathLst>
            </a:cu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rot="1567884">
              <a:off x="2488909" y="1551264"/>
              <a:ext cx="1279530" cy="2131186"/>
            </a:xfrm>
            <a:custGeom>
              <a:rect b="b" l="l" r="r" t="t"/>
              <a:pathLst>
                <a:path extrusionOk="0" h="64663" w="35792">
                  <a:moveTo>
                    <a:pt x="33014" y="1"/>
                  </a:moveTo>
                  <a:lnTo>
                    <a:pt x="32594" y="10"/>
                  </a:lnTo>
                  <a:lnTo>
                    <a:pt x="32175" y="99"/>
                  </a:lnTo>
                  <a:lnTo>
                    <a:pt x="31764" y="251"/>
                  </a:lnTo>
                  <a:lnTo>
                    <a:pt x="31380" y="474"/>
                  </a:lnTo>
                  <a:lnTo>
                    <a:pt x="31032" y="742"/>
                  </a:lnTo>
                  <a:lnTo>
                    <a:pt x="30871" y="894"/>
                  </a:lnTo>
                  <a:lnTo>
                    <a:pt x="30585" y="1215"/>
                  </a:lnTo>
                  <a:lnTo>
                    <a:pt x="30094" y="1912"/>
                  </a:lnTo>
                  <a:lnTo>
                    <a:pt x="29648" y="2653"/>
                  </a:lnTo>
                  <a:lnTo>
                    <a:pt x="29174" y="3376"/>
                  </a:lnTo>
                  <a:lnTo>
                    <a:pt x="28915" y="3707"/>
                  </a:lnTo>
                  <a:lnTo>
                    <a:pt x="28763" y="3867"/>
                  </a:lnTo>
                  <a:lnTo>
                    <a:pt x="28442" y="4171"/>
                  </a:lnTo>
                  <a:lnTo>
                    <a:pt x="28076" y="4421"/>
                  </a:lnTo>
                  <a:lnTo>
                    <a:pt x="27692" y="4626"/>
                  </a:lnTo>
                  <a:lnTo>
                    <a:pt x="27281" y="4769"/>
                  </a:lnTo>
                  <a:lnTo>
                    <a:pt x="26870" y="4832"/>
                  </a:lnTo>
                  <a:lnTo>
                    <a:pt x="26468" y="4814"/>
                  </a:lnTo>
                  <a:lnTo>
                    <a:pt x="26076" y="4698"/>
                  </a:lnTo>
                  <a:lnTo>
                    <a:pt x="25888" y="4600"/>
                  </a:lnTo>
                  <a:lnTo>
                    <a:pt x="25754" y="4510"/>
                  </a:lnTo>
                  <a:lnTo>
                    <a:pt x="25531" y="4296"/>
                  </a:lnTo>
                  <a:lnTo>
                    <a:pt x="25254" y="3930"/>
                  </a:lnTo>
                  <a:lnTo>
                    <a:pt x="24986" y="3340"/>
                  </a:lnTo>
                  <a:lnTo>
                    <a:pt x="24790" y="2697"/>
                  </a:lnTo>
                  <a:lnTo>
                    <a:pt x="24611" y="2037"/>
                  </a:lnTo>
                  <a:lnTo>
                    <a:pt x="24397" y="1412"/>
                  </a:lnTo>
                  <a:lnTo>
                    <a:pt x="24191" y="992"/>
                  </a:lnTo>
                  <a:lnTo>
                    <a:pt x="24022" y="742"/>
                  </a:lnTo>
                  <a:lnTo>
                    <a:pt x="23816" y="527"/>
                  </a:lnTo>
                  <a:lnTo>
                    <a:pt x="23575" y="349"/>
                  </a:lnTo>
                  <a:lnTo>
                    <a:pt x="23432" y="277"/>
                  </a:lnTo>
                  <a:lnTo>
                    <a:pt x="23280" y="215"/>
                  </a:lnTo>
                  <a:lnTo>
                    <a:pt x="22968" y="143"/>
                  </a:lnTo>
                  <a:lnTo>
                    <a:pt x="22486" y="108"/>
                  </a:lnTo>
                  <a:lnTo>
                    <a:pt x="22155" y="126"/>
                  </a:lnTo>
                  <a:lnTo>
                    <a:pt x="21771" y="161"/>
                  </a:lnTo>
                  <a:lnTo>
                    <a:pt x="21003" y="277"/>
                  </a:lnTo>
                  <a:lnTo>
                    <a:pt x="20244" y="465"/>
                  </a:lnTo>
                  <a:lnTo>
                    <a:pt x="19521" y="724"/>
                  </a:lnTo>
                  <a:lnTo>
                    <a:pt x="18824" y="1054"/>
                  </a:lnTo>
                  <a:lnTo>
                    <a:pt x="18173" y="1456"/>
                  </a:lnTo>
                  <a:lnTo>
                    <a:pt x="17592" y="1938"/>
                  </a:lnTo>
                  <a:lnTo>
                    <a:pt x="17074" y="2492"/>
                  </a:lnTo>
                  <a:lnTo>
                    <a:pt x="16851" y="2805"/>
                  </a:lnTo>
                  <a:lnTo>
                    <a:pt x="16645" y="3135"/>
                  </a:lnTo>
                  <a:lnTo>
                    <a:pt x="16342" y="3849"/>
                  </a:lnTo>
                  <a:lnTo>
                    <a:pt x="16172" y="4600"/>
                  </a:lnTo>
                  <a:lnTo>
                    <a:pt x="16128" y="5376"/>
                  </a:lnTo>
                  <a:lnTo>
                    <a:pt x="16217" y="6135"/>
                  </a:lnTo>
                  <a:lnTo>
                    <a:pt x="16440" y="6859"/>
                  </a:lnTo>
                  <a:lnTo>
                    <a:pt x="16699" y="7359"/>
                  </a:lnTo>
                  <a:lnTo>
                    <a:pt x="16913" y="7662"/>
                  </a:lnTo>
                  <a:lnTo>
                    <a:pt x="17163" y="7939"/>
                  </a:lnTo>
                  <a:lnTo>
                    <a:pt x="17449" y="8180"/>
                  </a:lnTo>
                  <a:lnTo>
                    <a:pt x="17610" y="8297"/>
                  </a:lnTo>
                  <a:lnTo>
                    <a:pt x="17797" y="8413"/>
                  </a:lnTo>
                  <a:lnTo>
                    <a:pt x="18190" y="8609"/>
                  </a:lnTo>
                  <a:lnTo>
                    <a:pt x="18824" y="8841"/>
                  </a:lnTo>
                  <a:lnTo>
                    <a:pt x="20146" y="9127"/>
                  </a:lnTo>
                  <a:lnTo>
                    <a:pt x="21039" y="9315"/>
                  </a:lnTo>
                  <a:lnTo>
                    <a:pt x="21477" y="9440"/>
                  </a:lnTo>
                  <a:lnTo>
                    <a:pt x="22120" y="9716"/>
                  </a:lnTo>
                  <a:lnTo>
                    <a:pt x="22512" y="9949"/>
                  </a:lnTo>
                  <a:lnTo>
                    <a:pt x="22870" y="10216"/>
                  </a:lnTo>
                  <a:lnTo>
                    <a:pt x="23173" y="10538"/>
                  </a:lnTo>
                  <a:lnTo>
                    <a:pt x="23414" y="10895"/>
                  </a:lnTo>
                  <a:lnTo>
                    <a:pt x="23566" y="11297"/>
                  </a:lnTo>
                  <a:lnTo>
                    <a:pt x="23611" y="11520"/>
                  </a:lnTo>
                  <a:lnTo>
                    <a:pt x="23629" y="11663"/>
                  </a:lnTo>
                  <a:lnTo>
                    <a:pt x="23620" y="11949"/>
                  </a:lnTo>
                  <a:lnTo>
                    <a:pt x="23530" y="12360"/>
                  </a:lnTo>
                  <a:lnTo>
                    <a:pt x="23272" y="12851"/>
                  </a:lnTo>
                  <a:lnTo>
                    <a:pt x="22888" y="13279"/>
                  </a:lnTo>
                  <a:lnTo>
                    <a:pt x="22405" y="13637"/>
                  </a:lnTo>
                  <a:lnTo>
                    <a:pt x="21852" y="13913"/>
                  </a:lnTo>
                  <a:lnTo>
                    <a:pt x="21253" y="14101"/>
                  </a:lnTo>
                  <a:lnTo>
                    <a:pt x="20637" y="14190"/>
                  </a:lnTo>
                  <a:lnTo>
                    <a:pt x="20334" y="14190"/>
                  </a:lnTo>
                  <a:lnTo>
                    <a:pt x="20021" y="14181"/>
                  </a:lnTo>
                  <a:lnTo>
                    <a:pt x="19396" y="14101"/>
                  </a:lnTo>
                  <a:lnTo>
                    <a:pt x="18467" y="13878"/>
                  </a:lnTo>
                  <a:lnTo>
                    <a:pt x="17262" y="13440"/>
                  </a:lnTo>
                  <a:lnTo>
                    <a:pt x="16074" y="12913"/>
                  </a:lnTo>
                  <a:lnTo>
                    <a:pt x="14886" y="12386"/>
                  </a:lnTo>
                  <a:lnTo>
                    <a:pt x="13699" y="11913"/>
                  </a:lnTo>
                  <a:lnTo>
                    <a:pt x="12797" y="11663"/>
                  </a:lnTo>
                  <a:lnTo>
                    <a:pt x="12189" y="11547"/>
                  </a:lnTo>
                  <a:lnTo>
                    <a:pt x="11582" y="11502"/>
                  </a:lnTo>
                  <a:lnTo>
                    <a:pt x="10957" y="11520"/>
                  </a:lnTo>
                  <a:lnTo>
                    <a:pt x="10645" y="11565"/>
                  </a:lnTo>
                  <a:lnTo>
                    <a:pt x="10323" y="11618"/>
                  </a:lnTo>
                  <a:lnTo>
                    <a:pt x="9698" y="11806"/>
                  </a:lnTo>
                  <a:lnTo>
                    <a:pt x="9109" y="12065"/>
                  </a:lnTo>
                  <a:lnTo>
                    <a:pt x="8555" y="12395"/>
                  </a:lnTo>
                  <a:lnTo>
                    <a:pt x="8037" y="12779"/>
                  </a:lnTo>
                  <a:lnTo>
                    <a:pt x="7546" y="13208"/>
                  </a:lnTo>
                  <a:lnTo>
                    <a:pt x="6876" y="13922"/>
                  </a:lnTo>
                  <a:lnTo>
                    <a:pt x="6474" y="14422"/>
                  </a:lnTo>
                  <a:lnTo>
                    <a:pt x="6099" y="14914"/>
                  </a:lnTo>
                  <a:lnTo>
                    <a:pt x="5385" y="15967"/>
                  </a:lnTo>
                  <a:lnTo>
                    <a:pt x="4903" y="16798"/>
                  </a:lnTo>
                  <a:lnTo>
                    <a:pt x="4626" y="17369"/>
                  </a:lnTo>
                  <a:lnTo>
                    <a:pt x="4402" y="17959"/>
                  </a:lnTo>
                  <a:lnTo>
                    <a:pt x="4224" y="18557"/>
                  </a:lnTo>
                  <a:lnTo>
                    <a:pt x="4161" y="18861"/>
                  </a:lnTo>
                  <a:lnTo>
                    <a:pt x="4108" y="19173"/>
                  </a:lnTo>
                  <a:lnTo>
                    <a:pt x="4054" y="19798"/>
                  </a:lnTo>
                  <a:lnTo>
                    <a:pt x="4063" y="20432"/>
                  </a:lnTo>
                  <a:lnTo>
                    <a:pt x="4126" y="21066"/>
                  </a:lnTo>
                  <a:lnTo>
                    <a:pt x="4251" y="21682"/>
                  </a:lnTo>
                  <a:lnTo>
                    <a:pt x="4438" y="22290"/>
                  </a:lnTo>
                  <a:lnTo>
                    <a:pt x="4679" y="22870"/>
                  </a:lnTo>
                  <a:lnTo>
                    <a:pt x="4983" y="23424"/>
                  </a:lnTo>
                  <a:lnTo>
                    <a:pt x="5162" y="23692"/>
                  </a:lnTo>
                  <a:lnTo>
                    <a:pt x="5429" y="24067"/>
                  </a:lnTo>
                  <a:lnTo>
                    <a:pt x="6063" y="24728"/>
                  </a:lnTo>
                  <a:lnTo>
                    <a:pt x="6796" y="25299"/>
                  </a:lnTo>
                  <a:lnTo>
                    <a:pt x="7590" y="25755"/>
                  </a:lnTo>
                  <a:lnTo>
                    <a:pt x="8448" y="26103"/>
                  </a:lnTo>
                  <a:lnTo>
                    <a:pt x="9341" y="26326"/>
                  </a:lnTo>
                  <a:lnTo>
                    <a:pt x="10261" y="26424"/>
                  </a:lnTo>
                  <a:lnTo>
                    <a:pt x="11180" y="26389"/>
                  </a:lnTo>
                  <a:lnTo>
                    <a:pt x="11636" y="26308"/>
                  </a:lnTo>
                  <a:lnTo>
                    <a:pt x="12225" y="26174"/>
                  </a:lnTo>
                  <a:lnTo>
                    <a:pt x="13431" y="25826"/>
                  </a:lnTo>
                  <a:lnTo>
                    <a:pt x="14333" y="25630"/>
                  </a:lnTo>
                  <a:lnTo>
                    <a:pt x="14913" y="25567"/>
                  </a:lnTo>
                  <a:lnTo>
                    <a:pt x="15485" y="25594"/>
                  </a:lnTo>
                  <a:lnTo>
                    <a:pt x="16038" y="25737"/>
                  </a:lnTo>
                  <a:lnTo>
                    <a:pt x="16306" y="25871"/>
                  </a:lnTo>
                  <a:lnTo>
                    <a:pt x="16449" y="25951"/>
                  </a:lnTo>
                  <a:lnTo>
                    <a:pt x="16699" y="26147"/>
                  </a:lnTo>
                  <a:lnTo>
                    <a:pt x="16913" y="26371"/>
                  </a:lnTo>
                  <a:lnTo>
                    <a:pt x="17101" y="26621"/>
                  </a:lnTo>
                  <a:lnTo>
                    <a:pt x="17306" y="27040"/>
                  </a:lnTo>
                  <a:lnTo>
                    <a:pt x="17467" y="27657"/>
                  </a:lnTo>
                  <a:lnTo>
                    <a:pt x="17485" y="28317"/>
                  </a:lnTo>
                  <a:lnTo>
                    <a:pt x="17387" y="28978"/>
                  </a:lnTo>
                  <a:lnTo>
                    <a:pt x="17154" y="29603"/>
                  </a:lnTo>
                  <a:lnTo>
                    <a:pt x="16815" y="30175"/>
                  </a:lnTo>
                  <a:lnTo>
                    <a:pt x="16601" y="30425"/>
                  </a:lnTo>
                  <a:lnTo>
                    <a:pt x="16360" y="30657"/>
                  </a:lnTo>
                  <a:lnTo>
                    <a:pt x="15851" y="31050"/>
                  </a:lnTo>
                  <a:lnTo>
                    <a:pt x="15288" y="31363"/>
                  </a:lnTo>
                  <a:lnTo>
                    <a:pt x="14681" y="31613"/>
                  </a:lnTo>
                  <a:lnTo>
                    <a:pt x="14047" y="31791"/>
                  </a:lnTo>
                  <a:lnTo>
                    <a:pt x="13395" y="31916"/>
                  </a:lnTo>
                  <a:lnTo>
                    <a:pt x="12386" y="32032"/>
                  </a:lnTo>
                  <a:lnTo>
                    <a:pt x="11725" y="32041"/>
                  </a:lnTo>
                  <a:lnTo>
                    <a:pt x="10930" y="32032"/>
                  </a:lnTo>
                  <a:lnTo>
                    <a:pt x="9341" y="31907"/>
                  </a:lnTo>
                  <a:lnTo>
                    <a:pt x="7760" y="31648"/>
                  </a:lnTo>
                  <a:lnTo>
                    <a:pt x="6215" y="31246"/>
                  </a:lnTo>
                  <a:lnTo>
                    <a:pt x="5456" y="30987"/>
                  </a:lnTo>
                  <a:lnTo>
                    <a:pt x="4742" y="30729"/>
                  </a:lnTo>
                  <a:lnTo>
                    <a:pt x="3635" y="30434"/>
                  </a:lnTo>
                  <a:lnTo>
                    <a:pt x="3081" y="30389"/>
                  </a:lnTo>
                  <a:lnTo>
                    <a:pt x="2706" y="30416"/>
                  </a:lnTo>
                  <a:lnTo>
                    <a:pt x="2518" y="30452"/>
                  </a:lnTo>
                  <a:lnTo>
                    <a:pt x="2277" y="30514"/>
                  </a:lnTo>
                  <a:lnTo>
                    <a:pt x="1831" y="30720"/>
                  </a:lnTo>
                  <a:lnTo>
                    <a:pt x="1429" y="30996"/>
                  </a:lnTo>
                  <a:lnTo>
                    <a:pt x="1072" y="31354"/>
                  </a:lnTo>
                  <a:lnTo>
                    <a:pt x="768" y="31755"/>
                  </a:lnTo>
                  <a:lnTo>
                    <a:pt x="518" y="32202"/>
                  </a:lnTo>
                  <a:lnTo>
                    <a:pt x="313" y="32684"/>
                  </a:lnTo>
                  <a:lnTo>
                    <a:pt x="170" y="33175"/>
                  </a:lnTo>
                  <a:lnTo>
                    <a:pt x="116" y="33425"/>
                  </a:lnTo>
                  <a:lnTo>
                    <a:pt x="54" y="33774"/>
                  </a:lnTo>
                  <a:lnTo>
                    <a:pt x="0" y="34479"/>
                  </a:lnTo>
                  <a:lnTo>
                    <a:pt x="36" y="35185"/>
                  </a:lnTo>
                  <a:lnTo>
                    <a:pt x="143" y="35890"/>
                  </a:lnTo>
                  <a:lnTo>
                    <a:pt x="339" y="36569"/>
                  </a:lnTo>
                  <a:lnTo>
                    <a:pt x="616" y="37212"/>
                  </a:lnTo>
                  <a:lnTo>
                    <a:pt x="973" y="37810"/>
                  </a:lnTo>
                  <a:lnTo>
                    <a:pt x="1420" y="38355"/>
                  </a:lnTo>
                  <a:lnTo>
                    <a:pt x="1670" y="38605"/>
                  </a:lnTo>
                  <a:lnTo>
                    <a:pt x="1938" y="38837"/>
                  </a:lnTo>
                  <a:lnTo>
                    <a:pt x="2527" y="39221"/>
                  </a:lnTo>
                  <a:lnTo>
                    <a:pt x="3179" y="39507"/>
                  </a:lnTo>
                  <a:lnTo>
                    <a:pt x="3858" y="39694"/>
                  </a:lnTo>
                  <a:lnTo>
                    <a:pt x="4554" y="39775"/>
                  </a:lnTo>
                  <a:lnTo>
                    <a:pt x="5260" y="39748"/>
                  </a:lnTo>
                  <a:lnTo>
                    <a:pt x="5938" y="39605"/>
                  </a:lnTo>
                  <a:lnTo>
                    <a:pt x="6581" y="39337"/>
                  </a:lnTo>
                  <a:lnTo>
                    <a:pt x="6885" y="39158"/>
                  </a:lnTo>
                  <a:lnTo>
                    <a:pt x="7144" y="38980"/>
                  </a:lnTo>
                  <a:lnTo>
                    <a:pt x="7608" y="38560"/>
                  </a:lnTo>
                  <a:lnTo>
                    <a:pt x="8019" y="38087"/>
                  </a:lnTo>
                  <a:lnTo>
                    <a:pt x="8394" y="37578"/>
                  </a:lnTo>
                  <a:lnTo>
                    <a:pt x="8912" y="36774"/>
                  </a:lnTo>
                  <a:lnTo>
                    <a:pt x="9600" y="35685"/>
                  </a:lnTo>
                  <a:lnTo>
                    <a:pt x="9984" y="35176"/>
                  </a:lnTo>
                  <a:lnTo>
                    <a:pt x="10189" y="34935"/>
                  </a:lnTo>
                  <a:lnTo>
                    <a:pt x="10680" y="34497"/>
                  </a:lnTo>
                  <a:lnTo>
                    <a:pt x="11234" y="34122"/>
                  </a:lnTo>
                  <a:lnTo>
                    <a:pt x="11832" y="33845"/>
                  </a:lnTo>
                  <a:lnTo>
                    <a:pt x="12448" y="33684"/>
                  </a:lnTo>
                  <a:lnTo>
                    <a:pt x="13047" y="33649"/>
                  </a:lnTo>
                  <a:lnTo>
                    <a:pt x="13475" y="33720"/>
                  </a:lnTo>
                  <a:lnTo>
                    <a:pt x="13752" y="33818"/>
                  </a:lnTo>
                  <a:lnTo>
                    <a:pt x="14002" y="33961"/>
                  </a:lnTo>
                  <a:lnTo>
                    <a:pt x="14243" y="34149"/>
                  </a:lnTo>
                  <a:lnTo>
                    <a:pt x="14350" y="34265"/>
                  </a:lnTo>
                  <a:lnTo>
                    <a:pt x="14449" y="34381"/>
                  </a:lnTo>
                  <a:lnTo>
                    <a:pt x="14618" y="34631"/>
                  </a:lnTo>
                  <a:lnTo>
                    <a:pt x="14788" y="35033"/>
                  </a:lnTo>
                  <a:lnTo>
                    <a:pt x="14877" y="35604"/>
                  </a:lnTo>
                  <a:lnTo>
                    <a:pt x="14868" y="36212"/>
                  </a:lnTo>
                  <a:lnTo>
                    <a:pt x="14708" y="37176"/>
                  </a:lnTo>
                  <a:lnTo>
                    <a:pt x="14404" y="38480"/>
                  </a:lnTo>
                  <a:lnTo>
                    <a:pt x="14306" y="39114"/>
                  </a:lnTo>
                  <a:lnTo>
                    <a:pt x="14288" y="39292"/>
                  </a:lnTo>
                  <a:lnTo>
                    <a:pt x="14279" y="39471"/>
                  </a:lnTo>
                  <a:lnTo>
                    <a:pt x="14270" y="39766"/>
                  </a:lnTo>
                  <a:lnTo>
                    <a:pt x="14324" y="40337"/>
                  </a:lnTo>
                  <a:lnTo>
                    <a:pt x="14440" y="40900"/>
                  </a:lnTo>
                  <a:lnTo>
                    <a:pt x="14618" y="41444"/>
                  </a:lnTo>
                  <a:lnTo>
                    <a:pt x="14859" y="41971"/>
                  </a:lnTo>
                  <a:lnTo>
                    <a:pt x="15154" y="42462"/>
                  </a:lnTo>
                  <a:lnTo>
                    <a:pt x="15511" y="42909"/>
                  </a:lnTo>
                  <a:lnTo>
                    <a:pt x="15913" y="43320"/>
                  </a:lnTo>
                  <a:lnTo>
                    <a:pt x="16136" y="43507"/>
                  </a:lnTo>
                  <a:lnTo>
                    <a:pt x="16306" y="43623"/>
                  </a:lnTo>
                  <a:lnTo>
                    <a:pt x="16645" y="43847"/>
                  </a:lnTo>
                  <a:lnTo>
                    <a:pt x="17021" y="44025"/>
                  </a:lnTo>
                  <a:lnTo>
                    <a:pt x="17405" y="44168"/>
                  </a:lnTo>
                  <a:lnTo>
                    <a:pt x="17797" y="44257"/>
                  </a:lnTo>
                  <a:lnTo>
                    <a:pt x="18199" y="44293"/>
                  </a:lnTo>
                  <a:lnTo>
                    <a:pt x="18592" y="44266"/>
                  </a:lnTo>
                  <a:lnTo>
                    <a:pt x="18976" y="44177"/>
                  </a:lnTo>
                  <a:lnTo>
                    <a:pt x="19164" y="44097"/>
                  </a:lnTo>
                  <a:lnTo>
                    <a:pt x="19324" y="44025"/>
                  </a:lnTo>
                  <a:lnTo>
                    <a:pt x="19610" y="43838"/>
                  </a:lnTo>
                  <a:lnTo>
                    <a:pt x="19860" y="43623"/>
                  </a:lnTo>
                  <a:lnTo>
                    <a:pt x="20084" y="43382"/>
                  </a:lnTo>
                  <a:lnTo>
                    <a:pt x="20351" y="42963"/>
                  </a:lnTo>
                  <a:lnTo>
                    <a:pt x="20628" y="42329"/>
                  </a:lnTo>
                  <a:lnTo>
                    <a:pt x="20905" y="41266"/>
                  </a:lnTo>
                  <a:lnTo>
                    <a:pt x="21164" y="39775"/>
                  </a:lnTo>
                  <a:lnTo>
                    <a:pt x="21307" y="39060"/>
                  </a:lnTo>
                  <a:lnTo>
                    <a:pt x="21405" y="38676"/>
                  </a:lnTo>
                  <a:lnTo>
                    <a:pt x="21673" y="37935"/>
                  </a:lnTo>
                  <a:lnTo>
                    <a:pt x="22057" y="37247"/>
                  </a:lnTo>
                  <a:lnTo>
                    <a:pt x="22423" y="36792"/>
                  </a:lnTo>
                  <a:lnTo>
                    <a:pt x="22700" y="36524"/>
                  </a:lnTo>
                  <a:lnTo>
                    <a:pt x="22852" y="36399"/>
                  </a:lnTo>
                  <a:lnTo>
                    <a:pt x="23013" y="36283"/>
                  </a:lnTo>
                  <a:lnTo>
                    <a:pt x="23352" y="36086"/>
                  </a:lnTo>
                  <a:lnTo>
                    <a:pt x="23718" y="35944"/>
                  </a:lnTo>
                  <a:lnTo>
                    <a:pt x="24102" y="35845"/>
                  </a:lnTo>
                  <a:lnTo>
                    <a:pt x="24495" y="35801"/>
                  </a:lnTo>
                  <a:lnTo>
                    <a:pt x="24879" y="35810"/>
                  </a:lnTo>
                  <a:lnTo>
                    <a:pt x="25254" y="35890"/>
                  </a:lnTo>
                  <a:lnTo>
                    <a:pt x="25620" y="36024"/>
                  </a:lnTo>
                  <a:lnTo>
                    <a:pt x="25781" y="36122"/>
                  </a:lnTo>
                  <a:lnTo>
                    <a:pt x="25977" y="36256"/>
                  </a:lnTo>
                  <a:lnTo>
                    <a:pt x="26299" y="36569"/>
                  </a:lnTo>
                  <a:lnTo>
                    <a:pt x="26558" y="36935"/>
                  </a:lnTo>
                  <a:lnTo>
                    <a:pt x="26754" y="37337"/>
                  </a:lnTo>
                  <a:lnTo>
                    <a:pt x="26897" y="37783"/>
                  </a:lnTo>
                  <a:lnTo>
                    <a:pt x="26995" y="38248"/>
                  </a:lnTo>
                  <a:lnTo>
                    <a:pt x="27049" y="38962"/>
                  </a:lnTo>
                  <a:lnTo>
                    <a:pt x="27040" y="39435"/>
                  </a:lnTo>
                  <a:lnTo>
                    <a:pt x="26960" y="40364"/>
                  </a:lnTo>
                  <a:lnTo>
                    <a:pt x="26826" y="41757"/>
                  </a:lnTo>
                  <a:lnTo>
                    <a:pt x="26844" y="42445"/>
                  </a:lnTo>
                  <a:lnTo>
                    <a:pt x="26906" y="42900"/>
                  </a:lnTo>
                  <a:lnTo>
                    <a:pt x="26951" y="43123"/>
                  </a:lnTo>
                  <a:lnTo>
                    <a:pt x="27263" y="42936"/>
                  </a:lnTo>
                  <a:lnTo>
                    <a:pt x="27826" y="42480"/>
                  </a:lnTo>
                  <a:lnTo>
                    <a:pt x="28371" y="41980"/>
                  </a:lnTo>
                  <a:lnTo>
                    <a:pt x="28933" y="41516"/>
                  </a:lnTo>
                  <a:lnTo>
                    <a:pt x="29246" y="41337"/>
                  </a:lnTo>
                  <a:lnTo>
                    <a:pt x="29415" y="41257"/>
                  </a:lnTo>
                  <a:lnTo>
                    <a:pt x="29773" y="41141"/>
                  </a:lnTo>
                  <a:lnTo>
                    <a:pt x="30130" y="41078"/>
                  </a:lnTo>
                  <a:lnTo>
                    <a:pt x="30496" y="41069"/>
                  </a:lnTo>
                  <a:lnTo>
                    <a:pt x="30862" y="41105"/>
                  </a:lnTo>
                  <a:lnTo>
                    <a:pt x="31219" y="41185"/>
                  </a:lnTo>
                  <a:lnTo>
                    <a:pt x="31746" y="41391"/>
                  </a:lnTo>
                  <a:lnTo>
                    <a:pt x="32380" y="41802"/>
                  </a:lnTo>
                  <a:lnTo>
                    <a:pt x="32934" y="42329"/>
                  </a:lnTo>
                  <a:lnTo>
                    <a:pt x="33255" y="42802"/>
                  </a:lnTo>
                  <a:lnTo>
                    <a:pt x="33425" y="43141"/>
                  </a:lnTo>
                  <a:lnTo>
                    <a:pt x="33559" y="43498"/>
                  </a:lnTo>
                  <a:lnTo>
                    <a:pt x="33639" y="43864"/>
                  </a:lnTo>
                  <a:lnTo>
                    <a:pt x="33657" y="44052"/>
                  </a:lnTo>
                  <a:lnTo>
                    <a:pt x="33666" y="44248"/>
                  </a:lnTo>
                  <a:lnTo>
                    <a:pt x="33657" y="44624"/>
                  </a:lnTo>
                  <a:lnTo>
                    <a:pt x="33568" y="45177"/>
                  </a:lnTo>
                  <a:lnTo>
                    <a:pt x="33309" y="45874"/>
                  </a:lnTo>
                  <a:lnTo>
                    <a:pt x="32925" y="46526"/>
                  </a:lnTo>
                  <a:lnTo>
                    <a:pt x="32434" y="47106"/>
                  </a:lnTo>
                  <a:lnTo>
                    <a:pt x="31844" y="47606"/>
                  </a:lnTo>
                  <a:lnTo>
                    <a:pt x="31183" y="48008"/>
                  </a:lnTo>
                  <a:lnTo>
                    <a:pt x="30469" y="48285"/>
                  </a:lnTo>
                  <a:lnTo>
                    <a:pt x="30103" y="48374"/>
                  </a:lnTo>
                  <a:lnTo>
                    <a:pt x="29746" y="48437"/>
                  </a:lnTo>
                  <a:lnTo>
                    <a:pt x="29031" y="48499"/>
                  </a:lnTo>
                  <a:lnTo>
                    <a:pt x="27960" y="48472"/>
                  </a:lnTo>
                  <a:lnTo>
                    <a:pt x="26513" y="48356"/>
                  </a:lnTo>
                  <a:lnTo>
                    <a:pt x="25433" y="48321"/>
                  </a:lnTo>
                  <a:lnTo>
                    <a:pt x="24718" y="48365"/>
                  </a:lnTo>
                  <a:lnTo>
                    <a:pt x="24361" y="48419"/>
                  </a:lnTo>
                  <a:lnTo>
                    <a:pt x="23968" y="48499"/>
                  </a:lnTo>
                  <a:lnTo>
                    <a:pt x="23200" y="48731"/>
                  </a:lnTo>
                  <a:lnTo>
                    <a:pt x="22066" y="49151"/>
                  </a:lnTo>
                  <a:lnTo>
                    <a:pt x="21298" y="49401"/>
                  </a:lnTo>
                  <a:lnTo>
                    <a:pt x="21244" y="49419"/>
                  </a:lnTo>
                  <a:lnTo>
                    <a:pt x="21191" y="49437"/>
                  </a:lnTo>
                  <a:lnTo>
                    <a:pt x="20851" y="49517"/>
                  </a:lnTo>
                  <a:lnTo>
                    <a:pt x="20173" y="49642"/>
                  </a:lnTo>
                  <a:lnTo>
                    <a:pt x="19476" y="49705"/>
                  </a:lnTo>
                  <a:lnTo>
                    <a:pt x="18789" y="49714"/>
                  </a:lnTo>
                  <a:lnTo>
                    <a:pt x="18092" y="49669"/>
                  </a:lnTo>
                  <a:lnTo>
                    <a:pt x="17413" y="49562"/>
                  </a:lnTo>
                  <a:lnTo>
                    <a:pt x="16735" y="49401"/>
                  </a:lnTo>
                  <a:lnTo>
                    <a:pt x="16074" y="49196"/>
                  </a:lnTo>
                  <a:lnTo>
                    <a:pt x="15422" y="48937"/>
                  </a:lnTo>
                  <a:lnTo>
                    <a:pt x="14806" y="48624"/>
                  </a:lnTo>
                  <a:lnTo>
                    <a:pt x="14208" y="48276"/>
                  </a:lnTo>
                  <a:lnTo>
                    <a:pt x="13636" y="47874"/>
                  </a:lnTo>
                  <a:lnTo>
                    <a:pt x="13109" y="47436"/>
                  </a:lnTo>
                  <a:lnTo>
                    <a:pt x="12609" y="46945"/>
                  </a:lnTo>
                  <a:lnTo>
                    <a:pt x="12154" y="46427"/>
                  </a:lnTo>
                  <a:lnTo>
                    <a:pt x="11752" y="45865"/>
                  </a:lnTo>
                  <a:lnTo>
                    <a:pt x="11564" y="45570"/>
                  </a:lnTo>
                  <a:lnTo>
                    <a:pt x="11323" y="45141"/>
                  </a:lnTo>
                  <a:lnTo>
                    <a:pt x="10868" y="44570"/>
                  </a:lnTo>
                  <a:lnTo>
                    <a:pt x="10582" y="44373"/>
                  </a:lnTo>
                  <a:lnTo>
                    <a:pt x="10368" y="44284"/>
                  </a:lnTo>
                  <a:lnTo>
                    <a:pt x="10252" y="44266"/>
                  </a:lnTo>
                  <a:lnTo>
                    <a:pt x="10118" y="44248"/>
                  </a:lnTo>
                  <a:lnTo>
                    <a:pt x="9859" y="44275"/>
                  </a:lnTo>
                  <a:lnTo>
                    <a:pt x="9466" y="44400"/>
                  </a:lnTo>
                  <a:lnTo>
                    <a:pt x="9225" y="44525"/>
                  </a:lnTo>
                  <a:lnTo>
                    <a:pt x="8948" y="44677"/>
                  </a:lnTo>
                  <a:lnTo>
                    <a:pt x="8430" y="45025"/>
                  </a:lnTo>
                  <a:lnTo>
                    <a:pt x="7948" y="45427"/>
                  </a:lnTo>
                  <a:lnTo>
                    <a:pt x="7501" y="45865"/>
                  </a:lnTo>
                  <a:lnTo>
                    <a:pt x="7108" y="46347"/>
                  </a:lnTo>
                  <a:lnTo>
                    <a:pt x="6751" y="46865"/>
                  </a:lnTo>
                  <a:lnTo>
                    <a:pt x="6439" y="47410"/>
                  </a:lnTo>
                  <a:lnTo>
                    <a:pt x="6171" y="47981"/>
                  </a:lnTo>
                  <a:lnTo>
                    <a:pt x="5947" y="48571"/>
                  </a:lnTo>
                  <a:lnTo>
                    <a:pt x="5778" y="49178"/>
                  </a:lnTo>
                  <a:lnTo>
                    <a:pt x="5662" y="49803"/>
                  </a:lnTo>
                  <a:lnTo>
                    <a:pt x="5590" y="50428"/>
                  </a:lnTo>
                  <a:lnTo>
                    <a:pt x="5572" y="51062"/>
                  </a:lnTo>
                  <a:lnTo>
                    <a:pt x="5608" y="51696"/>
                  </a:lnTo>
                  <a:lnTo>
                    <a:pt x="5706" y="52312"/>
                  </a:lnTo>
                  <a:lnTo>
                    <a:pt x="5858" y="52928"/>
                  </a:lnTo>
                  <a:lnTo>
                    <a:pt x="5956" y="53232"/>
                  </a:lnTo>
                  <a:lnTo>
                    <a:pt x="6063" y="53527"/>
                  </a:lnTo>
                  <a:lnTo>
                    <a:pt x="6322" y="54098"/>
                  </a:lnTo>
                  <a:lnTo>
                    <a:pt x="6635" y="54643"/>
                  </a:lnTo>
                  <a:lnTo>
                    <a:pt x="6983" y="55161"/>
                  </a:lnTo>
                  <a:lnTo>
                    <a:pt x="7376" y="55652"/>
                  </a:lnTo>
                  <a:lnTo>
                    <a:pt x="7814" y="56107"/>
                  </a:lnTo>
                  <a:lnTo>
                    <a:pt x="8278" y="56527"/>
                  </a:lnTo>
                  <a:lnTo>
                    <a:pt x="8778" y="56920"/>
                  </a:lnTo>
                  <a:lnTo>
                    <a:pt x="9305" y="57268"/>
                  </a:lnTo>
                  <a:lnTo>
                    <a:pt x="9859" y="57572"/>
                  </a:lnTo>
                  <a:lnTo>
                    <a:pt x="10430" y="57849"/>
                  </a:lnTo>
                  <a:lnTo>
                    <a:pt x="11020" y="58072"/>
                  </a:lnTo>
                  <a:lnTo>
                    <a:pt x="11627" y="58251"/>
                  </a:lnTo>
                  <a:lnTo>
                    <a:pt x="12243" y="58385"/>
                  </a:lnTo>
                  <a:lnTo>
                    <a:pt x="12868" y="58474"/>
                  </a:lnTo>
                  <a:lnTo>
                    <a:pt x="13502" y="58510"/>
                  </a:lnTo>
                  <a:lnTo>
                    <a:pt x="13815" y="58510"/>
                  </a:lnTo>
                  <a:lnTo>
                    <a:pt x="14163" y="58492"/>
                  </a:lnTo>
                  <a:lnTo>
                    <a:pt x="14851" y="58411"/>
                  </a:lnTo>
                  <a:lnTo>
                    <a:pt x="15538" y="58268"/>
                  </a:lnTo>
                  <a:lnTo>
                    <a:pt x="16199" y="58063"/>
                  </a:lnTo>
                  <a:lnTo>
                    <a:pt x="16824" y="57786"/>
                  </a:lnTo>
                  <a:lnTo>
                    <a:pt x="17422" y="57438"/>
                  </a:lnTo>
                  <a:lnTo>
                    <a:pt x="17958" y="57027"/>
                  </a:lnTo>
                  <a:lnTo>
                    <a:pt x="18449" y="56545"/>
                  </a:lnTo>
                  <a:lnTo>
                    <a:pt x="18655" y="56277"/>
                  </a:lnTo>
                  <a:lnTo>
                    <a:pt x="18851" y="56000"/>
                  </a:lnTo>
                  <a:lnTo>
                    <a:pt x="19217" y="55411"/>
                  </a:lnTo>
                  <a:lnTo>
                    <a:pt x="19735" y="54491"/>
                  </a:lnTo>
                  <a:lnTo>
                    <a:pt x="20280" y="53643"/>
                  </a:lnTo>
                  <a:lnTo>
                    <a:pt x="20691" y="53161"/>
                  </a:lnTo>
                  <a:lnTo>
                    <a:pt x="21164" y="52785"/>
                  </a:lnTo>
                  <a:lnTo>
                    <a:pt x="21584" y="52598"/>
                  </a:lnTo>
                  <a:lnTo>
                    <a:pt x="21887" y="52527"/>
                  </a:lnTo>
                  <a:lnTo>
                    <a:pt x="22048" y="52509"/>
                  </a:lnTo>
                  <a:lnTo>
                    <a:pt x="22209" y="52500"/>
                  </a:lnTo>
                  <a:lnTo>
                    <a:pt x="22504" y="52518"/>
                  </a:lnTo>
                  <a:lnTo>
                    <a:pt x="22780" y="52589"/>
                  </a:lnTo>
                  <a:lnTo>
                    <a:pt x="23030" y="52696"/>
                  </a:lnTo>
                  <a:lnTo>
                    <a:pt x="23379" y="52928"/>
                  </a:lnTo>
                  <a:lnTo>
                    <a:pt x="23772" y="53357"/>
                  </a:lnTo>
                  <a:lnTo>
                    <a:pt x="24066" y="53893"/>
                  </a:lnTo>
                  <a:lnTo>
                    <a:pt x="24263" y="54491"/>
                  </a:lnTo>
                  <a:lnTo>
                    <a:pt x="24352" y="55125"/>
                  </a:lnTo>
                  <a:lnTo>
                    <a:pt x="24334" y="55768"/>
                  </a:lnTo>
                  <a:lnTo>
                    <a:pt x="24281" y="56081"/>
                  </a:lnTo>
                  <a:lnTo>
                    <a:pt x="24165" y="56563"/>
                  </a:lnTo>
                  <a:lnTo>
                    <a:pt x="23834" y="57563"/>
                  </a:lnTo>
                  <a:lnTo>
                    <a:pt x="23477" y="58599"/>
                  </a:lnTo>
                  <a:lnTo>
                    <a:pt x="23173" y="59608"/>
                  </a:lnTo>
                  <a:lnTo>
                    <a:pt x="23093" y="60099"/>
                  </a:lnTo>
                  <a:lnTo>
                    <a:pt x="23066" y="60304"/>
                  </a:lnTo>
                  <a:lnTo>
                    <a:pt x="23066" y="60715"/>
                  </a:lnTo>
                  <a:lnTo>
                    <a:pt x="23111" y="61108"/>
                  </a:lnTo>
                  <a:lnTo>
                    <a:pt x="23200" y="61492"/>
                  </a:lnTo>
                  <a:lnTo>
                    <a:pt x="23334" y="61858"/>
                  </a:lnTo>
                  <a:lnTo>
                    <a:pt x="23513" y="62207"/>
                  </a:lnTo>
                  <a:lnTo>
                    <a:pt x="23843" y="62707"/>
                  </a:lnTo>
                  <a:lnTo>
                    <a:pt x="24406" y="63287"/>
                  </a:lnTo>
                  <a:lnTo>
                    <a:pt x="25066" y="63787"/>
                  </a:lnTo>
                  <a:lnTo>
                    <a:pt x="25817" y="64180"/>
                  </a:lnTo>
                  <a:lnTo>
                    <a:pt x="26620" y="64466"/>
                  </a:lnTo>
                  <a:lnTo>
                    <a:pt x="27031" y="64555"/>
                  </a:lnTo>
                  <a:lnTo>
                    <a:pt x="27451" y="64627"/>
                  </a:lnTo>
                  <a:lnTo>
                    <a:pt x="28290" y="64662"/>
                  </a:lnTo>
                  <a:lnTo>
                    <a:pt x="29121" y="64555"/>
                  </a:lnTo>
                  <a:lnTo>
                    <a:pt x="29933" y="64341"/>
                  </a:lnTo>
                  <a:lnTo>
                    <a:pt x="30719" y="64019"/>
                  </a:lnTo>
                  <a:lnTo>
                    <a:pt x="31460" y="63600"/>
                  </a:lnTo>
                  <a:lnTo>
                    <a:pt x="32157" y="63100"/>
                  </a:lnTo>
                  <a:lnTo>
                    <a:pt x="32782" y="62510"/>
                  </a:lnTo>
                  <a:lnTo>
                    <a:pt x="33059" y="62198"/>
                  </a:lnTo>
                  <a:lnTo>
                    <a:pt x="33336" y="61867"/>
                  </a:lnTo>
                  <a:lnTo>
                    <a:pt x="33836" y="61171"/>
                  </a:lnTo>
                  <a:lnTo>
                    <a:pt x="34291" y="60430"/>
                  </a:lnTo>
                  <a:lnTo>
                    <a:pt x="34693" y="59662"/>
                  </a:lnTo>
                  <a:lnTo>
                    <a:pt x="35041" y="58858"/>
                  </a:lnTo>
                  <a:lnTo>
                    <a:pt x="35327" y="58036"/>
                  </a:lnTo>
                  <a:lnTo>
                    <a:pt x="35550" y="57197"/>
                  </a:lnTo>
                  <a:lnTo>
                    <a:pt x="35702" y="56349"/>
                  </a:lnTo>
                  <a:lnTo>
                    <a:pt x="35747" y="55929"/>
                  </a:lnTo>
                  <a:lnTo>
                    <a:pt x="35773" y="55509"/>
                  </a:lnTo>
                  <a:lnTo>
                    <a:pt x="35791" y="54661"/>
                  </a:lnTo>
                  <a:lnTo>
                    <a:pt x="35720" y="53393"/>
                  </a:lnTo>
                  <a:lnTo>
                    <a:pt x="35407" y="50857"/>
                  </a:lnTo>
                  <a:lnTo>
                    <a:pt x="35247" y="49160"/>
                  </a:lnTo>
                  <a:lnTo>
                    <a:pt x="35139" y="47588"/>
                  </a:lnTo>
                  <a:lnTo>
                    <a:pt x="35005" y="44436"/>
                  </a:lnTo>
                  <a:lnTo>
                    <a:pt x="34943" y="41293"/>
                  </a:lnTo>
                  <a:lnTo>
                    <a:pt x="34934" y="38140"/>
                  </a:lnTo>
                  <a:lnTo>
                    <a:pt x="34970" y="33408"/>
                  </a:lnTo>
                  <a:lnTo>
                    <a:pt x="35068" y="27094"/>
                  </a:lnTo>
                  <a:lnTo>
                    <a:pt x="35086" y="23942"/>
                  </a:lnTo>
                  <a:lnTo>
                    <a:pt x="35086" y="23397"/>
                  </a:lnTo>
                  <a:lnTo>
                    <a:pt x="35041" y="22281"/>
                  </a:lnTo>
                  <a:lnTo>
                    <a:pt x="34925" y="21468"/>
                  </a:lnTo>
                  <a:lnTo>
                    <a:pt x="34800" y="20941"/>
                  </a:lnTo>
                  <a:lnTo>
                    <a:pt x="34622" y="20432"/>
                  </a:lnTo>
                  <a:lnTo>
                    <a:pt x="34380" y="19950"/>
                  </a:lnTo>
                  <a:lnTo>
                    <a:pt x="34229" y="19727"/>
                  </a:lnTo>
                  <a:lnTo>
                    <a:pt x="34068" y="19504"/>
                  </a:lnTo>
                  <a:lnTo>
                    <a:pt x="33675" y="19120"/>
                  </a:lnTo>
                  <a:lnTo>
                    <a:pt x="33211" y="18807"/>
                  </a:lnTo>
                  <a:lnTo>
                    <a:pt x="32693" y="18584"/>
                  </a:lnTo>
                  <a:lnTo>
                    <a:pt x="32166" y="18468"/>
                  </a:lnTo>
                  <a:lnTo>
                    <a:pt x="31639" y="18450"/>
                  </a:lnTo>
                  <a:lnTo>
                    <a:pt x="31130" y="18566"/>
                  </a:lnTo>
                  <a:lnTo>
                    <a:pt x="30674" y="18807"/>
                  </a:lnTo>
                  <a:lnTo>
                    <a:pt x="30478" y="18995"/>
                  </a:lnTo>
                  <a:lnTo>
                    <a:pt x="30335" y="19155"/>
                  </a:lnTo>
                  <a:lnTo>
                    <a:pt x="30112" y="19521"/>
                  </a:lnTo>
                  <a:lnTo>
                    <a:pt x="29969" y="19923"/>
                  </a:lnTo>
                  <a:lnTo>
                    <a:pt x="29906" y="20361"/>
                  </a:lnTo>
                  <a:lnTo>
                    <a:pt x="29906" y="20807"/>
                  </a:lnTo>
                  <a:lnTo>
                    <a:pt x="29969" y="21254"/>
                  </a:lnTo>
                  <a:lnTo>
                    <a:pt x="30085" y="21700"/>
                  </a:lnTo>
                  <a:lnTo>
                    <a:pt x="30246" y="22129"/>
                  </a:lnTo>
                  <a:lnTo>
                    <a:pt x="30344" y="22325"/>
                  </a:lnTo>
                  <a:lnTo>
                    <a:pt x="30558" y="22718"/>
                  </a:lnTo>
                  <a:lnTo>
                    <a:pt x="31032" y="23477"/>
                  </a:lnTo>
                  <a:lnTo>
                    <a:pt x="31523" y="24228"/>
                  </a:lnTo>
                  <a:lnTo>
                    <a:pt x="31960" y="24995"/>
                  </a:lnTo>
                  <a:lnTo>
                    <a:pt x="32130" y="25406"/>
                  </a:lnTo>
                  <a:lnTo>
                    <a:pt x="32201" y="25621"/>
                  </a:lnTo>
                  <a:lnTo>
                    <a:pt x="32300" y="26067"/>
                  </a:lnTo>
                  <a:lnTo>
                    <a:pt x="32344" y="26523"/>
                  </a:lnTo>
                  <a:lnTo>
                    <a:pt x="32318" y="26978"/>
                  </a:lnTo>
                  <a:lnTo>
                    <a:pt x="32228" y="27416"/>
                  </a:lnTo>
                  <a:lnTo>
                    <a:pt x="32059" y="27817"/>
                  </a:lnTo>
                  <a:lnTo>
                    <a:pt x="31826" y="28166"/>
                  </a:lnTo>
                  <a:lnTo>
                    <a:pt x="31505" y="28451"/>
                  </a:lnTo>
                  <a:lnTo>
                    <a:pt x="31317" y="28567"/>
                  </a:lnTo>
                  <a:lnTo>
                    <a:pt x="31121" y="28657"/>
                  </a:lnTo>
                  <a:lnTo>
                    <a:pt x="30728" y="28746"/>
                  </a:lnTo>
                  <a:lnTo>
                    <a:pt x="30317" y="28746"/>
                  </a:lnTo>
                  <a:lnTo>
                    <a:pt x="29906" y="28675"/>
                  </a:lnTo>
                  <a:lnTo>
                    <a:pt x="29496" y="28532"/>
                  </a:lnTo>
                  <a:lnTo>
                    <a:pt x="29103" y="28335"/>
                  </a:lnTo>
                  <a:lnTo>
                    <a:pt x="28549" y="27960"/>
                  </a:lnTo>
                  <a:lnTo>
                    <a:pt x="28219" y="27674"/>
                  </a:lnTo>
                  <a:lnTo>
                    <a:pt x="27817" y="27273"/>
                  </a:lnTo>
                  <a:lnTo>
                    <a:pt x="27111" y="26389"/>
                  </a:lnTo>
                  <a:lnTo>
                    <a:pt x="26531" y="25424"/>
                  </a:lnTo>
                  <a:lnTo>
                    <a:pt x="26076" y="24379"/>
                  </a:lnTo>
                  <a:lnTo>
                    <a:pt x="25763" y="23290"/>
                  </a:lnTo>
                  <a:lnTo>
                    <a:pt x="25584" y="22174"/>
                  </a:lnTo>
                  <a:lnTo>
                    <a:pt x="25558" y="21040"/>
                  </a:lnTo>
                  <a:lnTo>
                    <a:pt x="25683" y="19914"/>
                  </a:lnTo>
                  <a:lnTo>
                    <a:pt x="25808" y="19361"/>
                  </a:lnTo>
                  <a:lnTo>
                    <a:pt x="25959" y="18816"/>
                  </a:lnTo>
                  <a:lnTo>
                    <a:pt x="26397" y="17771"/>
                  </a:lnTo>
                  <a:lnTo>
                    <a:pt x="26960" y="16798"/>
                  </a:lnTo>
                  <a:lnTo>
                    <a:pt x="27656" y="15896"/>
                  </a:lnTo>
                  <a:lnTo>
                    <a:pt x="28460" y="15092"/>
                  </a:lnTo>
                  <a:lnTo>
                    <a:pt x="29353" y="14405"/>
                  </a:lnTo>
                  <a:lnTo>
                    <a:pt x="30326" y="13833"/>
                  </a:lnTo>
                  <a:lnTo>
                    <a:pt x="31371" y="13396"/>
                  </a:lnTo>
                  <a:lnTo>
                    <a:pt x="31925" y="13244"/>
                  </a:lnTo>
                  <a:lnTo>
                    <a:pt x="32532" y="13092"/>
                  </a:lnTo>
                  <a:lnTo>
                    <a:pt x="33416" y="12788"/>
                  </a:lnTo>
                  <a:lnTo>
                    <a:pt x="33791" y="12547"/>
                  </a:lnTo>
                  <a:lnTo>
                    <a:pt x="34005" y="12342"/>
                  </a:lnTo>
                  <a:lnTo>
                    <a:pt x="34104" y="12217"/>
                  </a:lnTo>
                  <a:lnTo>
                    <a:pt x="34184" y="12092"/>
                  </a:lnTo>
                  <a:lnTo>
                    <a:pt x="34309" y="11815"/>
                  </a:lnTo>
                  <a:lnTo>
                    <a:pt x="34434" y="11368"/>
                  </a:lnTo>
                  <a:lnTo>
                    <a:pt x="34488" y="11065"/>
                  </a:lnTo>
                  <a:lnTo>
                    <a:pt x="34657" y="9966"/>
                  </a:lnTo>
                  <a:lnTo>
                    <a:pt x="34854" y="7761"/>
                  </a:lnTo>
                  <a:lnTo>
                    <a:pt x="34898" y="5537"/>
                  </a:lnTo>
                  <a:lnTo>
                    <a:pt x="34773" y="3323"/>
                  </a:lnTo>
                  <a:lnTo>
                    <a:pt x="34648" y="2224"/>
                  </a:lnTo>
                  <a:lnTo>
                    <a:pt x="34613" y="1974"/>
                  </a:lnTo>
                  <a:lnTo>
                    <a:pt x="34514" y="1474"/>
                  </a:lnTo>
                  <a:lnTo>
                    <a:pt x="34363" y="992"/>
                  </a:lnTo>
                  <a:lnTo>
                    <a:pt x="34112" y="572"/>
                  </a:lnTo>
                  <a:lnTo>
                    <a:pt x="33934" y="394"/>
                  </a:lnTo>
                  <a:lnTo>
                    <a:pt x="33773" y="260"/>
                  </a:lnTo>
                  <a:lnTo>
                    <a:pt x="33407" y="81"/>
                  </a:lnTo>
                  <a:lnTo>
                    <a:pt x="33014" y="1"/>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EB2FC"/>
                </a:solidFill>
              </a:endParaRPr>
            </a:p>
          </p:txBody>
        </p:sp>
        <p:sp>
          <p:nvSpPr>
            <p:cNvPr id="70" name="Google Shape;70;p15"/>
            <p:cNvSpPr/>
            <p:nvPr/>
          </p:nvSpPr>
          <p:spPr>
            <a:xfrm flipH="1" rot="1567807">
              <a:off x="2440444" y="1381003"/>
              <a:ext cx="1279558" cy="2248827"/>
            </a:xfrm>
            <a:custGeom>
              <a:rect b="b" l="l" r="r" t="t"/>
              <a:pathLst>
                <a:path extrusionOk="0" fill="none" h="68163" w="38784">
                  <a:moveTo>
                    <a:pt x="23817" y="55607"/>
                  </a:moveTo>
                  <a:lnTo>
                    <a:pt x="22950" y="56902"/>
                  </a:lnTo>
                  <a:lnTo>
                    <a:pt x="22129" y="58161"/>
                  </a:lnTo>
                  <a:lnTo>
                    <a:pt x="21959" y="58411"/>
                  </a:lnTo>
                  <a:lnTo>
                    <a:pt x="21593" y="58893"/>
                  </a:lnTo>
                  <a:lnTo>
                    <a:pt x="21200" y="59340"/>
                  </a:lnTo>
                  <a:lnTo>
                    <a:pt x="20780" y="59741"/>
                  </a:lnTo>
                  <a:lnTo>
                    <a:pt x="20325" y="60099"/>
                  </a:lnTo>
                  <a:lnTo>
                    <a:pt x="19834" y="60411"/>
                  </a:lnTo>
                  <a:lnTo>
                    <a:pt x="19316" y="60670"/>
                  </a:lnTo>
                  <a:lnTo>
                    <a:pt x="18753" y="60884"/>
                  </a:lnTo>
                  <a:lnTo>
                    <a:pt x="18459" y="60956"/>
                  </a:lnTo>
                  <a:lnTo>
                    <a:pt x="18030" y="61054"/>
                  </a:lnTo>
                  <a:lnTo>
                    <a:pt x="17164" y="61215"/>
                  </a:lnTo>
                  <a:lnTo>
                    <a:pt x="15851" y="61384"/>
                  </a:lnTo>
                  <a:lnTo>
                    <a:pt x="14976" y="61474"/>
                  </a:lnTo>
                  <a:lnTo>
                    <a:pt x="14538" y="61501"/>
                  </a:lnTo>
                  <a:lnTo>
                    <a:pt x="13690" y="61438"/>
                  </a:lnTo>
                  <a:lnTo>
                    <a:pt x="12859" y="61242"/>
                  </a:lnTo>
                  <a:lnTo>
                    <a:pt x="12029" y="60974"/>
                  </a:lnTo>
                  <a:lnTo>
                    <a:pt x="11618" y="60831"/>
                  </a:lnTo>
                  <a:lnTo>
                    <a:pt x="11172" y="60661"/>
                  </a:lnTo>
                  <a:lnTo>
                    <a:pt x="10314" y="60304"/>
                  </a:lnTo>
                  <a:lnTo>
                    <a:pt x="9520" y="59857"/>
                  </a:lnTo>
                  <a:lnTo>
                    <a:pt x="8975" y="59456"/>
                  </a:lnTo>
                  <a:lnTo>
                    <a:pt x="8653" y="59152"/>
                  </a:lnTo>
                  <a:lnTo>
                    <a:pt x="8502" y="58982"/>
                  </a:lnTo>
                  <a:lnTo>
                    <a:pt x="8198" y="58625"/>
                  </a:lnTo>
                  <a:lnTo>
                    <a:pt x="7635" y="57857"/>
                  </a:lnTo>
                  <a:lnTo>
                    <a:pt x="7135" y="57045"/>
                  </a:lnTo>
                  <a:lnTo>
                    <a:pt x="6671" y="56214"/>
                  </a:lnTo>
                  <a:lnTo>
                    <a:pt x="6466" y="55785"/>
                  </a:lnTo>
                  <a:lnTo>
                    <a:pt x="6269" y="55401"/>
                  </a:lnTo>
                  <a:lnTo>
                    <a:pt x="5921" y="54607"/>
                  </a:lnTo>
                  <a:lnTo>
                    <a:pt x="5662" y="53785"/>
                  </a:lnTo>
                  <a:lnTo>
                    <a:pt x="5573" y="53142"/>
                  </a:lnTo>
                  <a:lnTo>
                    <a:pt x="5564" y="52705"/>
                  </a:lnTo>
                  <a:lnTo>
                    <a:pt x="5590" y="52481"/>
                  </a:lnTo>
                  <a:lnTo>
                    <a:pt x="5689" y="51838"/>
                  </a:lnTo>
                  <a:lnTo>
                    <a:pt x="5974" y="50579"/>
                  </a:lnTo>
                  <a:lnTo>
                    <a:pt x="6073" y="49945"/>
                  </a:lnTo>
                  <a:lnTo>
                    <a:pt x="6099" y="49686"/>
                  </a:lnTo>
                  <a:lnTo>
                    <a:pt x="6207" y="49195"/>
                  </a:lnTo>
                  <a:lnTo>
                    <a:pt x="6439" y="48499"/>
                  </a:lnTo>
                  <a:lnTo>
                    <a:pt x="6850" y="47623"/>
                  </a:lnTo>
                  <a:lnTo>
                    <a:pt x="7350" y="46775"/>
                  </a:lnTo>
                  <a:lnTo>
                    <a:pt x="7609" y="46355"/>
                  </a:lnTo>
                  <a:lnTo>
                    <a:pt x="7823" y="46025"/>
                  </a:lnTo>
                  <a:lnTo>
                    <a:pt x="8332" y="45436"/>
                  </a:lnTo>
                  <a:lnTo>
                    <a:pt x="8921" y="44936"/>
                  </a:lnTo>
                  <a:lnTo>
                    <a:pt x="9555" y="44543"/>
                  </a:lnTo>
                  <a:lnTo>
                    <a:pt x="10243" y="44257"/>
                  </a:lnTo>
                  <a:lnTo>
                    <a:pt x="10957" y="44087"/>
                  </a:lnTo>
                  <a:lnTo>
                    <a:pt x="11690" y="44043"/>
                  </a:lnTo>
                  <a:lnTo>
                    <a:pt x="12422" y="44132"/>
                  </a:lnTo>
                  <a:lnTo>
                    <a:pt x="12788" y="44239"/>
                  </a:lnTo>
                  <a:lnTo>
                    <a:pt x="13110" y="44346"/>
                  </a:lnTo>
                  <a:lnTo>
                    <a:pt x="13744" y="44623"/>
                  </a:lnTo>
                  <a:lnTo>
                    <a:pt x="14172" y="44909"/>
                  </a:lnTo>
                  <a:lnTo>
                    <a:pt x="14431" y="45150"/>
                  </a:lnTo>
                  <a:lnTo>
                    <a:pt x="14663" y="45427"/>
                  </a:lnTo>
                  <a:lnTo>
                    <a:pt x="14860" y="45766"/>
                  </a:lnTo>
                  <a:lnTo>
                    <a:pt x="14940" y="45954"/>
                  </a:lnTo>
                  <a:lnTo>
                    <a:pt x="15083" y="46284"/>
                  </a:lnTo>
                  <a:lnTo>
                    <a:pt x="15431" y="46945"/>
                  </a:lnTo>
                  <a:lnTo>
                    <a:pt x="15851" y="47561"/>
                  </a:lnTo>
                  <a:lnTo>
                    <a:pt x="16333" y="48097"/>
                  </a:lnTo>
                  <a:lnTo>
                    <a:pt x="16610" y="48320"/>
                  </a:lnTo>
                  <a:lnTo>
                    <a:pt x="16851" y="48490"/>
                  </a:lnTo>
                  <a:lnTo>
                    <a:pt x="17351" y="48802"/>
                  </a:lnTo>
                  <a:lnTo>
                    <a:pt x="17869" y="49061"/>
                  </a:lnTo>
                  <a:lnTo>
                    <a:pt x="18414" y="49275"/>
                  </a:lnTo>
                  <a:lnTo>
                    <a:pt x="18976" y="49445"/>
                  </a:lnTo>
                  <a:lnTo>
                    <a:pt x="19557" y="49570"/>
                  </a:lnTo>
                  <a:lnTo>
                    <a:pt x="20146" y="49651"/>
                  </a:lnTo>
                  <a:lnTo>
                    <a:pt x="20745" y="49686"/>
                  </a:lnTo>
                  <a:lnTo>
                    <a:pt x="21057" y="49686"/>
                  </a:lnTo>
                  <a:lnTo>
                    <a:pt x="21289" y="49677"/>
                  </a:lnTo>
                  <a:lnTo>
                    <a:pt x="21736" y="49624"/>
                  </a:lnTo>
                  <a:lnTo>
                    <a:pt x="22388" y="49472"/>
                  </a:lnTo>
                  <a:lnTo>
                    <a:pt x="23209" y="49159"/>
                  </a:lnTo>
                  <a:lnTo>
                    <a:pt x="24013" y="48766"/>
                  </a:lnTo>
                  <a:lnTo>
                    <a:pt x="24415" y="48561"/>
                  </a:lnTo>
                  <a:lnTo>
                    <a:pt x="24692" y="48427"/>
                  </a:lnTo>
                  <a:lnTo>
                    <a:pt x="25245" y="48186"/>
                  </a:lnTo>
                  <a:lnTo>
                    <a:pt x="25808" y="47998"/>
                  </a:lnTo>
                  <a:lnTo>
                    <a:pt x="26379" y="47873"/>
                  </a:lnTo>
                  <a:lnTo>
                    <a:pt x="26951" y="47802"/>
                  </a:lnTo>
                  <a:lnTo>
                    <a:pt x="27531" y="47802"/>
                  </a:lnTo>
                  <a:lnTo>
                    <a:pt x="28121" y="47873"/>
                  </a:lnTo>
                  <a:lnTo>
                    <a:pt x="28719" y="48016"/>
                  </a:lnTo>
                  <a:lnTo>
                    <a:pt x="29014" y="48124"/>
                  </a:lnTo>
                  <a:lnTo>
                    <a:pt x="29300" y="48231"/>
                  </a:lnTo>
                  <a:lnTo>
                    <a:pt x="29853" y="48365"/>
                  </a:lnTo>
                  <a:lnTo>
                    <a:pt x="30398" y="48427"/>
                  </a:lnTo>
                  <a:lnTo>
                    <a:pt x="30934" y="48418"/>
                  </a:lnTo>
                  <a:lnTo>
                    <a:pt x="31461" y="48347"/>
                  </a:lnTo>
                  <a:lnTo>
                    <a:pt x="31987" y="48213"/>
                  </a:lnTo>
                  <a:lnTo>
                    <a:pt x="32496" y="48025"/>
                  </a:lnTo>
                  <a:lnTo>
                    <a:pt x="33005" y="47784"/>
                  </a:lnTo>
                  <a:lnTo>
                    <a:pt x="33264" y="47650"/>
                  </a:lnTo>
                  <a:lnTo>
                    <a:pt x="33354" y="47588"/>
                  </a:lnTo>
                  <a:lnTo>
                    <a:pt x="33514" y="47427"/>
                  </a:lnTo>
                  <a:lnTo>
                    <a:pt x="33711" y="47106"/>
                  </a:lnTo>
                  <a:lnTo>
                    <a:pt x="33854" y="46588"/>
                  </a:lnTo>
                  <a:lnTo>
                    <a:pt x="33854" y="46034"/>
                  </a:lnTo>
                  <a:lnTo>
                    <a:pt x="33791" y="45784"/>
                  </a:lnTo>
                  <a:lnTo>
                    <a:pt x="33684" y="45480"/>
                  </a:lnTo>
                  <a:lnTo>
                    <a:pt x="33354" y="44918"/>
                  </a:lnTo>
                  <a:lnTo>
                    <a:pt x="33050" y="44587"/>
                  </a:lnTo>
                  <a:lnTo>
                    <a:pt x="32836" y="44427"/>
                  </a:lnTo>
                  <a:lnTo>
                    <a:pt x="32613" y="44319"/>
                  </a:lnTo>
                  <a:lnTo>
                    <a:pt x="32398" y="44293"/>
                  </a:lnTo>
                  <a:lnTo>
                    <a:pt x="32291" y="44310"/>
                  </a:lnTo>
                  <a:lnTo>
                    <a:pt x="32121" y="44355"/>
                  </a:lnTo>
                  <a:lnTo>
                    <a:pt x="31764" y="44525"/>
                  </a:lnTo>
                  <a:lnTo>
                    <a:pt x="31434" y="44748"/>
                  </a:lnTo>
                  <a:lnTo>
                    <a:pt x="31157" y="45016"/>
                  </a:lnTo>
                  <a:lnTo>
                    <a:pt x="31059" y="45159"/>
                  </a:lnTo>
                  <a:lnTo>
                    <a:pt x="30952" y="45320"/>
                  </a:lnTo>
                  <a:lnTo>
                    <a:pt x="30719" y="45587"/>
                  </a:lnTo>
                  <a:lnTo>
                    <a:pt x="30460" y="45811"/>
                  </a:lnTo>
                  <a:lnTo>
                    <a:pt x="30184" y="45989"/>
                  </a:lnTo>
                  <a:lnTo>
                    <a:pt x="29898" y="46114"/>
                  </a:lnTo>
                  <a:lnTo>
                    <a:pt x="29594" y="46204"/>
                  </a:lnTo>
                  <a:lnTo>
                    <a:pt x="29139" y="46266"/>
                  </a:lnTo>
                  <a:lnTo>
                    <a:pt x="28532" y="46213"/>
                  </a:lnTo>
                  <a:lnTo>
                    <a:pt x="27960" y="46025"/>
                  </a:lnTo>
                  <a:lnTo>
                    <a:pt x="27460" y="45739"/>
                  </a:lnTo>
                  <a:lnTo>
                    <a:pt x="27067" y="45373"/>
                  </a:lnTo>
                  <a:lnTo>
                    <a:pt x="26924" y="45150"/>
                  </a:lnTo>
                  <a:lnTo>
                    <a:pt x="26817" y="44962"/>
                  </a:lnTo>
                  <a:lnTo>
                    <a:pt x="26665" y="44578"/>
                  </a:lnTo>
                  <a:lnTo>
                    <a:pt x="26567" y="44185"/>
                  </a:lnTo>
                  <a:lnTo>
                    <a:pt x="26531" y="43792"/>
                  </a:lnTo>
                  <a:lnTo>
                    <a:pt x="26549" y="43185"/>
                  </a:lnTo>
                  <a:lnTo>
                    <a:pt x="26710" y="42355"/>
                  </a:lnTo>
                  <a:lnTo>
                    <a:pt x="26835" y="41944"/>
                  </a:lnTo>
                  <a:lnTo>
                    <a:pt x="26915" y="41694"/>
                  </a:lnTo>
                  <a:lnTo>
                    <a:pt x="27013" y="41185"/>
                  </a:lnTo>
                  <a:lnTo>
                    <a:pt x="27058" y="40658"/>
                  </a:lnTo>
                  <a:lnTo>
                    <a:pt x="27049" y="40131"/>
                  </a:lnTo>
                  <a:lnTo>
                    <a:pt x="27022" y="39881"/>
                  </a:lnTo>
                  <a:lnTo>
                    <a:pt x="27005" y="39720"/>
                  </a:lnTo>
                  <a:lnTo>
                    <a:pt x="26906" y="39461"/>
                  </a:lnTo>
                  <a:lnTo>
                    <a:pt x="26772" y="39256"/>
                  </a:lnTo>
                  <a:lnTo>
                    <a:pt x="26603" y="39131"/>
                  </a:lnTo>
                  <a:lnTo>
                    <a:pt x="26397" y="39069"/>
                  </a:lnTo>
                  <a:lnTo>
                    <a:pt x="26174" y="39077"/>
                  </a:lnTo>
                  <a:lnTo>
                    <a:pt x="25942" y="39167"/>
                  </a:lnTo>
                  <a:lnTo>
                    <a:pt x="25701" y="39328"/>
                  </a:lnTo>
                  <a:lnTo>
                    <a:pt x="25585" y="39444"/>
                  </a:lnTo>
                  <a:lnTo>
                    <a:pt x="25451" y="39586"/>
                  </a:lnTo>
                  <a:lnTo>
                    <a:pt x="25227" y="39908"/>
                  </a:lnTo>
                  <a:lnTo>
                    <a:pt x="24951" y="40453"/>
                  </a:lnTo>
                  <a:lnTo>
                    <a:pt x="24835" y="40837"/>
                  </a:lnTo>
                  <a:lnTo>
                    <a:pt x="24593" y="41783"/>
                  </a:lnTo>
                  <a:lnTo>
                    <a:pt x="24165" y="43712"/>
                  </a:lnTo>
                  <a:lnTo>
                    <a:pt x="23906" y="44659"/>
                  </a:lnTo>
                  <a:lnTo>
                    <a:pt x="23781" y="45007"/>
                  </a:lnTo>
                  <a:lnTo>
                    <a:pt x="23450" y="45641"/>
                  </a:lnTo>
                  <a:lnTo>
                    <a:pt x="23022" y="46195"/>
                  </a:lnTo>
                  <a:lnTo>
                    <a:pt x="22513" y="46668"/>
                  </a:lnTo>
                  <a:lnTo>
                    <a:pt x="21932" y="47043"/>
                  </a:lnTo>
                  <a:lnTo>
                    <a:pt x="21298" y="47320"/>
                  </a:lnTo>
                  <a:lnTo>
                    <a:pt x="20629" y="47481"/>
                  </a:lnTo>
                  <a:lnTo>
                    <a:pt x="19932" y="47534"/>
                  </a:lnTo>
                  <a:lnTo>
                    <a:pt x="19584" y="47507"/>
                  </a:lnTo>
                  <a:lnTo>
                    <a:pt x="19244" y="47463"/>
                  </a:lnTo>
                  <a:lnTo>
                    <a:pt x="18485" y="47222"/>
                  </a:lnTo>
                  <a:lnTo>
                    <a:pt x="17682" y="46838"/>
                  </a:lnTo>
                  <a:lnTo>
                    <a:pt x="16878" y="46320"/>
                  </a:lnTo>
                  <a:lnTo>
                    <a:pt x="16146" y="45686"/>
                  </a:lnTo>
                  <a:lnTo>
                    <a:pt x="15672" y="45159"/>
                  </a:lnTo>
                  <a:lnTo>
                    <a:pt x="15396" y="44784"/>
                  </a:lnTo>
                  <a:lnTo>
                    <a:pt x="15172" y="44400"/>
                  </a:lnTo>
                  <a:lnTo>
                    <a:pt x="14994" y="43998"/>
                  </a:lnTo>
                  <a:lnTo>
                    <a:pt x="14878" y="43578"/>
                  </a:lnTo>
                  <a:lnTo>
                    <a:pt x="14824" y="43167"/>
                  </a:lnTo>
                  <a:lnTo>
                    <a:pt x="14833" y="42953"/>
                  </a:lnTo>
                  <a:lnTo>
                    <a:pt x="14833" y="42667"/>
                  </a:lnTo>
                  <a:lnTo>
                    <a:pt x="14770" y="42087"/>
                  </a:lnTo>
                  <a:lnTo>
                    <a:pt x="14672" y="41506"/>
                  </a:lnTo>
                  <a:lnTo>
                    <a:pt x="14601" y="40926"/>
                  </a:lnTo>
                  <a:lnTo>
                    <a:pt x="14601" y="40640"/>
                  </a:lnTo>
                  <a:lnTo>
                    <a:pt x="14610" y="40372"/>
                  </a:lnTo>
                  <a:lnTo>
                    <a:pt x="14699" y="39837"/>
                  </a:lnTo>
                  <a:lnTo>
                    <a:pt x="14878" y="39042"/>
                  </a:lnTo>
                  <a:lnTo>
                    <a:pt x="14976" y="38515"/>
                  </a:lnTo>
                  <a:lnTo>
                    <a:pt x="15012" y="38301"/>
                  </a:lnTo>
                  <a:lnTo>
                    <a:pt x="15154" y="37863"/>
                  </a:lnTo>
                  <a:lnTo>
                    <a:pt x="15217" y="37542"/>
                  </a:lnTo>
                  <a:lnTo>
                    <a:pt x="15208" y="37336"/>
                  </a:lnTo>
                  <a:lnTo>
                    <a:pt x="15128" y="37140"/>
                  </a:lnTo>
                  <a:lnTo>
                    <a:pt x="14967" y="36979"/>
                  </a:lnTo>
                  <a:lnTo>
                    <a:pt x="14851" y="36899"/>
                  </a:lnTo>
                  <a:lnTo>
                    <a:pt x="14726" y="36836"/>
                  </a:lnTo>
                  <a:lnTo>
                    <a:pt x="14494" y="36782"/>
                  </a:lnTo>
                  <a:lnTo>
                    <a:pt x="14279" y="36800"/>
                  </a:lnTo>
                  <a:lnTo>
                    <a:pt x="14065" y="36872"/>
                  </a:lnTo>
                  <a:lnTo>
                    <a:pt x="13779" y="37059"/>
                  </a:lnTo>
                  <a:lnTo>
                    <a:pt x="13449" y="37390"/>
                  </a:lnTo>
                  <a:lnTo>
                    <a:pt x="13306" y="37559"/>
                  </a:lnTo>
                  <a:lnTo>
                    <a:pt x="12699" y="38327"/>
                  </a:lnTo>
                  <a:lnTo>
                    <a:pt x="11556" y="39926"/>
                  </a:lnTo>
                  <a:lnTo>
                    <a:pt x="11029" y="40756"/>
                  </a:lnTo>
                  <a:lnTo>
                    <a:pt x="10877" y="40988"/>
                  </a:lnTo>
                  <a:lnTo>
                    <a:pt x="10538" y="41399"/>
                  </a:lnTo>
                  <a:lnTo>
                    <a:pt x="10163" y="41756"/>
                  </a:lnTo>
                  <a:lnTo>
                    <a:pt x="9761" y="42060"/>
                  </a:lnTo>
                  <a:lnTo>
                    <a:pt x="9109" y="42426"/>
                  </a:lnTo>
                  <a:lnTo>
                    <a:pt x="8153" y="42801"/>
                  </a:lnTo>
                  <a:lnTo>
                    <a:pt x="7653" y="42953"/>
                  </a:lnTo>
                  <a:lnTo>
                    <a:pt x="7412" y="43016"/>
                  </a:lnTo>
                  <a:lnTo>
                    <a:pt x="6930" y="43105"/>
                  </a:lnTo>
                  <a:lnTo>
                    <a:pt x="6207" y="43150"/>
                  </a:lnTo>
                  <a:lnTo>
                    <a:pt x="5251" y="43060"/>
                  </a:lnTo>
                  <a:lnTo>
                    <a:pt x="4305" y="42864"/>
                  </a:lnTo>
                  <a:lnTo>
                    <a:pt x="3840" y="42730"/>
                  </a:lnTo>
                  <a:lnTo>
                    <a:pt x="3626" y="42658"/>
                  </a:lnTo>
                  <a:lnTo>
                    <a:pt x="3206" y="42471"/>
                  </a:lnTo>
                  <a:lnTo>
                    <a:pt x="2813" y="42221"/>
                  </a:lnTo>
                  <a:lnTo>
                    <a:pt x="2474" y="41917"/>
                  </a:lnTo>
                  <a:lnTo>
                    <a:pt x="2331" y="41756"/>
                  </a:lnTo>
                  <a:lnTo>
                    <a:pt x="1715" y="41006"/>
                  </a:lnTo>
                  <a:lnTo>
                    <a:pt x="992" y="40033"/>
                  </a:lnTo>
                  <a:lnTo>
                    <a:pt x="741" y="39613"/>
                  </a:lnTo>
                  <a:lnTo>
                    <a:pt x="545" y="39158"/>
                  </a:lnTo>
                  <a:lnTo>
                    <a:pt x="393" y="38658"/>
                  </a:lnTo>
                  <a:lnTo>
                    <a:pt x="340" y="38399"/>
                  </a:lnTo>
                  <a:lnTo>
                    <a:pt x="215" y="37765"/>
                  </a:lnTo>
                  <a:lnTo>
                    <a:pt x="36" y="36818"/>
                  </a:lnTo>
                  <a:lnTo>
                    <a:pt x="0" y="36193"/>
                  </a:lnTo>
                  <a:lnTo>
                    <a:pt x="36" y="35881"/>
                  </a:lnTo>
                  <a:lnTo>
                    <a:pt x="152" y="35122"/>
                  </a:lnTo>
                  <a:lnTo>
                    <a:pt x="420" y="34005"/>
                  </a:lnTo>
                  <a:lnTo>
                    <a:pt x="661" y="33291"/>
                  </a:lnTo>
                  <a:lnTo>
                    <a:pt x="974" y="32621"/>
                  </a:lnTo>
                  <a:lnTo>
                    <a:pt x="1367" y="31996"/>
                  </a:lnTo>
                  <a:lnTo>
                    <a:pt x="1867" y="31425"/>
                  </a:lnTo>
                  <a:lnTo>
                    <a:pt x="2474" y="30924"/>
                  </a:lnTo>
                  <a:lnTo>
                    <a:pt x="2831" y="30710"/>
                  </a:lnTo>
                  <a:lnTo>
                    <a:pt x="3072" y="30585"/>
                  </a:lnTo>
                  <a:lnTo>
                    <a:pt x="3608" y="30424"/>
                  </a:lnTo>
                  <a:lnTo>
                    <a:pt x="4474" y="30281"/>
                  </a:lnTo>
                  <a:lnTo>
                    <a:pt x="5046" y="30174"/>
                  </a:lnTo>
                  <a:lnTo>
                    <a:pt x="5278" y="30139"/>
                  </a:lnTo>
                  <a:lnTo>
                    <a:pt x="5724" y="30130"/>
                  </a:lnTo>
                  <a:lnTo>
                    <a:pt x="6153" y="30192"/>
                  </a:lnTo>
                  <a:lnTo>
                    <a:pt x="6564" y="30317"/>
                  </a:lnTo>
                  <a:lnTo>
                    <a:pt x="7180" y="30549"/>
                  </a:lnTo>
                  <a:lnTo>
                    <a:pt x="8002" y="30862"/>
                  </a:lnTo>
                  <a:lnTo>
                    <a:pt x="8430" y="30960"/>
                  </a:lnTo>
                  <a:lnTo>
                    <a:pt x="9430" y="31166"/>
                  </a:lnTo>
                  <a:lnTo>
                    <a:pt x="10913" y="31558"/>
                  </a:lnTo>
                  <a:lnTo>
                    <a:pt x="11913" y="31746"/>
                  </a:lnTo>
                  <a:lnTo>
                    <a:pt x="12413" y="31782"/>
                  </a:lnTo>
                  <a:lnTo>
                    <a:pt x="12993" y="31809"/>
                  </a:lnTo>
                  <a:lnTo>
                    <a:pt x="14172" y="31844"/>
                  </a:lnTo>
                  <a:lnTo>
                    <a:pt x="15047" y="31782"/>
                  </a:lnTo>
                  <a:lnTo>
                    <a:pt x="15619" y="31666"/>
                  </a:lnTo>
                  <a:lnTo>
                    <a:pt x="16172" y="31469"/>
                  </a:lnTo>
                  <a:lnTo>
                    <a:pt x="16699" y="31166"/>
                  </a:lnTo>
                  <a:lnTo>
                    <a:pt x="16958" y="30969"/>
                  </a:lnTo>
                  <a:lnTo>
                    <a:pt x="17164" y="30790"/>
                  </a:lnTo>
                  <a:lnTo>
                    <a:pt x="17432" y="30451"/>
                  </a:lnTo>
                  <a:lnTo>
                    <a:pt x="17548" y="30219"/>
                  </a:lnTo>
                  <a:lnTo>
                    <a:pt x="17566" y="30094"/>
                  </a:lnTo>
                  <a:lnTo>
                    <a:pt x="17592" y="29906"/>
                  </a:lnTo>
                  <a:lnTo>
                    <a:pt x="17583" y="29585"/>
                  </a:lnTo>
                  <a:lnTo>
                    <a:pt x="17539" y="29335"/>
                  </a:lnTo>
                  <a:lnTo>
                    <a:pt x="17432" y="29138"/>
                  </a:lnTo>
                  <a:lnTo>
                    <a:pt x="17271" y="29013"/>
                  </a:lnTo>
                  <a:lnTo>
                    <a:pt x="17057" y="28942"/>
                  </a:lnTo>
                  <a:lnTo>
                    <a:pt x="16789" y="28924"/>
                  </a:lnTo>
                  <a:lnTo>
                    <a:pt x="16467" y="28969"/>
                  </a:lnTo>
                  <a:lnTo>
                    <a:pt x="16280" y="29013"/>
                  </a:lnTo>
                  <a:lnTo>
                    <a:pt x="15324" y="29263"/>
                  </a:lnTo>
                  <a:lnTo>
                    <a:pt x="13895" y="29639"/>
                  </a:lnTo>
                  <a:lnTo>
                    <a:pt x="12940" y="29835"/>
                  </a:lnTo>
                  <a:lnTo>
                    <a:pt x="12449" y="29898"/>
                  </a:lnTo>
                  <a:lnTo>
                    <a:pt x="12109" y="29915"/>
                  </a:lnTo>
                  <a:lnTo>
                    <a:pt x="11422" y="29862"/>
                  </a:lnTo>
                  <a:lnTo>
                    <a:pt x="10377" y="29656"/>
                  </a:lnTo>
                  <a:lnTo>
                    <a:pt x="9680" y="29496"/>
                  </a:lnTo>
                  <a:lnTo>
                    <a:pt x="9091" y="29362"/>
                  </a:lnTo>
                  <a:lnTo>
                    <a:pt x="7930" y="28996"/>
                  </a:lnTo>
                  <a:lnTo>
                    <a:pt x="7368" y="28763"/>
                  </a:lnTo>
                  <a:lnTo>
                    <a:pt x="7117" y="28656"/>
                  </a:lnTo>
                  <a:lnTo>
                    <a:pt x="6653" y="28397"/>
                  </a:lnTo>
                  <a:lnTo>
                    <a:pt x="6224" y="28094"/>
                  </a:lnTo>
                  <a:lnTo>
                    <a:pt x="5832" y="27754"/>
                  </a:lnTo>
                  <a:lnTo>
                    <a:pt x="5483" y="27379"/>
                  </a:lnTo>
                  <a:lnTo>
                    <a:pt x="5171" y="26968"/>
                  </a:lnTo>
                  <a:lnTo>
                    <a:pt x="4903" y="26522"/>
                  </a:lnTo>
                  <a:lnTo>
                    <a:pt x="4671" y="26040"/>
                  </a:lnTo>
                  <a:lnTo>
                    <a:pt x="4572" y="25781"/>
                  </a:lnTo>
                  <a:lnTo>
                    <a:pt x="4421" y="25370"/>
                  </a:lnTo>
                  <a:lnTo>
                    <a:pt x="4233" y="24548"/>
                  </a:lnTo>
                  <a:lnTo>
                    <a:pt x="4135" y="23736"/>
                  </a:lnTo>
                  <a:lnTo>
                    <a:pt x="4135" y="22932"/>
                  </a:lnTo>
                  <a:lnTo>
                    <a:pt x="4215" y="22128"/>
                  </a:lnTo>
                  <a:lnTo>
                    <a:pt x="4358" y="21325"/>
                  </a:lnTo>
                  <a:lnTo>
                    <a:pt x="4671" y="20128"/>
                  </a:lnTo>
                  <a:lnTo>
                    <a:pt x="4948" y="19333"/>
                  </a:lnTo>
                  <a:lnTo>
                    <a:pt x="5046" y="19012"/>
                  </a:lnTo>
                  <a:lnTo>
                    <a:pt x="5189" y="18360"/>
                  </a:lnTo>
                  <a:lnTo>
                    <a:pt x="5314" y="17690"/>
                  </a:lnTo>
                  <a:lnTo>
                    <a:pt x="5483" y="17056"/>
                  </a:lnTo>
                  <a:lnTo>
                    <a:pt x="5608" y="16753"/>
                  </a:lnTo>
                  <a:lnTo>
                    <a:pt x="5930" y="16003"/>
                  </a:lnTo>
                  <a:lnTo>
                    <a:pt x="6403" y="15083"/>
                  </a:lnTo>
                  <a:lnTo>
                    <a:pt x="6635" y="14743"/>
                  </a:lnTo>
                  <a:lnTo>
                    <a:pt x="6921" y="14440"/>
                  </a:lnTo>
                  <a:lnTo>
                    <a:pt x="7260" y="14163"/>
                  </a:lnTo>
                  <a:lnTo>
                    <a:pt x="7457" y="14047"/>
                  </a:lnTo>
                  <a:lnTo>
                    <a:pt x="7734" y="13877"/>
                  </a:lnTo>
                  <a:lnTo>
                    <a:pt x="8252" y="13475"/>
                  </a:lnTo>
                  <a:lnTo>
                    <a:pt x="8743" y="13047"/>
                  </a:lnTo>
                  <a:lnTo>
                    <a:pt x="9252" y="12636"/>
                  </a:lnTo>
                  <a:lnTo>
                    <a:pt x="9520" y="12457"/>
                  </a:lnTo>
                  <a:lnTo>
                    <a:pt x="10047" y="12136"/>
                  </a:lnTo>
                  <a:lnTo>
                    <a:pt x="10850" y="11707"/>
                  </a:lnTo>
                  <a:lnTo>
                    <a:pt x="11404" y="11466"/>
                  </a:lnTo>
                  <a:lnTo>
                    <a:pt x="11966" y="11279"/>
                  </a:lnTo>
                  <a:lnTo>
                    <a:pt x="12547" y="11154"/>
                  </a:lnTo>
                  <a:lnTo>
                    <a:pt x="13154" y="11118"/>
                  </a:lnTo>
                  <a:lnTo>
                    <a:pt x="13779" y="11180"/>
                  </a:lnTo>
                  <a:lnTo>
                    <a:pt x="14110" y="11252"/>
                  </a:lnTo>
                  <a:lnTo>
                    <a:pt x="14458" y="11350"/>
                  </a:lnTo>
                  <a:lnTo>
                    <a:pt x="15154" y="11573"/>
                  </a:lnTo>
                  <a:lnTo>
                    <a:pt x="15494" y="11707"/>
                  </a:lnTo>
                  <a:lnTo>
                    <a:pt x="17628" y="12591"/>
                  </a:lnTo>
                  <a:lnTo>
                    <a:pt x="19762" y="13484"/>
                  </a:lnTo>
                  <a:lnTo>
                    <a:pt x="19968" y="13547"/>
                  </a:lnTo>
                  <a:lnTo>
                    <a:pt x="20137" y="13645"/>
                  </a:lnTo>
                  <a:lnTo>
                    <a:pt x="20289" y="13770"/>
                  </a:lnTo>
                  <a:lnTo>
                    <a:pt x="20602" y="13949"/>
                  </a:lnTo>
                  <a:lnTo>
                    <a:pt x="20923" y="14065"/>
                  </a:lnTo>
                  <a:lnTo>
                    <a:pt x="21245" y="14127"/>
                  </a:lnTo>
                  <a:lnTo>
                    <a:pt x="21745" y="14145"/>
                  </a:lnTo>
                  <a:lnTo>
                    <a:pt x="22423" y="14074"/>
                  </a:lnTo>
                  <a:lnTo>
                    <a:pt x="22754" y="14029"/>
                  </a:lnTo>
                  <a:lnTo>
                    <a:pt x="22932" y="13993"/>
                  </a:lnTo>
                  <a:lnTo>
                    <a:pt x="23299" y="13886"/>
                  </a:lnTo>
                  <a:lnTo>
                    <a:pt x="23522" y="13734"/>
                  </a:lnTo>
                  <a:lnTo>
                    <a:pt x="23638" y="13591"/>
                  </a:lnTo>
                  <a:lnTo>
                    <a:pt x="23709" y="13413"/>
                  </a:lnTo>
                  <a:lnTo>
                    <a:pt x="23736" y="13181"/>
                  </a:lnTo>
                  <a:lnTo>
                    <a:pt x="23718" y="13047"/>
                  </a:lnTo>
                  <a:lnTo>
                    <a:pt x="23692" y="12922"/>
                  </a:lnTo>
                  <a:lnTo>
                    <a:pt x="23620" y="12716"/>
                  </a:lnTo>
                  <a:lnTo>
                    <a:pt x="23450" y="12466"/>
                  </a:lnTo>
                  <a:lnTo>
                    <a:pt x="23138" y="12261"/>
                  </a:lnTo>
                  <a:lnTo>
                    <a:pt x="22763" y="12136"/>
                  </a:lnTo>
                  <a:lnTo>
                    <a:pt x="22557" y="12091"/>
                  </a:lnTo>
                  <a:lnTo>
                    <a:pt x="21691" y="11957"/>
                  </a:lnTo>
                  <a:lnTo>
                    <a:pt x="20370" y="11797"/>
                  </a:lnTo>
                  <a:lnTo>
                    <a:pt x="19530" y="11600"/>
                  </a:lnTo>
                  <a:lnTo>
                    <a:pt x="19146" y="11439"/>
                  </a:lnTo>
                  <a:lnTo>
                    <a:pt x="18744" y="11243"/>
                  </a:lnTo>
                  <a:lnTo>
                    <a:pt x="18173" y="10895"/>
                  </a:lnTo>
                  <a:lnTo>
                    <a:pt x="17816" y="10618"/>
                  </a:lnTo>
                  <a:lnTo>
                    <a:pt x="17485" y="10305"/>
                  </a:lnTo>
                  <a:lnTo>
                    <a:pt x="17199" y="9957"/>
                  </a:lnTo>
                  <a:lnTo>
                    <a:pt x="16958" y="9555"/>
                  </a:lnTo>
                  <a:lnTo>
                    <a:pt x="16771" y="9109"/>
                  </a:lnTo>
                  <a:lnTo>
                    <a:pt x="16708" y="8867"/>
                  </a:lnTo>
                  <a:lnTo>
                    <a:pt x="16619" y="8564"/>
                  </a:lnTo>
                  <a:lnTo>
                    <a:pt x="16378" y="7983"/>
                  </a:lnTo>
                  <a:lnTo>
                    <a:pt x="16297" y="7680"/>
                  </a:lnTo>
                  <a:lnTo>
                    <a:pt x="16217" y="7278"/>
                  </a:lnTo>
                  <a:lnTo>
                    <a:pt x="16164" y="6510"/>
                  </a:lnTo>
                  <a:lnTo>
                    <a:pt x="16217" y="5787"/>
                  </a:lnTo>
                  <a:lnTo>
                    <a:pt x="16369" y="5090"/>
                  </a:lnTo>
                  <a:lnTo>
                    <a:pt x="16610" y="4420"/>
                  </a:lnTo>
                  <a:lnTo>
                    <a:pt x="16940" y="3777"/>
                  </a:lnTo>
                  <a:lnTo>
                    <a:pt x="17351" y="3152"/>
                  </a:lnTo>
                  <a:lnTo>
                    <a:pt x="17833" y="2545"/>
                  </a:lnTo>
                  <a:lnTo>
                    <a:pt x="18092" y="2241"/>
                  </a:lnTo>
                  <a:lnTo>
                    <a:pt x="18432" y="1884"/>
                  </a:lnTo>
                  <a:lnTo>
                    <a:pt x="19146" y="1295"/>
                  </a:lnTo>
                  <a:lnTo>
                    <a:pt x="19896" y="857"/>
                  </a:lnTo>
                  <a:lnTo>
                    <a:pt x="20673" y="536"/>
                  </a:lnTo>
                  <a:lnTo>
                    <a:pt x="21495" y="322"/>
                  </a:lnTo>
                  <a:lnTo>
                    <a:pt x="22334" y="197"/>
                  </a:lnTo>
                  <a:lnTo>
                    <a:pt x="23200" y="143"/>
                  </a:lnTo>
                  <a:lnTo>
                    <a:pt x="24093" y="143"/>
                  </a:lnTo>
                  <a:lnTo>
                    <a:pt x="24549" y="161"/>
                  </a:lnTo>
                  <a:lnTo>
                    <a:pt x="24817" y="179"/>
                  </a:lnTo>
                  <a:lnTo>
                    <a:pt x="25308" y="250"/>
                  </a:lnTo>
                  <a:lnTo>
                    <a:pt x="25772" y="375"/>
                  </a:lnTo>
                  <a:lnTo>
                    <a:pt x="26201" y="545"/>
                  </a:lnTo>
                  <a:lnTo>
                    <a:pt x="26594" y="768"/>
                  </a:lnTo>
                  <a:lnTo>
                    <a:pt x="26951" y="1045"/>
                  </a:lnTo>
                  <a:lnTo>
                    <a:pt x="27263" y="1366"/>
                  </a:lnTo>
                  <a:lnTo>
                    <a:pt x="27549" y="1741"/>
                  </a:lnTo>
                  <a:lnTo>
                    <a:pt x="27674" y="1956"/>
                  </a:lnTo>
                  <a:lnTo>
                    <a:pt x="27808" y="2215"/>
                  </a:lnTo>
                  <a:lnTo>
                    <a:pt x="27987" y="2786"/>
                  </a:lnTo>
                  <a:lnTo>
                    <a:pt x="28148" y="3697"/>
                  </a:lnTo>
                  <a:lnTo>
                    <a:pt x="28273" y="4295"/>
                  </a:lnTo>
                  <a:lnTo>
                    <a:pt x="28371" y="4599"/>
                  </a:lnTo>
                  <a:lnTo>
                    <a:pt x="28478" y="4894"/>
                  </a:lnTo>
                  <a:lnTo>
                    <a:pt x="28639" y="4831"/>
                  </a:lnTo>
                  <a:lnTo>
                    <a:pt x="28951" y="4715"/>
                  </a:lnTo>
                  <a:lnTo>
                    <a:pt x="29067" y="4617"/>
                  </a:lnTo>
                  <a:lnTo>
                    <a:pt x="29335" y="4313"/>
                  </a:lnTo>
                  <a:lnTo>
                    <a:pt x="29835" y="3670"/>
                  </a:lnTo>
                  <a:lnTo>
                    <a:pt x="30068" y="3331"/>
                  </a:lnTo>
                  <a:lnTo>
                    <a:pt x="30353" y="2929"/>
                  </a:lnTo>
                  <a:lnTo>
                    <a:pt x="30969" y="2170"/>
                  </a:lnTo>
                  <a:lnTo>
                    <a:pt x="31639" y="1465"/>
                  </a:lnTo>
                  <a:lnTo>
                    <a:pt x="32363" y="804"/>
                  </a:lnTo>
                  <a:lnTo>
                    <a:pt x="32755" y="500"/>
                  </a:lnTo>
                  <a:lnTo>
                    <a:pt x="32898" y="402"/>
                  </a:lnTo>
                  <a:lnTo>
                    <a:pt x="33193" y="232"/>
                  </a:lnTo>
                  <a:lnTo>
                    <a:pt x="33639" y="72"/>
                  </a:lnTo>
                  <a:lnTo>
                    <a:pt x="34247" y="0"/>
                  </a:lnTo>
                  <a:lnTo>
                    <a:pt x="34845" y="63"/>
                  </a:lnTo>
                  <a:lnTo>
                    <a:pt x="35122" y="143"/>
                  </a:lnTo>
                  <a:lnTo>
                    <a:pt x="35434" y="259"/>
                  </a:lnTo>
                  <a:lnTo>
                    <a:pt x="36051" y="554"/>
                  </a:lnTo>
                  <a:lnTo>
                    <a:pt x="36631" y="920"/>
                  </a:lnTo>
                  <a:lnTo>
                    <a:pt x="37158" y="1357"/>
                  </a:lnTo>
                  <a:lnTo>
                    <a:pt x="37381" y="1599"/>
                  </a:lnTo>
                  <a:lnTo>
                    <a:pt x="37542" y="1786"/>
                  </a:lnTo>
                  <a:lnTo>
                    <a:pt x="37783" y="2179"/>
                  </a:lnTo>
                  <a:lnTo>
                    <a:pt x="37962" y="2590"/>
                  </a:lnTo>
                  <a:lnTo>
                    <a:pt x="38078" y="3027"/>
                  </a:lnTo>
                  <a:lnTo>
                    <a:pt x="38167" y="3706"/>
                  </a:lnTo>
                  <a:lnTo>
                    <a:pt x="38158" y="4653"/>
                  </a:lnTo>
                  <a:lnTo>
                    <a:pt x="38122" y="5135"/>
                  </a:lnTo>
                  <a:lnTo>
                    <a:pt x="38104" y="5528"/>
                  </a:lnTo>
                  <a:lnTo>
                    <a:pt x="38087" y="6322"/>
                  </a:lnTo>
                  <a:lnTo>
                    <a:pt x="38113" y="7117"/>
                  </a:lnTo>
                  <a:lnTo>
                    <a:pt x="38194" y="7903"/>
                  </a:lnTo>
                  <a:lnTo>
                    <a:pt x="38265" y="8296"/>
                  </a:lnTo>
                  <a:lnTo>
                    <a:pt x="38355" y="8859"/>
                  </a:lnTo>
                  <a:lnTo>
                    <a:pt x="38408" y="9984"/>
                  </a:lnTo>
                  <a:lnTo>
                    <a:pt x="38346" y="11100"/>
                  </a:lnTo>
                  <a:lnTo>
                    <a:pt x="38158" y="12207"/>
                  </a:lnTo>
                  <a:lnTo>
                    <a:pt x="38024" y="12752"/>
                  </a:lnTo>
                  <a:lnTo>
                    <a:pt x="37890" y="13279"/>
                  </a:lnTo>
                  <a:lnTo>
                    <a:pt x="37622" y="14056"/>
                  </a:lnTo>
                  <a:lnTo>
                    <a:pt x="37381" y="14520"/>
                  </a:lnTo>
                  <a:lnTo>
                    <a:pt x="37229" y="14726"/>
                  </a:lnTo>
                  <a:lnTo>
                    <a:pt x="37060" y="14904"/>
                  </a:lnTo>
                  <a:lnTo>
                    <a:pt x="36658" y="15217"/>
                  </a:lnTo>
                  <a:lnTo>
                    <a:pt x="35952" y="15592"/>
                  </a:lnTo>
                  <a:lnTo>
                    <a:pt x="35461" y="15806"/>
                  </a:lnTo>
                  <a:lnTo>
                    <a:pt x="34925" y="16011"/>
                  </a:lnTo>
                  <a:lnTo>
                    <a:pt x="33818" y="16351"/>
                  </a:lnTo>
                  <a:lnTo>
                    <a:pt x="33273" y="16547"/>
                  </a:lnTo>
                  <a:lnTo>
                    <a:pt x="32979" y="16672"/>
                  </a:lnTo>
                  <a:lnTo>
                    <a:pt x="32425" y="16949"/>
                  </a:lnTo>
                  <a:lnTo>
                    <a:pt x="31898" y="17262"/>
                  </a:lnTo>
                  <a:lnTo>
                    <a:pt x="31416" y="17619"/>
                  </a:lnTo>
                  <a:lnTo>
                    <a:pt x="30961" y="18021"/>
                  </a:lnTo>
                  <a:lnTo>
                    <a:pt x="30559" y="18467"/>
                  </a:lnTo>
                  <a:lnTo>
                    <a:pt x="30201" y="18940"/>
                  </a:lnTo>
                  <a:lnTo>
                    <a:pt x="29898" y="19458"/>
                  </a:lnTo>
                  <a:lnTo>
                    <a:pt x="29764" y="19735"/>
                  </a:lnTo>
                  <a:lnTo>
                    <a:pt x="29576" y="20137"/>
                  </a:lnTo>
                  <a:lnTo>
                    <a:pt x="29210" y="20959"/>
                  </a:lnTo>
                  <a:lnTo>
                    <a:pt x="28978" y="21602"/>
                  </a:lnTo>
                  <a:lnTo>
                    <a:pt x="28862" y="22057"/>
                  </a:lnTo>
                  <a:lnTo>
                    <a:pt x="28791" y="22521"/>
                  </a:lnTo>
                  <a:lnTo>
                    <a:pt x="28782" y="23004"/>
                  </a:lnTo>
                  <a:lnTo>
                    <a:pt x="28799" y="23263"/>
                  </a:lnTo>
                  <a:lnTo>
                    <a:pt x="28853" y="23727"/>
                  </a:lnTo>
                  <a:lnTo>
                    <a:pt x="28987" y="24647"/>
                  </a:lnTo>
                  <a:lnTo>
                    <a:pt x="29148" y="25308"/>
                  </a:lnTo>
                  <a:lnTo>
                    <a:pt x="29300" y="25727"/>
                  </a:lnTo>
                  <a:lnTo>
                    <a:pt x="29496" y="26129"/>
                  </a:lnTo>
                  <a:lnTo>
                    <a:pt x="29746" y="26522"/>
                  </a:lnTo>
                  <a:lnTo>
                    <a:pt x="29889" y="26701"/>
                  </a:lnTo>
                  <a:lnTo>
                    <a:pt x="30112" y="26951"/>
                  </a:lnTo>
                  <a:lnTo>
                    <a:pt x="30577" y="27424"/>
                  </a:lnTo>
                  <a:lnTo>
                    <a:pt x="31336" y="28076"/>
                  </a:lnTo>
                  <a:lnTo>
                    <a:pt x="31854" y="28504"/>
                  </a:lnTo>
                  <a:lnTo>
                    <a:pt x="31907" y="28540"/>
                  </a:lnTo>
                  <a:lnTo>
                    <a:pt x="32068" y="28567"/>
                  </a:lnTo>
                  <a:lnTo>
                    <a:pt x="32246" y="28558"/>
                  </a:lnTo>
                  <a:lnTo>
                    <a:pt x="32407" y="28513"/>
                  </a:lnTo>
                  <a:lnTo>
                    <a:pt x="32470" y="28478"/>
                  </a:lnTo>
                  <a:lnTo>
                    <a:pt x="32514" y="28433"/>
                  </a:lnTo>
                  <a:lnTo>
                    <a:pt x="32586" y="28299"/>
                  </a:lnTo>
                  <a:lnTo>
                    <a:pt x="32639" y="28040"/>
                  </a:lnTo>
                  <a:lnTo>
                    <a:pt x="32621" y="27888"/>
                  </a:lnTo>
                  <a:lnTo>
                    <a:pt x="32559" y="27683"/>
                  </a:lnTo>
                  <a:lnTo>
                    <a:pt x="32345" y="27308"/>
                  </a:lnTo>
                  <a:lnTo>
                    <a:pt x="32220" y="27138"/>
                  </a:lnTo>
                  <a:lnTo>
                    <a:pt x="31996" y="26852"/>
                  </a:lnTo>
                  <a:lnTo>
                    <a:pt x="31603" y="26254"/>
                  </a:lnTo>
                  <a:lnTo>
                    <a:pt x="31264" y="25638"/>
                  </a:lnTo>
                  <a:lnTo>
                    <a:pt x="30978" y="25004"/>
                  </a:lnTo>
                  <a:lnTo>
                    <a:pt x="30746" y="24352"/>
                  </a:lnTo>
                  <a:lnTo>
                    <a:pt x="30577" y="23682"/>
                  </a:lnTo>
                  <a:lnTo>
                    <a:pt x="30469" y="22986"/>
                  </a:lnTo>
                  <a:lnTo>
                    <a:pt x="30425" y="22271"/>
                  </a:lnTo>
                  <a:lnTo>
                    <a:pt x="30425" y="21896"/>
                  </a:lnTo>
                  <a:lnTo>
                    <a:pt x="30443" y="21602"/>
                  </a:lnTo>
                  <a:lnTo>
                    <a:pt x="30568" y="21012"/>
                  </a:lnTo>
                  <a:lnTo>
                    <a:pt x="30791" y="20423"/>
                  </a:lnTo>
                  <a:lnTo>
                    <a:pt x="31103" y="19860"/>
                  </a:lnTo>
                  <a:lnTo>
                    <a:pt x="31487" y="19351"/>
                  </a:lnTo>
                  <a:lnTo>
                    <a:pt x="31943" y="18905"/>
                  </a:lnTo>
                  <a:lnTo>
                    <a:pt x="32434" y="18530"/>
                  </a:lnTo>
                  <a:lnTo>
                    <a:pt x="32970" y="18262"/>
                  </a:lnTo>
                  <a:lnTo>
                    <a:pt x="33247" y="18172"/>
                  </a:lnTo>
                  <a:lnTo>
                    <a:pt x="33461" y="18128"/>
                  </a:lnTo>
                  <a:lnTo>
                    <a:pt x="33934" y="18110"/>
                  </a:lnTo>
                  <a:lnTo>
                    <a:pt x="34461" y="18172"/>
                  </a:lnTo>
                  <a:lnTo>
                    <a:pt x="35006" y="18315"/>
                  </a:lnTo>
                  <a:lnTo>
                    <a:pt x="35542" y="18530"/>
                  </a:lnTo>
                  <a:lnTo>
                    <a:pt x="36051" y="18815"/>
                  </a:lnTo>
                  <a:lnTo>
                    <a:pt x="36488" y="19164"/>
                  </a:lnTo>
                  <a:lnTo>
                    <a:pt x="36845" y="19574"/>
                  </a:lnTo>
                  <a:lnTo>
                    <a:pt x="36979" y="19798"/>
                  </a:lnTo>
                  <a:lnTo>
                    <a:pt x="37238" y="20271"/>
                  </a:lnTo>
                  <a:lnTo>
                    <a:pt x="37756" y="21227"/>
                  </a:lnTo>
                  <a:lnTo>
                    <a:pt x="37971" y="21718"/>
                  </a:lnTo>
                  <a:lnTo>
                    <a:pt x="38167" y="22245"/>
                  </a:lnTo>
                  <a:lnTo>
                    <a:pt x="38408" y="23057"/>
                  </a:lnTo>
                  <a:lnTo>
                    <a:pt x="38515" y="23602"/>
                  </a:lnTo>
                  <a:lnTo>
                    <a:pt x="38542" y="23879"/>
                  </a:lnTo>
                  <a:lnTo>
                    <a:pt x="38596" y="24790"/>
                  </a:lnTo>
                  <a:lnTo>
                    <a:pt x="38605" y="26620"/>
                  </a:lnTo>
                  <a:lnTo>
                    <a:pt x="38578" y="27531"/>
                  </a:lnTo>
                  <a:lnTo>
                    <a:pt x="38515" y="28790"/>
                  </a:lnTo>
                  <a:lnTo>
                    <a:pt x="38346" y="31317"/>
                  </a:lnTo>
                  <a:lnTo>
                    <a:pt x="38301" y="32585"/>
                  </a:lnTo>
                  <a:lnTo>
                    <a:pt x="38301" y="33934"/>
                  </a:lnTo>
                  <a:lnTo>
                    <a:pt x="38390" y="36631"/>
                  </a:lnTo>
                  <a:lnTo>
                    <a:pt x="38426" y="37988"/>
                  </a:lnTo>
                  <a:lnTo>
                    <a:pt x="38435" y="39220"/>
                  </a:lnTo>
                  <a:lnTo>
                    <a:pt x="38444" y="41685"/>
                  </a:lnTo>
                  <a:lnTo>
                    <a:pt x="38408" y="42917"/>
                  </a:lnTo>
                  <a:lnTo>
                    <a:pt x="38381" y="43882"/>
                  </a:lnTo>
                  <a:lnTo>
                    <a:pt x="38381" y="45802"/>
                  </a:lnTo>
                  <a:lnTo>
                    <a:pt x="38453" y="47722"/>
                  </a:lnTo>
                  <a:lnTo>
                    <a:pt x="38631" y="49642"/>
                  </a:lnTo>
                  <a:lnTo>
                    <a:pt x="38765" y="50597"/>
                  </a:lnTo>
                  <a:lnTo>
                    <a:pt x="38783" y="50776"/>
                  </a:lnTo>
                  <a:lnTo>
                    <a:pt x="38783" y="51142"/>
                  </a:lnTo>
                  <a:lnTo>
                    <a:pt x="38730" y="51695"/>
                  </a:lnTo>
                  <a:lnTo>
                    <a:pt x="38712" y="52071"/>
                  </a:lnTo>
                  <a:lnTo>
                    <a:pt x="38721" y="53955"/>
                  </a:lnTo>
                  <a:lnTo>
                    <a:pt x="38739" y="56777"/>
                  </a:lnTo>
                  <a:lnTo>
                    <a:pt x="38703" y="58652"/>
                  </a:lnTo>
                  <a:lnTo>
                    <a:pt x="38640" y="59581"/>
                  </a:lnTo>
                  <a:lnTo>
                    <a:pt x="38587" y="60152"/>
                  </a:lnTo>
                  <a:lnTo>
                    <a:pt x="38372" y="61259"/>
                  </a:lnTo>
                  <a:lnTo>
                    <a:pt x="38096" y="62081"/>
                  </a:lnTo>
                  <a:lnTo>
                    <a:pt x="37863" y="62608"/>
                  </a:lnTo>
                  <a:lnTo>
                    <a:pt x="37578" y="63126"/>
                  </a:lnTo>
                  <a:lnTo>
                    <a:pt x="37247" y="63635"/>
                  </a:lnTo>
                  <a:lnTo>
                    <a:pt x="37069" y="63876"/>
                  </a:lnTo>
                  <a:lnTo>
                    <a:pt x="36774" y="64251"/>
                  </a:lnTo>
                  <a:lnTo>
                    <a:pt x="36149" y="64921"/>
                  </a:lnTo>
                  <a:lnTo>
                    <a:pt x="35479" y="65528"/>
                  </a:lnTo>
                  <a:lnTo>
                    <a:pt x="34774" y="66064"/>
                  </a:lnTo>
                  <a:lnTo>
                    <a:pt x="34032" y="66537"/>
                  </a:lnTo>
                  <a:lnTo>
                    <a:pt x="33256" y="66966"/>
                  </a:lnTo>
                  <a:lnTo>
                    <a:pt x="32452" y="67341"/>
                  </a:lnTo>
                  <a:lnTo>
                    <a:pt x="31621" y="67671"/>
                  </a:lnTo>
                  <a:lnTo>
                    <a:pt x="31193" y="67823"/>
                  </a:lnTo>
                  <a:lnTo>
                    <a:pt x="30871" y="67930"/>
                  </a:lnTo>
                  <a:lnTo>
                    <a:pt x="30237" y="68082"/>
                  </a:lnTo>
                  <a:lnTo>
                    <a:pt x="29603" y="68162"/>
                  </a:lnTo>
                  <a:lnTo>
                    <a:pt x="28978" y="68162"/>
                  </a:lnTo>
                  <a:lnTo>
                    <a:pt x="28371" y="68073"/>
                  </a:lnTo>
                  <a:lnTo>
                    <a:pt x="27764" y="67885"/>
                  </a:lnTo>
                  <a:lnTo>
                    <a:pt x="27183" y="67591"/>
                  </a:lnTo>
                  <a:lnTo>
                    <a:pt x="26629" y="67189"/>
                  </a:lnTo>
                  <a:lnTo>
                    <a:pt x="26362" y="66939"/>
                  </a:lnTo>
                  <a:lnTo>
                    <a:pt x="26219" y="66814"/>
                  </a:lnTo>
                  <a:lnTo>
                    <a:pt x="25906" y="66600"/>
                  </a:lnTo>
                  <a:lnTo>
                    <a:pt x="25379" y="66341"/>
                  </a:lnTo>
                  <a:lnTo>
                    <a:pt x="25022" y="66180"/>
                  </a:lnTo>
                  <a:lnTo>
                    <a:pt x="24808" y="66064"/>
                  </a:lnTo>
                  <a:lnTo>
                    <a:pt x="24442" y="65787"/>
                  </a:lnTo>
                  <a:lnTo>
                    <a:pt x="24156" y="65465"/>
                  </a:lnTo>
                  <a:lnTo>
                    <a:pt x="23942" y="65117"/>
                  </a:lnTo>
                  <a:lnTo>
                    <a:pt x="23709" y="64537"/>
                  </a:lnTo>
                  <a:lnTo>
                    <a:pt x="23531" y="63706"/>
                  </a:lnTo>
                  <a:lnTo>
                    <a:pt x="23468" y="63295"/>
                  </a:lnTo>
                  <a:lnTo>
                    <a:pt x="23424" y="62903"/>
                  </a:lnTo>
                  <a:lnTo>
                    <a:pt x="23406" y="62090"/>
                  </a:lnTo>
                  <a:lnTo>
                    <a:pt x="23450" y="61268"/>
                  </a:lnTo>
                  <a:lnTo>
                    <a:pt x="23549" y="60456"/>
                  </a:lnTo>
                  <a:lnTo>
                    <a:pt x="23611" y="60054"/>
                  </a:lnTo>
                  <a:lnTo>
                    <a:pt x="23674" y="59732"/>
                  </a:lnTo>
                  <a:lnTo>
                    <a:pt x="23870" y="59098"/>
                  </a:lnTo>
                  <a:lnTo>
                    <a:pt x="24236" y="58161"/>
                  </a:lnTo>
                  <a:lnTo>
                    <a:pt x="24468" y="57536"/>
                  </a:lnTo>
                  <a:lnTo>
                    <a:pt x="24549" y="57250"/>
                  </a:lnTo>
                  <a:lnTo>
                    <a:pt x="24585" y="56866"/>
                  </a:lnTo>
                  <a:lnTo>
                    <a:pt x="24558" y="56625"/>
                  </a:lnTo>
                  <a:lnTo>
                    <a:pt x="24477" y="56393"/>
                  </a:lnTo>
                  <a:lnTo>
                    <a:pt x="24361" y="56169"/>
                  </a:lnTo>
                  <a:lnTo>
                    <a:pt x="24084" y="55830"/>
                  </a:lnTo>
                  <a:lnTo>
                    <a:pt x="23817" y="55607"/>
                  </a:lnTo>
                </a:path>
              </a:pathLst>
            </a:cu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rot="1567983">
              <a:off x="1275750" y="3331743"/>
              <a:ext cx="1159162" cy="245362"/>
            </a:xfrm>
            <a:custGeom>
              <a:rect b="b" l="l" r="r" t="t"/>
              <a:pathLst>
                <a:path extrusionOk="0" fill="none" h="6699" w="31648">
                  <a:moveTo>
                    <a:pt x="5876" y="72"/>
                  </a:moveTo>
                  <a:lnTo>
                    <a:pt x="9046" y="54"/>
                  </a:lnTo>
                  <a:lnTo>
                    <a:pt x="12216" y="81"/>
                  </a:lnTo>
                  <a:lnTo>
                    <a:pt x="13583" y="126"/>
                  </a:lnTo>
                  <a:lnTo>
                    <a:pt x="16324" y="278"/>
                  </a:lnTo>
                  <a:lnTo>
                    <a:pt x="17699" y="322"/>
                  </a:lnTo>
                  <a:lnTo>
                    <a:pt x="20423" y="340"/>
                  </a:lnTo>
                  <a:lnTo>
                    <a:pt x="23156" y="313"/>
                  </a:lnTo>
                  <a:lnTo>
                    <a:pt x="24450" y="313"/>
                  </a:lnTo>
                  <a:lnTo>
                    <a:pt x="27049" y="313"/>
                  </a:lnTo>
                  <a:lnTo>
                    <a:pt x="28344" y="358"/>
                  </a:lnTo>
                  <a:lnTo>
                    <a:pt x="28585" y="367"/>
                  </a:lnTo>
                  <a:lnTo>
                    <a:pt x="29040" y="438"/>
                  </a:lnTo>
                  <a:lnTo>
                    <a:pt x="29487" y="554"/>
                  </a:lnTo>
                  <a:lnTo>
                    <a:pt x="29898" y="715"/>
                  </a:lnTo>
                  <a:lnTo>
                    <a:pt x="30291" y="930"/>
                  </a:lnTo>
                  <a:lnTo>
                    <a:pt x="30666" y="1180"/>
                  </a:lnTo>
                  <a:lnTo>
                    <a:pt x="31005" y="1483"/>
                  </a:lnTo>
                  <a:lnTo>
                    <a:pt x="31318" y="1840"/>
                  </a:lnTo>
                  <a:lnTo>
                    <a:pt x="31460" y="2037"/>
                  </a:lnTo>
                  <a:lnTo>
                    <a:pt x="31550" y="2180"/>
                  </a:lnTo>
                  <a:lnTo>
                    <a:pt x="31639" y="2537"/>
                  </a:lnTo>
                  <a:lnTo>
                    <a:pt x="31648" y="2948"/>
                  </a:lnTo>
                  <a:lnTo>
                    <a:pt x="31586" y="3394"/>
                  </a:lnTo>
                  <a:lnTo>
                    <a:pt x="31443" y="3832"/>
                  </a:lnTo>
                  <a:lnTo>
                    <a:pt x="31246" y="4243"/>
                  </a:lnTo>
                  <a:lnTo>
                    <a:pt x="31005" y="4600"/>
                  </a:lnTo>
                  <a:lnTo>
                    <a:pt x="30710" y="4868"/>
                  </a:lnTo>
                  <a:lnTo>
                    <a:pt x="30550" y="4966"/>
                  </a:lnTo>
                  <a:lnTo>
                    <a:pt x="29710" y="5386"/>
                  </a:lnTo>
                  <a:lnTo>
                    <a:pt x="28424" y="6011"/>
                  </a:lnTo>
                  <a:lnTo>
                    <a:pt x="27558" y="6359"/>
                  </a:lnTo>
                  <a:lnTo>
                    <a:pt x="27112" y="6502"/>
                  </a:lnTo>
                  <a:lnTo>
                    <a:pt x="26772" y="6591"/>
                  </a:lnTo>
                  <a:lnTo>
                    <a:pt x="26067" y="6680"/>
                  </a:lnTo>
                  <a:lnTo>
                    <a:pt x="24968" y="6698"/>
                  </a:lnTo>
                  <a:lnTo>
                    <a:pt x="24245" y="6680"/>
                  </a:lnTo>
                  <a:lnTo>
                    <a:pt x="21620" y="6591"/>
                  </a:lnTo>
                  <a:lnTo>
                    <a:pt x="19003" y="6475"/>
                  </a:lnTo>
                  <a:lnTo>
                    <a:pt x="16753" y="6412"/>
                  </a:lnTo>
                  <a:lnTo>
                    <a:pt x="14502" y="6323"/>
                  </a:lnTo>
                  <a:lnTo>
                    <a:pt x="13458" y="6261"/>
                  </a:lnTo>
                  <a:lnTo>
                    <a:pt x="11377" y="6216"/>
                  </a:lnTo>
                  <a:lnTo>
                    <a:pt x="10323" y="6252"/>
                  </a:lnTo>
                  <a:lnTo>
                    <a:pt x="9395" y="6287"/>
                  </a:lnTo>
                  <a:lnTo>
                    <a:pt x="7546" y="6287"/>
                  </a:lnTo>
                  <a:lnTo>
                    <a:pt x="4760" y="6162"/>
                  </a:lnTo>
                  <a:lnTo>
                    <a:pt x="2911" y="6020"/>
                  </a:lnTo>
                  <a:lnTo>
                    <a:pt x="2554" y="5975"/>
                  </a:lnTo>
                  <a:lnTo>
                    <a:pt x="1884" y="5761"/>
                  </a:lnTo>
                  <a:lnTo>
                    <a:pt x="1304" y="5412"/>
                  </a:lnTo>
                  <a:lnTo>
                    <a:pt x="813" y="4948"/>
                  </a:lnTo>
                  <a:lnTo>
                    <a:pt x="420" y="4394"/>
                  </a:lnTo>
                  <a:lnTo>
                    <a:pt x="152" y="3769"/>
                  </a:lnTo>
                  <a:lnTo>
                    <a:pt x="9" y="3108"/>
                  </a:lnTo>
                  <a:lnTo>
                    <a:pt x="0" y="2412"/>
                  </a:lnTo>
                  <a:lnTo>
                    <a:pt x="54" y="2073"/>
                  </a:lnTo>
                  <a:lnTo>
                    <a:pt x="125" y="1822"/>
                  </a:lnTo>
                  <a:lnTo>
                    <a:pt x="340" y="1421"/>
                  </a:lnTo>
                  <a:lnTo>
                    <a:pt x="643" y="1117"/>
                  </a:lnTo>
                  <a:lnTo>
                    <a:pt x="1000" y="858"/>
                  </a:lnTo>
                  <a:lnTo>
                    <a:pt x="1206" y="742"/>
                  </a:lnTo>
                  <a:lnTo>
                    <a:pt x="1411" y="626"/>
                  </a:lnTo>
                  <a:lnTo>
                    <a:pt x="1902" y="429"/>
                  </a:lnTo>
                  <a:lnTo>
                    <a:pt x="2456" y="269"/>
                  </a:lnTo>
                  <a:lnTo>
                    <a:pt x="3063" y="144"/>
                  </a:lnTo>
                  <a:lnTo>
                    <a:pt x="4019" y="28"/>
                  </a:lnTo>
                  <a:lnTo>
                    <a:pt x="4983" y="1"/>
                  </a:lnTo>
                  <a:lnTo>
                    <a:pt x="5590" y="37"/>
                  </a:lnTo>
                  <a:lnTo>
                    <a:pt x="5876" y="72"/>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1568051">
              <a:off x="1255058" y="3933915"/>
              <a:ext cx="571179" cy="323962"/>
            </a:xfrm>
            <a:custGeom>
              <a:rect b="b" l="l" r="r" t="t"/>
              <a:pathLst>
                <a:path extrusionOk="0" fill="none" h="10895" w="19209">
                  <a:moveTo>
                    <a:pt x="9707" y="10877"/>
                  </a:moveTo>
                  <a:lnTo>
                    <a:pt x="9394" y="10895"/>
                  </a:lnTo>
                  <a:lnTo>
                    <a:pt x="8796" y="10859"/>
                  </a:lnTo>
                  <a:lnTo>
                    <a:pt x="8216" y="10752"/>
                  </a:lnTo>
                  <a:lnTo>
                    <a:pt x="7662" y="10582"/>
                  </a:lnTo>
                  <a:lnTo>
                    <a:pt x="6858" y="10261"/>
                  </a:lnTo>
                  <a:lnTo>
                    <a:pt x="5814" y="9734"/>
                  </a:lnTo>
                  <a:lnTo>
                    <a:pt x="5287" y="9466"/>
                  </a:lnTo>
                  <a:lnTo>
                    <a:pt x="4947" y="9296"/>
                  </a:lnTo>
                  <a:lnTo>
                    <a:pt x="4295" y="8921"/>
                  </a:lnTo>
                  <a:lnTo>
                    <a:pt x="3688" y="8510"/>
                  </a:lnTo>
                  <a:lnTo>
                    <a:pt x="3117" y="8055"/>
                  </a:lnTo>
                  <a:lnTo>
                    <a:pt x="2581" y="7564"/>
                  </a:lnTo>
                  <a:lnTo>
                    <a:pt x="2090" y="7028"/>
                  </a:lnTo>
                  <a:lnTo>
                    <a:pt x="1652" y="6447"/>
                  </a:lnTo>
                  <a:lnTo>
                    <a:pt x="1250" y="5813"/>
                  </a:lnTo>
                  <a:lnTo>
                    <a:pt x="1072" y="5474"/>
                  </a:lnTo>
                  <a:lnTo>
                    <a:pt x="822" y="5019"/>
                  </a:lnTo>
                  <a:lnTo>
                    <a:pt x="456" y="4322"/>
                  </a:lnTo>
                  <a:lnTo>
                    <a:pt x="250" y="3840"/>
                  </a:lnTo>
                  <a:lnTo>
                    <a:pt x="161" y="3599"/>
                  </a:lnTo>
                  <a:lnTo>
                    <a:pt x="80" y="3304"/>
                  </a:lnTo>
                  <a:lnTo>
                    <a:pt x="0" y="2724"/>
                  </a:lnTo>
                  <a:lnTo>
                    <a:pt x="27" y="2152"/>
                  </a:lnTo>
                  <a:lnTo>
                    <a:pt x="170" y="1625"/>
                  </a:lnTo>
                  <a:lnTo>
                    <a:pt x="420" y="1152"/>
                  </a:lnTo>
                  <a:lnTo>
                    <a:pt x="777" y="750"/>
                  </a:lnTo>
                  <a:lnTo>
                    <a:pt x="1259" y="438"/>
                  </a:lnTo>
                  <a:lnTo>
                    <a:pt x="1858" y="241"/>
                  </a:lnTo>
                  <a:lnTo>
                    <a:pt x="2197" y="196"/>
                  </a:lnTo>
                  <a:lnTo>
                    <a:pt x="2884" y="134"/>
                  </a:lnTo>
                  <a:lnTo>
                    <a:pt x="4251" y="27"/>
                  </a:lnTo>
                  <a:lnTo>
                    <a:pt x="5617" y="0"/>
                  </a:lnTo>
                  <a:lnTo>
                    <a:pt x="6644" y="63"/>
                  </a:lnTo>
                  <a:lnTo>
                    <a:pt x="7341" y="161"/>
                  </a:lnTo>
                  <a:lnTo>
                    <a:pt x="7680" y="223"/>
                  </a:lnTo>
                  <a:lnTo>
                    <a:pt x="8010" y="277"/>
                  </a:lnTo>
                  <a:lnTo>
                    <a:pt x="8698" y="286"/>
                  </a:lnTo>
                  <a:lnTo>
                    <a:pt x="9743" y="188"/>
                  </a:lnTo>
                  <a:lnTo>
                    <a:pt x="10430" y="143"/>
                  </a:lnTo>
                  <a:lnTo>
                    <a:pt x="11270" y="125"/>
                  </a:lnTo>
                  <a:lnTo>
                    <a:pt x="12957" y="107"/>
                  </a:lnTo>
                  <a:lnTo>
                    <a:pt x="14636" y="161"/>
                  </a:lnTo>
                  <a:lnTo>
                    <a:pt x="16306" y="330"/>
                  </a:lnTo>
                  <a:lnTo>
                    <a:pt x="17128" y="482"/>
                  </a:lnTo>
                  <a:lnTo>
                    <a:pt x="17405" y="536"/>
                  </a:lnTo>
                  <a:lnTo>
                    <a:pt x="17878" y="679"/>
                  </a:lnTo>
                  <a:lnTo>
                    <a:pt x="18253" y="857"/>
                  </a:lnTo>
                  <a:lnTo>
                    <a:pt x="18548" y="1081"/>
                  </a:lnTo>
                  <a:lnTo>
                    <a:pt x="18771" y="1348"/>
                  </a:lnTo>
                  <a:lnTo>
                    <a:pt x="18941" y="1688"/>
                  </a:lnTo>
                  <a:lnTo>
                    <a:pt x="19119" y="2313"/>
                  </a:lnTo>
                  <a:lnTo>
                    <a:pt x="19200" y="2858"/>
                  </a:lnTo>
                  <a:lnTo>
                    <a:pt x="19208" y="2983"/>
                  </a:lnTo>
                  <a:lnTo>
                    <a:pt x="19164" y="3242"/>
                  </a:lnTo>
                  <a:lnTo>
                    <a:pt x="19030" y="3643"/>
                  </a:lnTo>
                  <a:lnTo>
                    <a:pt x="18941" y="3920"/>
                  </a:lnTo>
                  <a:lnTo>
                    <a:pt x="18824" y="4411"/>
                  </a:lnTo>
                  <a:lnTo>
                    <a:pt x="18539" y="5403"/>
                  </a:lnTo>
                  <a:lnTo>
                    <a:pt x="18271" y="6108"/>
                  </a:lnTo>
                  <a:lnTo>
                    <a:pt x="18048" y="6555"/>
                  </a:lnTo>
                  <a:lnTo>
                    <a:pt x="17780" y="6983"/>
                  </a:lnTo>
                  <a:lnTo>
                    <a:pt x="17458" y="7367"/>
                  </a:lnTo>
                  <a:lnTo>
                    <a:pt x="17280" y="7546"/>
                  </a:lnTo>
                  <a:lnTo>
                    <a:pt x="16753" y="8028"/>
                  </a:lnTo>
                  <a:lnTo>
                    <a:pt x="15922" y="8698"/>
                  </a:lnTo>
                  <a:lnTo>
                    <a:pt x="15351" y="9109"/>
                  </a:lnTo>
                  <a:lnTo>
                    <a:pt x="14743" y="9475"/>
                  </a:lnTo>
                  <a:lnTo>
                    <a:pt x="14109" y="9796"/>
                  </a:lnTo>
                  <a:lnTo>
                    <a:pt x="13449" y="10064"/>
                  </a:lnTo>
                  <a:lnTo>
                    <a:pt x="12752" y="10261"/>
                  </a:lnTo>
                  <a:lnTo>
                    <a:pt x="12386" y="10332"/>
                  </a:lnTo>
                  <a:lnTo>
                    <a:pt x="11046" y="10591"/>
                  </a:lnTo>
                  <a:lnTo>
                    <a:pt x="9707" y="10877"/>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1567983">
              <a:off x="1127057" y="3634842"/>
              <a:ext cx="1159162" cy="245362"/>
            </a:xfrm>
            <a:custGeom>
              <a:rect b="b" l="l" r="r" t="t"/>
              <a:pathLst>
                <a:path extrusionOk="0" fill="none" h="6699" w="31648">
                  <a:moveTo>
                    <a:pt x="5876" y="72"/>
                  </a:moveTo>
                  <a:lnTo>
                    <a:pt x="9046" y="54"/>
                  </a:lnTo>
                  <a:lnTo>
                    <a:pt x="12216" y="81"/>
                  </a:lnTo>
                  <a:lnTo>
                    <a:pt x="13583" y="126"/>
                  </a:lnTo>
                  <a:lnTo>
                    <a:pt x="16324" y="278"/>
                  </a:lnTo>
                  <a:lnTo>
                    <a:pt x="17699" y="322"/>
                  </a:lnTo>
                  <a:lnTo>
                    <a:pt x="20423" y="340"/>
                  </a:lnTo>
                  <a:lnTo>
                    <a:pt x="23156" y="313"/>
                  </a:lnTo>
                  <a:lnTo>
                    <a:pt x="24450" y="313"/>
                  </a:lnTo>
                  <a:lnTo>
                    <a:pt x="27049" y="313"/>
                  </a:lnTo>
                  <a:lnTo>
                    <a:pt x="28344" y="358"/>
                  </a:lnTo>
                  <a:lnTo>
                    <a:pt x="28585" y="367"/>
                  </a:lnTo>
                  <a:lnTo>
                    <a:pt x="29040" y="438"/>
                  </a:lnTo>
                  <a:lnTo>
                    <a:pt x="29487" y="554"/>
                  </a:lnTo>
                  <a:lnTo>
                    <a:pt x="29898" y="715"/>
                  </a:lnTo>
                  <a:lnTo>
                    <a:pt x="30291" y="930"/>
                  </a:lnTo>
                  <a:lnTo>
                    <a:pt x="30666" y="1180"/>
                  </a:lnTo>
                  <a:lnTo>
                    <a:pt x="31005" y="1483"/>
                  </a:lnTo>
                  <a:lnTo>
                    <a:pt x="31318" y="1840"/>
                  </a:lnTo>
                  <a:lnTo>
                    <a:pt x="31460" y="2037"/>
                  </a:lnTo>
                  <a:lnTo>
                    <a:pt x="31550" y="2180"/>
                  </a:lnTo>
                  <a:lnTo>
                    <a:pt x="31639" y="2537"/>
                  </a:lnTo>
                  <a:lnTo>
                    <a:pt x="31648" y="2948"/>
                  </a:lnTo>
                  <a:lnTo>
                    <a:pt x="31586" y="3394"/>
                  </a:lnTo>
                  <a:lnTo>
                    <a:pt x="31443" y="3832"/>
                  </a:lnTo>
                  <a:lnTo>
                    <a:pt x="31246" y="4243"/>
                  </a:lnTo>
                  <a:lnTo>
                    <a:pt x="31005" y="4600"/>
                  </a:lnTo>
                  <a:lnTo>
                    <a:pt x="30710" y="4868"/>
                  </a:lnTo>
                  <a:lnTo>
                    <a:pt x="30550" y="4966"/>
                  </a:lnTo>
                  <a:lnTo>
                    <a:pt x="29710" y="5386"/>
                  </a:lnTo>
                  <a:lnTo>
                    <a:pt x="28424" y="6011"/>
                  </a:lnTo>
                  <a:lnTo>
                    <a:pt x="27558" y="6359"/>
                  </a:lnTo>
                  <a:lnTo>
                    <a:pt x="27112" y="6502"/>
                  </a:lnTo>
                  <a:lnTo>
                    <a:pt x="26772" y="6591"/>
                  </a:lnTo>
                  <a:lnTo>
                    <a:pt x="26067" y="6680"/>
                  </a:lnTo>
                  <a:lnTo>
                    <a:pt x="24968" y="6698"/>
                  </a:lnTo>
                  <a:lnTo>
                    <a:pt x="24245" y="6680"/>
                  </a:lnTo>
                  <a:lnTo>
                    <a:pt x="21620" y="6591"/>
                  </a:lnTo>
                  <a:lnTo>
                    <a:pt x="19003" y="6475"/>
                  </a:lnTo>
                  <a:lnTo>
                    <a:pt x="16753" y="6412"/>
                  </a:lnTo>
                  <a:lnTo>
                    <a:pt x="14502" y="6323"/>
                  </a:lnTo>
                  <a:lnTo>
                    <a:pt x="13458" y="6261"/>
                  </a:lnTo>
                  <a:lnTo>
                    <a:pt x="11377" y="6216"/>
                  </a:lnTo>
                  <a:lnTo>
                    <a:pt x="10323" y="6252"/>
                  </a:lnTo>
                  <a:lnTo>
                    <a:pt x="9395" y="6287"/>
                  </a:lnTo>
                  <a:lnTo>
                    <a:pt x="7546" y="6287"/>
                  </a:lnTo>
                  <a:lnTo>
                    <a:pt x="4760" y="6162"/>
                  </a:lnTo>
                  <a:lnTo>
                    <a:pt x="2911" y="6020"/>
                  </a:lnTo>
                  <a:lnTo>
                    <a:pt x="2554" y="5975"/>
                  </a:lnTo>
                  <a:lnTo>
                    <a:pt x="1884" y="5761"/>
                  </a:lnTo>
                  <a:lnTo>
                    <a:pt x="1304" y="5412"/>
                  </a:lnTo>
                  <a:lnTo>
                    <a:pt x="813" y="4948"/>
                  </a:lnTo>
                  <a:lnTo>
                    <a:pt x="420" y="4394"/>
                  </a:lnTo>
                  <a:lnTo>
                    <a:pt x="152" y="3769"/>
                  </a:lnTo>
                  <a:lnTo>
                    <a:pt x="9" y="3108"/>
                  </a:lnTo>
                  <a:lnTo>
                    <a:pt x="0" y="2412"/>
                  </a:lnTo>
                  <a:lnTo>
                    <a:pt x="54" y="2073"/>
                  </a:lnTo>
                  <a:lnTo>
                    <a:pt x="125" y="1822"/>
                  </a:lnTo>
                  <a:lnTo>
                    <a:pt x="340" y="1421"/>
                  </a:lnTo>
                  <a:lnTo>
                    <a:pt x="643" y="1117"/>
                  </a:lnTo>
                  <a:lnTo>
                    <a:pt x="1000" y="858"/>
                  </a:lnTo>
                  <a:lnTo>
                    <a:pt x="1206" y="742"/>
                  </a:lnTo>
                  <a:lnTo>
                    <a:pt x="1411" y="626"/>
                  </a:lnTo>
                  <a:lnTo>
                    <a:pt x="1902" y="429"/>
                  </a:lnTo>
                  <a:lnTo>
                    <a:pt x="2456" y="269"/>
                  </a:lnTo>
                  <a:lnTo>
                    <a:pt x="3063" y="144"/>
                  </a:lnTo>
                  <a:lnTo>
                    <a:pt x="4019" y="28"/>
                  </a:lnTo>
                  <a:lnTo>
                    <a:pt x="4983" y="1"/>
                  </a:lnTo>
                  <a:lnTo>
                    <a:pt x="5590" y="37"/>
                  </a:lnTo>
                  <a:lnTo>
                    <a:pt x="5876" y="72"/>
                  </a:lnTo>
                  <a:close/>
                </a:path>
              </a:pathLst>
            </a:custGeom>
            <a:solidFill>
              <a:srgbClr val="00FF00"/>
            </a:solid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608713" y="3089004"/>
              <a:ext cx="221017" cy="220659"/>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5EB2FC"/>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737213" y="1157729"/>
              <a:ext cx="221017" cy="220659"/>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FCBD24"/>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3555882" y="712823"/>
              <a:ext cx="341950" cy="341396"/>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F2D785"/>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2831722" y="3847765"/>
              <a:ext cx="497008" cy="496243"/>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5EB2FC"/>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5"/>
            <p:cNvGrpSpPr/>
            <p:nvPr/>
          </p:nvGrpSpPr>
          <p:grpSpPr>
            <a:xfrm>
              <a:off x="3789151" y="3171954"/>
              <a:ext cx="199669" cy="216714"/>
              <a:chOff x="4023613" y="4492625"/>
              <a:chExt cx="98655" cy="107125"/>
            </a:xfrm>
          </p:grpSpPr>
          <p:sp>
            <p:nvSpPr>
              <p:cNvPr id="79" name="Google Shape;79;p15"/>
              <p:cNvSpPr/>
              <p:nvPr/>
            </p:nvSpPr>
            <p:spPr>
              <a:xfrm>
                <a:off x="4070572" y="4492625"/>
                <a:ext cx="4725" cy="107125"/>
              </a:xfrm>
              <a:custGeom>
                <a:rect b="b" l="l" r="r" t="t"/>
                <a:pathLst>
                  <a:path extrusionOk="0" h="4285" w="189">
                    <a:moveTo>
                      <a:pt x="75" y="0"/>
                    </a:moveTo>
                    <a:cubicBezTo>
                      <a:pt x="-102" y="1418"/>
                      <a:pt x="94" y="2859"/>
                      <a:pt x="189" y="4285"/>
                    </a:cubicBezTo>
                  </a:path>
                </a:pathLst>
              </a:custGeom>
              <a:noFill/>
              <a:ln cap="flat" cmpd="sng" w="76200">
                <a:solidFill>
                  <a:srgbClr val="F2B84B"/>
                </a:solidFill>
                <a:prstDash val="solid"/>
                <a:round/>
                <a:headEnd len="med" w="med" type="none"/>
                <a:tailEnd len="med" w="med" type="none"/>
              </a:ln>
            </p:spPr>
          </p:sp>
          <p:sp>
            <p:nvSpPr>
              <p:cNvPr id="80" name="Google Shape;80;p15"/>
              <p:cNvSpPr/>
              <p:nvPr/>
            </p:nvSpPr>
            <p:spPr>
              <a:xfrm>
                <a:off x="4023613" y="4544763"/>
                <a:ext cx="98655" cy="2850"/>
              </a:xfrm>
              <a:custGeom>
                <a:rect b="b" l="l" r="r" t="t"/>
                <a:pathLst>
                  <a:path extrusionOk="0" h="114" w="4799">
                    <a:moveTo>
                      <a:pt x="0" y="0"/>
                    </a:moveTo>
                    <a:cubicBezTo>
                      <a:pt x="1600" y="0"/>
                      <a:pt x="3202" y="8"/>
                      <a:pt x="4799" y="114"/>
                    </a:cubicBezTo>
                  </a:path>
                </a:pathLst>
              </a:custGeom>
              <a:noFill/>
              <a:ln cap="flat" cmpd="sng" w="76200">
                <a:solidFill>
                  <a:srgbClr val="F2B84B"/>
                </a:solidFill>
                <a:prstDash val="solid"/>
                <a:round/>
                <a:headEnd len="med" w="med" type="none"/>
                <a:tailEnd len="med" w="med" type="none"/>
              </a:ln>
            </p:spPr>
          </p:sp>
        </p:grpSp>
        <p:grpSp>
          <p:nvGrpSpPr>
            <p:cNvPr id="81" name="Google Shape;81;p15"/>
            <p:cNvGrpSpPr/>
            <p:nvPr/>
          </p:nvGrpSpPr>
          <p:grpSpPr>
            <a:xfrm>
              <a:off x="1351626" y="589429"/>
              <a:ext cx="199669" cy="216714"/>
              <a:chOff x="4023613" y="4492625"/>
              <a:chExt cx="98655" cy="107125"/>
            </a:xfrm>
          </p:grpSpPr>
          <p:sp>
            <p:nvSpPr>
              <p:cNvPr id="82" name="Google Shape;82;p15"/>
              <p:cNvSpPr/>
              <p:nvPr/>
            </p:nvSpPr>
            <p:spPr>
              <a:xfrm>
                <a:off x="4070572" y="4492625"/>
                <a:ext cx="4725" cy="107125"/>
              </a:xfrm>
              <a:custGeom>
                <a:rect b="b" l="l" r="r" t="t"/>
                <a:pathLst>
                  <a:path extrusionOk="0" h="4285" w="189">
                    <a:moveTo>
                      <a:pt x="75" y="0"/>
                    </a:moveTo>
                    <a:cubicBezTo>
                      <a:pt x="-102" y="1418"/>
                      <a:pt x="94" y="2859"/>
                      <a:pt x="189" y="4285"/>
                    </a:cubicBezTo>
                  </a:path>
                </a:pathLst>
              </a:custGeom>
              <a:noFill/>
              <a:ln cap="flat" cmpd="sng" w="76200">
                <a:solidFill>
                  <a:srgbClr val="F2B84B"/>
                </a:solidFill>
                <a:prstDash val="solid"/>
                <a:round/>
                <a:headEnd len="med" w="med" type="none"/>
                <a:tailEnd len="med" w="med" type="none"/>
              </a:ln>
            </p:spPr>
          </p:sp>
          <p:sp>
            <p:nvSpPr>
              <p:cNvPr id="83" name="Google Shape;83;p15"/>
              <p:cNvSpPr/>
              <p:nvPr/>
            </p:nvSpPr>
            <p:spPr>
              <a:xfrm>
                <a:off x="4023613" y="4544763"/>
                <a:ext cx="98655" cy="2850"/>
              </a:xfrm>
              <a:custGeom>
                <a:rect b="b" l="l" r="r" t="t"/>
                <a:pathLst>
                  <a:path extrusionOk="0" h="114" w="4799">
                    <a:moveTo>
                      <a:pt x="0" y="0"/>
                    </a:moveTo>
                    <a:cubicBezTo>
                      <a:pt x="1600" y="0"/>
                      <a:pt x="3202" y="8"/>
                      <a:pt x="4799" y="114"/>
                    </a:cubicBezTo>
                  </a:path>
                </a:pathLst>
              </a:custGeom>
              <a:noFill/>
              <a:ln cap="flat" cmpd="sng" w="76200">
                <a:solidFill>
                  <a:srgbClr val="F2B84B"/>
                </a:solidFill>
                <a:prstDash val="solid"/>
                <a:round/>
                <a:headEnd len="med" w="med" type="none"/>
                <a:tailEnd len="med" w="med" type="none"/>
              </a:ln>
            </p:spPr>
          </p:sp>
        </p:grpSp>
        <p:sp>
          <p:nvSpPr>
            <p:cNvPr id="84" name="Google Shape;84;p15"/>
            <p:cNvSpPr/>
            <p:nvPr/>
          </p:nvSpPr>
          <p:spPr>
            <a:xfrm>
              <a:off x="3964860" y="1996349"/>
              <a:ext cx="360166" cy="327379"/>
            </a:xfrm>
            <a:custGeom>
              <a:rect b="b" l="l" r="r" t="t"/>
              <a:pathLst>
                <a:path extrusionOk="0" h="11882" w="13072">
                  <a:moveTo>
                    <a:pt x="5872" y="0"/>
                  </a:moveTo>
                  <a:lnTo>
                    <a:pt x="5733" y="22"/>
                  </a:lnTo>
                  <a:lnTo>
                    <a:pt x="5583" y="54"/>
                  </a:lnTo>
                  <a:lnTo>
                    <a:pt x="5433" y="97"/>
                  </a:lnTo>
                  <a:lnTo>
                    <a:pt x="5293" y="150"/>
                  </a:lnTo>
                  <a:lnTo>
                    <a:pt x="5165" y="215"/>
                  </a:lnTo>
                  <a:lnTo>
                    <a:pt x="5047" y="290"/>
                  </a:lnTo>
                  <a:lnTo>
                    <a:pt x="4950" y="375"/>
                  </a:lnTo>
                  <a:lnTo>
                    <a:pt x="4854" y="472"/>
                  </a:lnTo>
                  <a:lnTo>
                    <a:pt x="4768" y="579"/>
                  </a:lnTo>
                  <a:lnTo>
                    <a:pt x="4704" y="697"/>
                  </a:lnTo>
                  <a:lnTo>
                    <a:pt x="4650" y="825"/>
                  </a:lnTo>
                  <a:lnTo>
                    <a:pt x="4608" y="965"/>
                  </a:lnTo>
                  <a:lnTo>
                    <a:pt x="4575" y="1115"/>
                  </a:lnTo>
                  <a:lnTo>
                    <a:pt x="4554" y="1275"/>
                  </a:lnTo>
                  <a:lnTo>
                    <a:pt x="4543" y="1457"/>
                  </a:lnTo>
                  <a:lnTo>
                    <a:pt x="4543" y="1650"/>
                  </a:lnTo>
                  <a:lnTo>
                    <a:pt x="4565" y="1854"/>
                  </a:lnTo>
                  <a:lnTo>
                    <a:pt x="4586" y="2079"/>
                  </a:lnTo>
                  <a:lnTo>
                    <a:pt x="4629" y="2315"/>
                  </a:lnTo>
                  <a:lnTo>
                    <a:pt x="4650" y="2486"/>
                  </a:lnTo>
                  <a:lnTo>
                    <a:pt x="4650" y="2636"/>
                  </a:lnTo>
                  <a:lnTo>
                    <a:pt x="4650" y="2700"/>
                  </a:lnTo>
                  <a:lnTo>
                    <a:pt x="4629" y="2754"/>
                  </a:lnTo>
                  <a:lnTo>
                    <a:pt x="4618" y="2807"/>
                  </a:lnTo>
                  <a:lnTo>
                    <a:pt x="4586" y="2861"/>
                  </a:lnTo>
                  <a:lnTo>
                    <a:pt x="4554" y="2904"/>
                  </a:lnTo>
                  <a:lnTo>
                    <a:pt x="4522" y="2947"/>
                  </a:lnTo>
                  <a:lnTo>
                    <a:pt x="4468" y="2990"/>
                  </a:lnTo>
                  <a:lnTo>
                    <a:pt x="4425" y="3022"/>
                  </a:lnTo>
                  <a:lnTo>
                    <a:pt x="4297" y="3086"/>
                  </a:lnTo>
                  <a:lnTo>
                    <a:pt x="4147" y="3140"/>
                  </a:lnTo>
                  <a:lnTo>
                    <a:pt x="3386" y="3364"/>
                  </a:lnTo>
                  <a:lnTo>
                    <a:pt x="2636" y="3589"/>
                  </a:lnTo>
                  <a:lnTo>
                    <a:pt x="1886" y="3836"/>
                  </a:lnTo>
                  <a:lnTo>
                    <a:pt x="1136" y="4082"/>
                  </a:lnTo>
                  <a:lnTo>
                    <a:pt x="997" y="4136"/>
                  </a:lnTo>
                  <a:lnTo>
                    <a:pt x="869" y="4200"/>
                  </a:lnTo>
                  <a:lnTo>
                    <a:pt x="751" y="4275"/>
                  </a:lnTo>
                  <a:lnTo>
                    <a:pt x="633" y="4350"/>
                  </a:lnTo>
                  <a:lnTo>
                    <a:pt x="526" y="4425"/>
                  </a:lnTo>
                  <a:lnTo>
                    <a:pt x="429" y="4511"/>
                  </a:lnTo>
                  <a:lnTo>
                    <a:pt x="344" y="4607"/>
                  </a:lnTo>
                  <a:lnTo>
                    <a:pt x="258" y="4714"/>
                  </a:lnTo>
                  <a:lnTo>
                    <a:pt x="194" y="4822"/>
                  </a:lnTo>
                  <a:lnTo>
                    <a:pt x="129" y="4939"/>
                  </a:lnTo>
                  <a:lnTo>
                    <a:pt x="87" y="5057"/>
                  </a:lnTo>
                  <a:lnTo>
                    <a:pt x="44" y="5186"/>
                  </a:lnTo>
                  <a:lnTo>
                    <a:pt x="22" y="5325"/>
                  </a:lnTo>
                  <a:lnTo>
                    <a:pt x="1" y="5464"/>
                  </a:lnTo>
                  <a:lnTo>
                    <a:pt x="1" y="5614"/>
                  </a:lnTo>
                  <a:lnTo>
                    <a:pt x="12" y="5764"/>
                  </a:lnTo>
                  <a:lnTo>
                    <a:pt x="33" y="5925"/>
                  </a:lnTo>
                  <a:lnTo>
                    <a:pt x="65" y="6064"/>
                  </a:lnTo>
                  <a:lnTo>
                    <a:pt x="108" y="6204"/>
                  </a:lnTo>
                  <a:lnTo>
                    <a:pt x="161" y="6321"/>
                  </a:lnTo>
                  <a:lnTo>
                    <a:pt x="226" y="6439"/>
                  </a:lnTo>
                  <a:lnTo>
                    <a:pt x="301" y="6546"/>
                  </a:lnTo>
                  <a:lnTo>
                    <a:pt x="376" y="6643"/>
                  </a:lnTo>
                  <a:lnTo>
                    <a:pt x="472" y="6728"/>
                  </a:lnTo>
                  <a:lnTo>
                    <a:pt x="569" y="6814"/>
                  </a:lnTo>
                  <a:lnTo>
                    <a:pt x="676" y="6889"/>
                  </a:lnTo>
                  <a:lnTo>
                    <a:pt x="794" y="6953"/>
                  </a:lnTo>
                  <a:lnTo>
                    <a:pt x="911" y="7007"/>
                  </a:lnTo>
                  <a:lnTo>
                    <a:pt x="1040" y="7050"/>
                  </a:lnTo>
                  <a:lnTo>
                    <a:pt x="1179" y="7093"/>
                  </a:lnTo>
                  <a:lnTo>
                    <a:pt x="1319" y="7136"/>
                  </a:lnTo>
                  <a:lnTo>
                    <a:pt x="1469" y="7157"/>
                  </a:lnTo>
                  <a:lnTo>
                    <a:pt x="1704" y="7189"/>
                  </a:lnTo>
                  <a:lnTo>
                    <a:pt x="1951" y="7211"/>
                  </a:lnTo>
                  <a:lnTo>
                    <a:pt x="2186" y="7232"/>
                  </a:lnTo>
                  <a:lnTo>
                    <a:pt x="2422" y="7275"/>
                  </a:lnTo>
                  <a:lnTo>
                    <a:pt x="3622" y="7511"/>
                  </a:lnTo>
                  <a:lnTo>
                    <a:pt x="4886" y="7768"/>
                  </a:lnTo>
                  <a:lnTo>
                    <a:pt x="4790" y="8068"/>
                  </a:lnTo>
                  <a:lnTo>
                    <a:pt x="4693" y="8357"/>
                  </a:lnTo>
                  <a:lnTo>
                    <a:pt x="4511" y="8903"/>
                  </a:lnTo>
                  <a:lnTo>
                    <a:pt x="4425" y="9160"/>
                  </a:lnTo>
                  <a:lnTo>
                    <a:pt x="4372" y="9418"/>
                  </a:lnTo>
                  <a:lnTo>
                    <a:pt x="4350" y="9546"/>
                  </a:lnTo>
                  <a:lnTo>
                    <a:pt x="4329" y="9664"/>
                  </a:lnTo>
                  <a:lnTo>
                    <a:pt x="4318" y="9793"/>
                  </a:lnTo>
                  <a:lnTo>
                    <a:pt x="4318" y="9921"/>
                  </a:lnTo>
                  <a:lnTo>
                    <a:pt x="4340" y="10157"/>
                  </a:lnTo>
                  <a:lnTo>
                    <a:pt x="4372" y="10414"/>
                  </a:lnTo>
                  <a:lnTo>
                    <a:pt x="4436" y="10671"/>
                  </a:lnTo>
                  <a:lnTo>
                    <a:pt x="4511" y="10917"/>
                  </a:lnTo>
                  <a:lnTo>
                    <a:pt x="4608" y="11164"/>
                  </a:lnTo>
                  <a:lnTo>
                    <a:pt x="4672" y="11271"/>
                  </a:lnTo>
                  <a:lnTo>
                    <a:pt x="4725" y="11378"/>
                  </a:lnTo>
                  <a:lnTo>
                    <a:pt x="4790" y="11475"/>
                  </a:lnTo>
                  <a:lnTo>
                    <a:pt x="4865" y="11571"/>
                  </a:lnTo>
                  <a:lnTo>
                    <a:pt x="4940" y="11646"/>
                  </a:lnTo>
                  <a:lnTo>
                    <a:pt x="5025" y="11721"/>
                  </a:lnTo>
                  <a:lnTo>
                    <a:pt x="5133" y="11796"/>
                  </a:lnTo>
                  <a:lnTo>
                    <a:pt x="5250" y="11839"/>
                  </a:lnTo>
                  <a:lnTo>
                    <a:pt x="5358" y="11871"/>
                  </a:lnTo>
                  <a:lnTo>
                    <a:pt x="5475" y="11882"/>
                  </a:lnTo>
                  <a:lnTo>
                    <a:pt x="5583" y="11871"/>
                  </a:lnTo>
                  <a:lnTo>
                    <a:pt x="5690" y="11839"/>
                  </a:lnTo>
                  <a:lnTo>
                    <a:pt x="5797" y="11796"/>
                  </a:lnTo>
                  <a:lnTo>
                    <a:pt x="5893" y="11742"/>
                  </a:lnTo>
                  <a:lnTo>
                    <a:pt x="5990" y="11678"/>
                  </a:lnTo>
                  <a:lnTo>
                    <a:pt x="6086" y="11603"/>
                  </a:lnTo>
                  <a:lnTo>
                    <a:pt x="6182" y="11507"/>
                  </a:lnTo>
                  <a:lnTo>
                    <a:pt x="6268" y="11421"/>
                  </a:lnTo>
                  <a:lnTo>
                    <a:pt x="6440" y="11217"/>
                  </a:lnTo>
                  <a:lnTo>
                    <a:pt x="6579" y="11003"/>
                  </a:lnTo>
                  <a:lnTo>
                    <a:pt x="6729" y="10767"/>
                  </a:lnTo>
                  <a:lnTo>
                    <a:pt x="6868" y="10521"/>
                  </a:lnTo>
                  <a:lnTo>
                    <a:pt x="7147" y="10007"/>
                  </a:lnTo>
                  <a:lnTo>
                    <a:pt x="7425" y="9460"/>
                  </a:lnTo>
                  <a:lnTo>
                    <a:pt x="7736" y="8860"/>
                  </a:lnTo>
                  <a:lnTo>
                    <a:pt x="9236" y="9685"/>
                  </a:lnTo>
                  <a:lnTo>
                    <a:pt x="9975" y="10103"/>
                  </a:lnTo>
                  <a:lnTo>
                    <a:pt x="10339" y="10317"/>
                  </a:lnTo>
                  <a:lnTo>
                    <a:pt x="10693" y="10532"/>
                  </a:lnTo>
                  <a:lnTo>
                    <a:pt x="10864" y="10628"/>
                  </a:lnTo>
                  <a:lnTo>
                    <a:pt x="11025" y="10714"/>
                  </a:lnTo>
                  <a:lnTo>
                    <a:pt x="11186" y="10778"/>
                  </a:lnTo>
                  <a:lnTo>
                    <a:pt x="11346" y="10832"/>
                  </a:lnTo>
                  <a:lnTo>
                    <a:pt x="11507" y="10875"/>
                  </a:lnTo>
                  <a:lnTo>
                    <a:pt x="11657" y="10896"/>
                  </a:lnTo>
                  <a:lnTo>
                    <a:pt x="11807" y="10907"/>
                  </a:lnTo>
                  <a:lnTo>
                    <a:pt x="11946" y="10907"/>
                  </a:lnTo>
                  <a:lnTo>
                    <a:pt x="12086" y="10885"/>
                  </a:lnTo>
                  <a:lnTo>
                    <a:pt x="12214" y="10853"/>
                  </a:lnTo>
                  <a:lnTo>
                    <a:pt x="12343" y="10810"/>
                  </a:lnTo>
                  <a:lnTo>
                    <a:pt x="12461" y="10746"/>
                  </a:lnTo>
                  <a:lnTo>
                    <a:pt x="12568" y="10660"/>
                  </a:lnTo>
                  <a:lnTo>
                    <a:pt x="12675" y="10575"/>
                  </a:lnTo>
                  <a:lnTo>
                    <a:pt x="12771" y="10457"/>
                  </a:lnTo>
                  <a:lnTo>
                    <a:pt x="12857" y="10328"/>
                  </a:lnTo>
                  <a:lnTo>
                    <a:pt x="12921" y="10200"/>
                  </a:lnTo>
                  <a:lnTo>
                    <a:pt x="12986" y="10071"/>
                  </a:lnTo>
                  <a:lnTo>
                    <a:pt x="13028" y="9943"/>
                  </a:lnTo>
                  <a:lnTo>
                    <a:pt x="13050" y="9814"/>
                  </a:lnTo>
                  <a:lnTo>
                    <a:pt x="13061" y="9685"/>
                  </a:lnTo>
                  <a:lnTo>
                    <a:pt x="13071" y="9568"/>
                  </a:lnTo>
                  <a:lnTo>
                    <a:pt x="13061" y="9450"/>
                  </a:lnTo>
                  <a:lnTo>
                    <a:pt x="13028" y="9332"/>
                  </a:lnTo>
                  <a:lnTo>
                    <a:pt x="12996" y="9214"/>
                  </a:lnTo>
                  <a:lnTo>
                    <a:pt x="12953" y="9096"/>
                  </a:lnTo>
                  <a:lnTo>
                    <a:pt x="12900" y="8978"/>
                  </a:lnTo>
                  <a:lnTo>
                    <a:pt x="12836" y="8860"/>
                  </a:lnTo>
                  <a:lnTo>
                    <a:pt x="12771" y="8753"/>
                  </a:lnTo>
                  <a:lnTo>
                    <a:pt x="12686" y="8646"/>
                  </a:lnTo>
                  <a:lnTo>
                    <a:pt x="12503" y="8432"/>
                  </a:lnTo>
                  <a:lnTo>
                    <a:pt x="11925" y="7768"/>
                  </a:lnTo>
                  <a:lnTo>
                    <a:pt x="11346" y="7114"/>
                  </a:lnTo>
                  <a:lnTo>
                    <a:pt x="10768" y="6461"/>
                  </a:lnTo>
                  <a:lnTo>
                    <a:pt x="10189" y="5796"/>
                  </a:lnTo>
                  <a:lnTo>
                    <a:pt x="10082" y="5657"/>
                  </a:lnTo>
                  <a:lnTo>
                    <a:pt x="9996" y="5518"/>
                  </a:lnTo>
                  <a:lnTo>
                    <a:pt x="9964" y="5454"/>
                  </a:lnTo>
                  <a:lnTo>
                    <a:pt x="9943" y="5379"/>
                  </a:lnTo>
                  <a:lnTo>
                    <a:pt x="9921" y="5314"/>
                  </a:lnTo>
                  <a:lnTo>
                    <a:pt x="9921" y="5239"/>
                  </a:lnTo>
                  <a:lnTo>
                    <a:pt x="9921" y="5164"/>
                  </a:lnTo>
                  <a:lnTo>
                    <a:pt x="9921" y="5100"/>
                  </a:lnTo>
                  <a:lnTo>
                    <a:pt x="9943" y="5025"/>
                  </a:lnTo>
                  <a:lnTo>
                    <a:pt x="9964" y="4950"/>
                  </a:lnTo>
                  <a:lnTo>
                    <a:pt x="10029" y="4800"/>
                  </a:lnTo>
                  <a:lnTo>
                    <a:pt x="10125" y="4639"/>
                  </a:lnTo>
                  <a:lnTo>
                    <a:pt x="10436" y="4157"/>
                  </a:lnTo>
                  <a:lnTo>
                    <a:pt x="10736" y="3675"/>
                  </a:lnTo>
                  <a:lnTo>
                    <a:pt x="11014" y="3182"/>
                  </a:lnTo>
                  <a:lnTo>
                    <a:pt x="11271" y="2668"/>
                  </a:lnTo>
                  <a:lnTo>
                    <a:pt x="11336" y="2550"/>
                  </a:lnTo>
                  <a:lnTo>
                    <a:pt x="11379" y="2422"/>
                  </a:lnTo>
                  <a:lnTo>
                    <a:pt x="11421" y="2293"/>
                  </a:lnTo>
                  <a:lnTo>
                    <a:pt x="11454" y="2165"/>
                  </a:lnTo>
                  <a:lnTo>
                    <a:pt x="11475" y="2036"/>
                  </a:lnTo>
                  <a:lnTo>
                    <a:pt x="11496" y="1907"/>
                  </a:lnTo>
                  <a:lnTo>
                    <a:pt x="11496" y="1779"/>
                  </a:lnTo>
                  <a:lnTo>
                    <a:pt x="11486" y="1661"/>
                  </a:lnTo>
                  <a:lnTo>
                    <a:pt x="11464" y="1532"/>
                  </a:lnTo>
                  <a:lnTo>
                    <a:pt x="11432" y="1415"/>
                  </a:lnTo>
                  <a:lnTo>
                    <a:pt x="11389" y="1297"/>
                  </a:lnTo>
                  <a:lnTo>
                    <a:pt x="11336" y="1179"/>
                  </a:lnTo>
                  <a:lnTo>
                    <a:pt x="11271" y="1072"/>
                  </a:lnTo>
                  <a:lnTo>
                    <a:pt x="11186" y="954"/>
                  </a:lnTo>
                  <a:lnTo>
                    <a:pt x="11100" y="847"/>
                  </a:lnTo>
                  <a:lnTo>
                    <a:pt x="10993" y="750"/>
                  </a:lnTo>
                  <a:lnTo>
                    <a:pt x="10875" y="654"/>
                  </a:lnTo>
                  <a:lnTo>
                    <a:pt x="10768" y="579"/>
                  </a:lnTo>
                  <a:lnTo>
                    <a:pt x="10650" y="515"/>
                  </a:lnTo>
                  <a:lnTo>
                    <a:pt x="10543" y="461"/>
                  </a:lnTo>
                  <a:lnTo>
                    <a:pt x="10425" y="429"/>
                  </a:lnTo>
                  <a:lnTo>
                    <a:pt x="10307" y="397"/>
                  </a:lnTo>
                  <a:lnTo>
                    <a:pt x="10189" y="386"/>
                  </a:lnTo>
                  <a:lnTo>
                    <a:pt x="10071" y="375"/>
                  </a:lnTo>
                  <a:lnTo>
                    <a:pt x="9954" y="386"/>
                  </a:lnTo>
                  <a:lnTo>
                    <a:pt x="9836" y="397"/>
                  </a:lnTo>
                  <a:lnTo>
                    <a:pt x="9718" y="418"/>
                  </a:lnTo>
                  <a:lnTo>
                    <a:pt x="9589" y="450"/>
                  </a:lnTo>
                  <a:lnTo>
                    <a:pt x="9472" y="493"/>
                  </a:lnTo>
                  <a:lnTo>
                    <a:pt x="9354" y="536"/>
                  </a:lnTo>
                  <a:lnTo>
                    <a:pt x="9118" y="654"/>
                  </a:lnTo>
                  <a:lnTo>
                    <a:pt x="8422" y="1040"/>
                  </a:lnTo>
                  <a:lnTo>
                    <a:pt x="7725" y="1447"/>
                  </a:lnTo>
                  <a:lnTo>
                    <a:pt x="7597" y="1308"/>
                  </a:lnTo>
                  <a:lnTo>
                    <a:pt x="7532" y="1233"/>
                  </a:lnTo>
                  <a:lnTo>
                    <a:pt x="7415" y="1040"/>
                  </a:lnTo>
                  <a:lnTo>
                    <a:pt x="7286" y="858"/>
                  </a:lnTo>
                  <a:lnTo>
                    <a:pt x="7168" y="697"/>
                  </a:lnTo>
                  <a:lnTo>
                    <a:pt x="7040" y="558"/>
                  </a:lnTo>
                  <a:lnTo>
                    <a:pt x="6911" y="429"/>
                  </a:lnTo>
                  <a:lnTo>
                    <a:pt x="6793" y="322"/>
                  </a:lnTo>
                  <a:lnTo>
                    <a:pt x="6665" y="236"/>
                  </a:lnTo>
                  <a:lnTo>
                    <a:pt x="6536" y="150"/>
                  </a:lnTo>
                  <a:lnTo>
                    <a:pt x="6407" y="97"/>
                  </a:lnTo>
                  <a:lnTo>
                    <a:pt x="6279" y="54"/>
                  </a:lnTo>
                  <a:lnTo>
                    <a:pt x="6140" y="22"/>
                  </a:lnTo>
                  <a:lnTo>
                    <a:pt x="6011" y="0"/>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446640" y="2404976"/>
              <a:ext cx="221015" cy="200865"/>
            </a:xfrm>
            <a:custGeom>
              <a:rect b="b" l="l" r="r" t="t"/>
              <a:pathLst>
                <a:path extrusionOk="0" h="11882" w="13072">
                  <a:moveTo>
                    <a:pt x="5872" y="0"/>
                  </a:moveTo>
                  <a:lnTo>
                    <a:pt x="5733" y="22"/>
                  </a:lnTo>
                  <a:lnTo>
                    <a:pt x="5583" y="54"/>
                  </a:lnTo>
                  <a:lnTo>
                    <a:pt x="5433" y="97"/>
                  </a:lnTo>
                  <a:lnTo>
                    <a:pt x="5293" y="150"/>
                  </a:lnTo>
                  <a:lnTo>
                    <a:pt x="5165" y="215"/>
                  </a:lnTo>
                  <a:lnTo>
                    <a:pt x="5047" y="290"/>
                  </a:lnTo>
                  <a:lnTo>
                    <a:pt x="4950" y="375"/>
                  </a:lnTo>
                  <a:lnTo>
                    <a:pt x="4854" y="472"/>
                  </a:lnTo>
                  <a:lnTo>
                    <a:pt x="4768" y="579"/>
                  </a:lnTo>
                  <a:lnTo>
                    <a:pt x="4704" y="697"/>
                  </a:lnTo>
                  <a:lnTo>
                    <a:pt x="4650" y="825"/>
                  </a:lnTo>
                  <a:lnTo>
                    <a:pt x="4608" y="965"/>
                  </a:lnTo>
                  <a:lnTo>
                    <a:pt x="4575" y="1115"/>
                  </a:lnTo>
                  <a:lnTo>
                    <a:pt x="4554" y="1275"/>
                  </a:lnTo>
                  <a:lnTo>
                    <a:pt x="4543" y="1457"/>
                  </a:lnTo>
                  <a:lnTo>
                    <a:pt x="4543" y="1650"/>
                  </a:lnTo>
                  <a:lnTo>
                    <a:pt x="4565" y="1854"/>
                  </a:lnTo>
                  <a:lnTo>
                    <a:pt x="4586" y="2079"/>
                  </a:lnTo>
                  <a:lnTo>
                    <a:pt x="4629" y="2315"/>
                  </a:lnTo>
                  <a:lnTo>
                    <a:pt x="4650" y="2486"/>
                  </a:lnTo>
                  <a:lnTo>
                    <a:pt x="4650" y="2636"/>
                  </a:lnTo>
                  <a:lnTo>
                    <a:pt x="4650" y="2700"/>
                  </a:lnTo>
                  <a:lnTo>
                    <a:pt x="4629" y="2754"/>
                  </a:lnTo>
                  <a:lnTo>
                    <a:pt x="4618" y="2807"/>
                  </a:lnTo>
                  <a:lnTo>
                    <a:pt x="4586" y="2861"/>
                  </a:lnTo>
                  <a:lnTo>
                    <a:pt x="4554" y="2904"/>
                  </a:lnTo>
                  <a:lnTo>
                    <a:pt x="4522" y="2947"/>
                  </a:lnTo>
                  <a:lnTo>
                    <a:pt x="4468" y="2990"/>
                  </a:lnTo>
                  <a:lnTo>
                    <a:pt x="4425" y="3022"/>
                  </a:lnTo>
                  <a:lnTo>
                    <a:pt x="4297" y="3086"/>
                  </a:lnTo>
                  <a:lnTo>
                    <a:pt x="4147" y="3140"/>
                  </a:lnTo>
                  <a:lnTo>
                    <a:pt x="3386" y="3364"/>
                  </a:lnTo>
                  <a:lnTo>
                    <a:pt x="2636" y="3589"/>
                  </a:lnTo>
                  <a:lnTo>
                    <a:pt x="1886" y="3836"/>
                  </a:lnTo>
                  <a:lnTo>
                    <a:pt x="1136" y="4082"/>
                  </a:lnTo>
                  <a:lnTo>
                    <a:pt x="997" y="4136"/>
                  </a:lnTo>
                  <a:lnTo>
                    <a:pt x="869" y="4200"/>
                  </a:lnTo>
                  <a:lnTo>
                    <a:pt x="751" y="4275"/>
                  </a:lnTo>
                  <a:lnTo>
                    <a:pt x="633" y="4350"/>
                  </a:lnTo>
                  <a:lnTo>
                    <a:pt x="526" y="4425"/>
                  </a:lnTo>
                  <a:lnTo>
                    <a:pt x="429" y="4511"/>
                  </a:lnTo>
                  <a:lnTo>
                    <a:pt x="344" y="4607"/>
                  </a:lnTo>
                  <a:lnTo>
                    <a:pt x="258" y="4714"/>
                  </a:lnTo>
                  <a:lnTo>
                    <a:pt x="194" y="4822"/>
                  </a:lnTo>
                  <a:lnTo>
                    <a:pt x="129" y="4939"/>
                  </a:lnTo>
                  <a:lnTo>
                    <a:pt x="87" y="5057"/>
                  </a:lnTo>
                  <a:lnTo>
                    <a:pt x="44" y="5186"/>
                  </a:lnTo>
                  <a:lnTo>
                    <a:pt x="22" y="5325"/>
                  </a:lnTo>
                  <a:lnTo>
                    <a:pt x="1" y="5464"/>
                  </a:lnTo>
                  <a:lnTo>
                    <a:pt x="1" y="5614"/>
                  </a:lnTo>
                  <a:lnTo>
                    <a:pt x="12" y="5764"/>
                  </a:lnTo>
                  <a:lnTo>
                    <a:pt x="33" y="5925"/>
                  </a:lnTo>
                  <a:lnTo>
                    <a:pt x="65" y="6064"/>
                  </a:lnTo>
                  <a:lnTo>
                    <a:pt x="108" y="6204"/>
                  </a:lnTo>
                  <a:lnTo>
                    <a:pt x="161" y="6321"/>
                  </a:lnTo>
                  <a:lnTo>
                    <a:pt x="226" y="6439"/>
                  </a:lnTo>
                  <a:lnTo>
                    <a:pt x="301" y="6546"/>
                  </a:lnTo>
                  <a:lnTo>
                    <a:pt x="376" y="6643"/>
                  </a:lnTo>
                  <a:lnTo>
                    <a:pt x="472" y="6728"/>
                  </a:lnTo>
                  <a:lnTo>
                    <a:pt x="569" y="6814"/>
                  </a:lnTo>
                  <a:lnTo>
                    <a:pt x="676" y="6889"/>
                  </a:lnTo>
                  <a:lnTo>
                    <a:pt x="794" y="6953"/>
                  </a:lnTo>
                  <a:lnTo>
                    <a:pt x="911" y="7007"/>
                  </a:lnTo>
                  <a:lnTo>
                    <a:pt x="1040" y="7050"/>
                  </a:lnTo>
                  <a:lnTo>
                    <a:pt x="1179" y="7093"/>
                  </a:lnTo>
                  <a:lnTo>
                    <a:pt x="1319" y="7136"/>
                  </a:lnTo>
                  <a:lnTo>
                    <a:pt x="1469" y="7157"/>
                  </a:lnTo>
                  <a:lnTo>
                    <a:pt x="1704" y="7189"/>
                  </a:lnTo>
                  <a:lnTo>
                    <a:pt x="1951" y="7211"/>
                  </a:lnTo>
                  <a:lnTo>
                    <a:pt x="2186" y="7232"/>
                  </a:lnTo>
                  <a:lnTo>
                    <a:pt x="2422" y="7275"/>
                  </a:lnTo>
                  <a:lnTo>
                    <a:pt x="3622" y="7511"/>
                  </a:lnTo>
                  <a:lnTo>
                    <a:pt x="4886" y="7768"/>
                  </a:lnTo>
                  <a:lnTo>
                    <a:pt x="4790" y="8068"/>
                  </a:lnTo>
                  <a:lnTo>
                    <a:pt x="4693" y="8357"/>
                  </a:lnTo>
                  <a:lnTo>
                    <a:pt x="4511" y="8903"/>
                  </a:lnTo>
                  <a:lnTo>
                    <a:pt x="4425" y="9160"/>
                  </a:lnTo>
                  <a:lnTo>
                    <a:pt x="4372" y="9418"/>
                  </a:lnTo>
                  <a:lnTo>
                    <a:pt x="4350" y="9546"/>
                  </a:lnTo>
                  <a:lnTo>
                    <a:pt x="4329" y="9664"/>
                  </a:lnTo>
                  <a:lnTo>
                    <a:pt x="4318" y="9793"/>
                  </a:lnTo>
                  <a:lnTo>
                    <a:pt x="4318" y="9921"/>
                  </a:lnTo>
                  <a:lnTo>
                    <a:pt x="4340" y="10157"/>
                  </a:lnTo>
                  <a:lnTo>
                    <a:pt x="4372" y="10414"/>
                  </a:lnTo>
                  <a:lnTo>
                    <a:pt x="4436" y="10671"/>
                  </a:lnTo>
                  <a:lnTo>
                    <a:pt x="4511" y="10917"/>
                  </a:lnTo>
                  <a:lnTo>
                    <a:pt x="4608" y="11164"/>
                  </a:lnTo>
                  <a:lnTo>
                    <a:pt x="4672" y="11271"/>
                  </a:lnTo>
                  <a:lnTo>
                    <a:pt x="4725" y="11378"/>
                  </a:lnTo>
                  <a:lnTo>
                    <a:pt x="4790" y="11475"/>
                  </a:lnTo>
                  <a:lnTo>
                    <a:pt x="4865" y="11571"/>
                  </a:lnTo>
                  <a:lnTo>
                    <a:pt x="4940" y="11646"/>
                  </a:lnTo>
                  <a:lnTo>
                    <a:pt x="5025" y="11721"/>
                  </a:lnTo>
                  <a:lnTo>
                    <a:pt x="5133" y="11796"/>
                  </a:lnTo>
                  <a:lnTo>
                    <a:pt x="5250" y="11839"/>
                  </a:lnTo>
                  <a:lnTo>
                    <a:pt x="5358" y="11871"/>
                  </a:lnTo>
                  <a:lnTo>
                    <a:pt x="5475" y="11882"/>
                  </a:lnTo>
                  <a:lnTo>
                    <a:pt x="5583" y="11871"/>
                  </a:lnTo>
                  <a:lnTo>
                    <a:pt x="5690" y="11839"/>
                  </a:lnTo>
                  <a:lnTo>
                    <a:pt x="5797" y="11796"/>
                  </a:lnTo>
                  <a:lnTo>
                    <a:pt x="5893" y="11742"/>
                  </a:lnTo>
                  <a:lnTo>
                    <a:pt x="5990" y="11678"/>
                  </a:lnTo>
                  <a:lnTo>
                    <a:pt x="6086" y="11603"/>
                  </a:lnTo>
                  <a:lnTo>
                    <a:pt x="6182" y="11507"/>
                  </a:lnTo>
                  <a:lnTo>
                    <a:pt x="6268" y="11421"/>
                  </a:lnTo>
                  <a:lnTo>
                    <a:pt x="6440" y="11217"/>
                  </a:lnTo>
                  <a:lnTo>
                    <a:pt x="6579" y="11003"/>
                  </a:lnTo>
                  <a:lnTo>
                    <a:pt x="6729" y="10767"/>
                  </a:lnTo>
                  <a:lnTo>
                    <a:pt x="6868" y="10521"/>
                  </a:lnTo>
                  <a:lnTo>
                    <a:pt x="7147" y="10007"/>
                  </a:lnTo>
                  <a:lnTo>
                    <a:pt x="7425" y="9460"/>
                  </a:lnTo>
                  <a:lnTo>
                    <a:pt x="7736" y="8860"/>
                  </a:lnTo>
                  <a:lnTo>
                    <a:pt x="9236" y="9685"/>
                  </a:lnTo>
                  <a:lnTo>
                    <a:pt x="9975" y="10103"/>
                  </a:lnTo>
                  <a:lnTo>
                    <a:pt x="10339" y="10317"/>
                  </a:lnTo>
                  <a:lnTo>
                    <a:pt x="10693" y="10532"/>
                  </a:lnTo>
                  <a:lnTo>
                    <a:pt x="10864" y="10628"/>
                  </a:lnTo>
                  <a:lnTo>
                    <a:pt x="11025" y="10714"/>
                  </a:lnTo>
                  <a:lnTo>
                    <a:pt x="11186" y="10778"/>
                  </a:lnTo>
                  <a:lnTo>
                    <a:pt x="11346" y="10832"/>
                  </a:lnTo>
                  <a:lnTo>
                    <a:pt x="11507" y="10875"/>
                  </a:lnTo>
                  <a:lnTo>
                    <a:pt x="11657" y="10896"/>
                  </a:lnTo>
                  <a:lnTo>
                    <a:pt x="11807" y="10907"/>
                  </a:lnTo>
                  <a:lnTo>
                    <a:pt x="11946" y="10907"/>
                  </a:lnTo>
                  <a:lnTo>
                    <a:pt x="12086" y="10885"/>
                  </a:lnTo>
                  <a:lnTo>
                    <a:pt x="12214" y="10853"/>
                  </a:lnTo>
                  <a:lnTo>
                    <a:pt x="12343" y="10810"/>
                  </a:lnTo>
                  <a:lnTo>
                    <a:pt x="12461" y="10746"/>
                  </a:lnTo>
                  <a:lnTo>
                    <a:pt x="12568" y="10660"/>
                  </a:lnTo>
                  <a:lnTo>
                    <a:pt x="12675" y="10575"/>
                  </a:lnTo>
                  <a:lnTo>
                    <a:pt x="12771" y="10457"/>
                  </a:lnTo>
                  <a:lnTo>
                    <a:pt x="12857" y="10328"/>
                  </a:lnTo>
                  <a:lnTo>
                    <a:pt x="12921" y="10200"/>
                  </a:lnTo>
                  <a:lnTo>
                    <a:pt x="12986" y="10071"/>
                  </a:lnTo>
                  <a:lnTo>
                    <a:pt x="13028" y="9943"/>
                  </a:lnTo>
                  <a:lnTo>
                    <a:pt x="13050" y="9814"/>
                  </a:lnTo>
                  <a:lnTo>
                    <a:pt x="13061" y="9685"/>
                  </a:lnTo>
                  <a:lnTo>
                    <a:pt x="13071" y="9568"/>
                  </a:lnTo>
                  <a:lnTo>
                    <a:pt x="13061" y="9450"/>
                  </a:lnTo>
                  <a:lnTo>
                    <a:pt x="13028" y="9332"/>
                  </a:lnTo>
                  <a:lnTo>
                    <a:pt x="12996" y="9214"/>
                  </a:lnTo>
                  <a:lnTo>
                    <a:pt x="12953" y="9096"/>
                  </a:lnTo>
                  <a:lnTo>
                    <a:pt x="12900" y="8978"/>
                  </a:lnTo>
                  <a:lnTo>
                    <a:pt x="12836" y="8860"/>
                  </a:lnTo>
                  <a:lnTo>
                    <a:pt x="12771" y="8753"/>
                  </a:lnTo>
                  <a:lnTo>
                    <a:pt x="12686" y="8646"/>
                  </a:lnTo>
                  <a:lnTo>
                    <a:pt x="12503" y="8432"/>
                  </a:lnTo>
                  <a:lnTo>
                    <a:pt x="11925" y="7768"/>
                  </a:lnTo>
                  <a:lnTo>
                    <a:pt x="11346" y="7114"/>
                  </a:lnTo>
                  <a:lnTo>
                    <a:pt x="10768" y="6461"/>
                  </a:lnTo>
                  <a:lnTo>
                    <a:pt x="10189" y="5796"/>
                  </a:lnTo>
                  <a:lnTo>
                    <a:pt x="10082" y="5657"/>
                  </a:lnTo>
                  <a:lnTo>
                    <a:pt x="9996" y="5518"/>
                  </a:lnTo>
                  <a:lnTo>
                    <a:pt x="9964" y="5454"/>
                  </a:lnTo>
                  <a:lnTo>
                    <a:pt x="9943" y="5379"/>
                  </a:lnTo>
                  <a:lnTo>
                    <a:pt x="9921" y="5314"/>
                  </a:lnTo>
                  <a:lnTo>
                    <a:pt x="9921" y="5239"/>
                  </a:lnTo>
                  <a:lnTo>
                    <a:pt x="9921" y="5164"/>
                  </a:lnTo>
                  <a:lnTo>
                    <a:pt x="9921" y="5100"/>
                  </a:lnTo>
                  <a:lnTo>
                    <a:pt x="9943" y="5025"/>
                  </a:lnTo>
                  <a:lnTo>
                    <a:pt x="9964" y="4950"/>
                  </a:lnTo>
                  <a:lnTo>
                    <a:pt x="10029" y="4800"/>
                  </a:lnTo>
                  <a:lnTo>
                    <a:pt x="10125" y="4639"/>
                  </a:lnTo>
                  <a:lnTo>
                    <a:pt x="10436" y="4157"/>
                  </a:lnTo>
                  <a:lnTo>
                    <a:pt x="10736" y="3675"/>
                  </a:lnTo>
                  <a:lnTo>
                    <a:pt x="11014" y="3182"/>
                  </a:lnTo>
                  <a:lnTo>
                    <a:pt x="11271" y="2668"/>
                  </a:lnTo>
                  <a:lnTo>
                    <a:pt x="11336" y="2550"/>
                  </a:lnTo>
                  <a:lnTo>
                    <a:pt x="11379" y="2422"/>
                  </a:lnTo>
                  <a:lnTo>
                    <a:pt x="11421" y="2293"/>
                  </a:lnTo>
                  <a:lnTo>
                    <a:pt x="11454" y="2165"/>
                  </a:lnTo>
                  <a:lnTo>
                    <a:pt x="11475" y="2036"/>
                  </a:lnTo>
                  <a:lnTo>
                    <a:pt x="11496" y="1907"/>
                  </a:lnTo>
                  <a:lnTo>
                    <a:pt x="11496" y="1779"/>
                  </a:lnTo>
                  <a:lnTo>
                    <a:pt x="11486" y="1661"/>
                  </a:lnTo>
                  <a:lnTo>
                    <a:pt x="11464" y="1532"/>
                  </a:lnTo>
                  <a:lnTo>
                    <a:pt x="11432" y="1415"/>
                  </a:lnTo>
                  <a:lnTo>
                    <a:pt x="11389" y="1297"/>
                  </a:lnTo>
                  <a:lnTo>
                    <a:pt x="11336" y="1179"/>
                  </a:lnTo>
                  <a:lnTo>
                    <a:pt x="11271" y="1072"/>
                  </a:lnTo>
                  <a:lnTo>
                    <a:pt x="11186" y="954"/>
                  </a:lnTo>
                  <a:lnTo>
                    <a:pt x="11100" y="847"/>
                  </a:lnTo>
                  <a:lnTo>
                    <a:pt x="10993" y="750"/>
                  </a:lnTo>
                  <a:lnTo>
                    <a:pt x="10875" y="654"/>
                  </a:lnTo>
                  <a:lnTo>
                    <a:pt x="10768" y="579"/>
                  </a:lnTo>
                  <a:lnTo>
                    <a:pt x="10650" y="515"/>
                  </a:lnTo>
                  <a:lnTo>
                    <a:pt x="10543" y="461"/>
                  </a:lnTo>
                  <a:lnTo>
                    <a:pt x="10425" y="429"/>
                  </a:lnTo>
                  <a:lnTo>
                    <a:pt x="10307" y="397"/>
                  </a:lnTo>
                  <a:lnTo>
                    <a:pt x="10189" y="386"/>
                  </a:lnTo>
                  <a:lnTo>
                    <a:pt x="10071" y="375"/>
                  </a:lnTo>
                  <a:lnTo>
                    <a:pt x="9954" y="386"/>
                  </a:lnTo>
                  <a:lnTo>
                    <a:pt x="9836" y="397"/>
                  </a:lnTo>
                  <a:lnTo>
                    <a:pt x="9718" y="418"/>
                  </a:lnTo>
                  <a:lnTo>
                    <a:pt x="9589" y="450"/>
                  </a:lnTo>
                  <a:lnTo>
                    <a:pt x="9472" y="493"/>
                  </a:lnTo>
                  <a:lnTo>
                    <a:pt x="9354" y="536"/>
                  </a:lnTo>
                  <a:lnTo>
                    <a:pt x="9118" y="654"/>
                  </a:lnTo>
                  <a:lnTo>
                    <a:pt x="8422" y="1040"/>
                  </a:lnTo>
                  <a:lnTo>
                    <a:pt x="7725" y="1447"/>
                  </a:lnTo>
                  <a:lnTo>
                    <a:pt x="7597" y="1308"/>
                  </a:lnTo>
                  <a:lnTo>
                    <a:pt x="7532" y="1233"/>
                  </a:lnTo>
                  <a:lnTo>
                    <a:pt x="7415" y="1040"/>
                  </a:lnTo>
                  <a:lnTo>
                    <a:pt x="7286" y="858"/>
                  </a:lnTo>
                  <a:lnTo>
                    <a:pt x="7168" y="697"/>
                  </a:lnTo>
                  <a:lnTo>
                    <a:pt x="7040" y="558"/>
                  </a:lnTo>
                  <a:lnTo>
                    <a:pt x="6911" y="429"/>
                  </a:lnTo>
                  <a:lnTo>
                    <a:pt x="6793" y="322"/>
                  </a:lnTo>
                  <a:lnTo>
                    <a:pt x="6665" y="236"/>
                  </a:lnTo>
                  <a:lnTo>
                    <a:pt x="6536" y="150"/>
                  </a:lnTo>
                  <a:lnTo>
                    <a:pt x="6407" y="97"/>
                  </a:lnTo>
                  <a:lnTo>
                    <a:pt x="6279" y="54"/>
                  </a:lnTo>
                  <a:lnTo>
                    <a:pt x="6140" y="22"/>
                  </a:lnTo>
                  <a:lnTo>
                    <a:pt x="6011" y="0"/>
                  </a:ln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2969715" y="597351"/>
              <a:ext cx="221015" cy="200865"/>
            </a:xfrm>
            <a:custGeom>
              <a:rect b="b" l="l" r="r" t="t"/>
              <a:pathLst>
                <a:path extrusionOk="0" h="11882" w="13072">
                  <a:moveTo>
                    <a:pt x="5872" y="0"/>
                  </a:moveTo>
                  <a:lnTo>
                    <a:pt x="5733" y="22"/>
                  </a:lnTo>
                  <a:lnTo>
                    <a:pt x="5583" y="54"/>
                  </a:lnTo>
                  <a:lnTo>
                    <a:pt x="5433" y="97"/>
                  </a:lnTo>
                  <a:lnTo>
                    <a:pt x="5293" y="150"/>
                  </a:lnTo>
                  <a:lnTo>
                    <a:pt x="5165" y="215"/>
                  </a:lnTo>
                  <a:lnTo>
                    <a:pt x="5047" y="290"/>
                  </a:lnTo>
                  <a:lnTo>
                    <a:pt x="4950" y="375"/>
                  </a:lnTo>
                  <a:lnTo>
                    <a:pt x="4854" y="472"/>
                  </a:lnTo>
                  <a:lnTo>
                    <a:pt x="4768" y="579"/>
                  </a:lnTo>
                  <a:lnTo>
                    <a:pt x="4704" y="697"/>
                  </a:lnTo>
                  <a:lnTo>
                    <a:pt x="4650" y="825"/>
                  </a:lnTo>
                  <a:lnTo>
                    <a:pt x="4608" y="965"/>
                  </a:lnTo>
                  <a:lnTo>
                    <a:pt x="4575" y="1115"/>
                  </a:lnTo>
                  <a:lnTo>
                    <a:pt x="4554" y="1275"/>
                  </a:lnTo>
                  <a:lnTo>
                    <a:pt x="4543" y="1457"/>
                  </a:lnTo>
                  <a:lnTo>
                    <a:pt x="4543" y="1650"/>
                  </a:lnTo>
                  <a:lnTo>
                    <a:pt x="4565" y="1854"/>
                  </a:lnTo>
                  <a:lnTo>
                    <a:pt x="4586" y="2079"/>
                  </a:lnTo>
                  <a:lnTo>
                    <a:pt x="4629" y="2315"/>
                  </a:lnTo>
                  <a:lnTo>
                    <a:pt x="4650" y="2486"/>
                  </a:lnTo>
                  <a:lnTo>
                    <a:pt x="4650" y="2636"/>
                  </a:lnTo>
                  <a:lnTo>
                    <a:pt x="4650" y="2700"/>
                  </a:lnTo>
                  <a:lnTo>
                    <a:pt x="4629" y="2754"/>
                  </a:lnTo>
                  <a:lnTo>
                    <a:pt x="4618" y="2807"/>
                  </a:lnTo>
                  <a:lnTo>
                    <a:pt x="4586" y="2861"/>
                  </a:lnTo>
                  <a:lnTo>
                    <a:pt x="4554" y="2904"/>
                  </a:lnTo>
                  <a:lnTo>
                    <a:pt x="4522" y="2947"/>
                  </a:lnTo>
                  <a:lnTo>
                    <a:pt x="4468" y="2990"/>
                  </a:lnTo>
                  <a:lnTo>
                    <a:pt x="4425" y="3022"/>
                  </a:lnTo>
                  <a:lnTo>
                    <a:pt x="4297" y="3086"/>
                  </a:lnTo>
                  <a:lnTo>
                    <a:pt x="4147" y="3140"/>
                  </a:lnTo>
                  <a:lnTo>
                    <a:pt x="3386" y="3364"/>
                  </a:lnTo>
                  <a:lnTo>
                    <a:pt x="2636" y="3589"/>
                  </a:lnTo>
                  <a:lnTo>
                    <a:pt x="1886" y="3836"/>
                  </a:lnTo>
                  <a:lnTo>
                    <a:pt x="1136" y="4082"/>
                  </a:lnTo>
                  <a:lnTo>
                    <a:pt x="997" y="4136"/>
                  </a:lnTo>
                  <a:lnTo>
                    <a:pt x="869" y="4200"/>
                  </a:lnTo>
                  <a:lnTo>
                    <a:pt x="751" y="4275"/>
                  </a:lnTo>
                  <a:lnTo>
                    <a:pt x="633" y="4350"/>
                  </a:lnTo>
                  <a:lnTo>
                    <a:pt x="526" y="4425"/>
                  </a:lnTo>
                  <a:lnTo>
                    <a:pt x="429" y="4511"/>
                  </a:lnTo>
                  <a:lnTo>
                    <a:pt x="344" y="4607"/>
                  </a:lnTo>
                  <a:lnTo>
                    <a:pt x="258" y="4714"/>
                  </a:lnTo>
                  <a:lnTo>
                    <a:pt x="194" y="4822"/>
                  </a:lnTo>
                  <a:lnTo>
                    <a:pt x="129" y="4939"/>
                  </a:lnTo>
                  <a:lnTo>
                    <a:pt x="87" y="5057"/>
                  </a:lnTo>
                  <a:lnTo>
                    <a:pt x="44" y="5186"/>
                  </a:lnTo>
                  <a:lnTo>
                    <a:pt x="22" y="5325"/>
                  </a:lnTo>
                  <a:lnTo>
                    <a:pt x="1" y="5464"/>
                  </a:lnTo>
                  <a:lnTo>
                    <a:pt x="1" y="5614"/>
                  </a:lnTo>
                  <a:lnTo>
                    <a:pt x="12" y="5764"/>
                  </a:lnTo>
                  <a:lnTo>
                    <a:pt x="33" y="5925"/>
                  </a:lnTo>
                  <a:lnTo>
                    <a:pt x="65" y="6064"/>
                  </a:lnTo>
                  <a:lnTo>
                    <a:pt x="108" y="6204"/>
                  </a:lnTo>
                  <a:lnTo>
                    <a:pt x="161" y="6321"/>
                  </a:lnTo>
                  <a:lnTo>
                    <a:pt x="226" y="6439"/>
                  </a:lnTo>
                  <a:lnTo>
                    <a:pt x="301" y="6546"/>
                  </a:lnTo>
                  <a:lnTo>
                    <a:pt x="376" y="6643"/>
                  </a:lnTo>
                  <a:lnTo>
                    <a:pt x="472" y="6728"/>
                  </a:lnTo>
                  <a:lnTo>
                    <a:pt x="569" y="6814"/>
                  </a:lnTo>
                  <a:lnTo>
                    <a:pt x="676" y="6889"/>
                  </a:lnTo>
                  <a:lnTo>
                    <a:pt x="794" y="6953"/>
                  </a:lnTo>
                  <a:lnTo>
                    <a:pt x="911" y="7007"/>
                  </a:lnTo>
                  <a:lnTo>
                    <a:pt x="1040" y="7050"/>
                  </a:lnTo>
                  <a:lnTo>
                    <a:pt x="1179" y="7093"/>
                  </a:lnTo>
                  <a:lnTo>
                    <a:pt x="1319" y="7136"/>
                  </a:lnTo>
                  <a:lnTo>
                    <a:pt x="1469" y="7157"/>
                  </a:lnTo>
                  <a:lnTo>
                    <a:pt x="1704" y="7189"/>
                  </a:lnTo>
                  <a:lnTo>
                    <a:pt x="1951" y="7211"/>
                  </a:lnTo>
                  <a:lnTo>
                    <a:pt x="2186" y="7232"/>
                  </a:lnTo>
                  <a:lnTo>
                    <a:pt x="2422" y="7275"/>
                  </a:lnTo>
                  <a:lnTo>
                    <a:pt x="3622" y="7511"/>
                  </a:lnTo>
                  <a:lnTo>
                    <a:pt x="4886" y="7768"/>
                  </a:lnTo>
                  <a:lnTo>
                    <a:pt x="4790" y="8068"/>
                  </a:lnTo>
                  <a:lnTo>
                    <a:pt x="4693" y="8357"/>
                  </a:lnTo>
                  <a:lnTo>
                    <a:pt x="4511" y="8903"/>
                  </a:lnTo>
                  <a:lnTo>
                    <a:pt x="4425" y="9160"/>
                  </a:lnTo>
                  <a:lnTo>
                    <a:pt x="4372" y="9418"/>
                  </a:lnTo>
                  <a:lnTo>
                    <a:pt x="4350" y="9546"/>
                  </a:lnTo>
                  <a:lnTo>
                    <a:pt x="4329" y="9664"/>
                  </a:lnTo>
                  <a:lnTo>
                    <a:pt x="4318" y="9793"/>
                  </a:lnTo>
                  <a:lnTo>
                    <a:pt x="4318" y="9921"/>
                  </a:lnTo>
                  <a:lnTo>
                    <a:pt x="4340" y="10157"/>
                  </a:lnTo>
                  <a:lnTo>
                    <a:pt x="4372" y="10414"/>
                  </a:lnTo>
                  <a:lnTo>
                    <a:pt x="4436" y="10671"/>
                  </a:lnTo>
                  <a:lnTo>
                    <a:pt x="4511" y="10917"/>
                  </a:lnTo>
                  <a:lnTo>
                    <a:pt x="4608" y="11164"/>
                  </a:lnTo>
                  <a:lnTo>
                    <a:pt x="4672" y="11271"/>
                  </a:lnTo>
                  <a:lnTo>
                    <a:pt x="4725" y="11378"/>
                  </a:lnTo>
                  <a:lnTo>
                    <a:pt x="4790" y="11475"/>
                  </a:lnTo>
                  <a:lnTo>
                    <a:pt x="4865" y="11571"/>
                  </a:lnTo>
                  <a:lnTo>
                    <a:pt x="4940" y="11646"/>
                  </a:lnTo>
                  <a:lnTo>
                    <a:pt x="5025" y="11721"/>
                  </a:lnTo>
                  <a:lnTo>
                    <a:pt x="5133" y="11796"/>
                  </a:lnTo>
                  <a:lnTo>
                    <a:pt x="5250" y="11839"/>
                  </a:lnTo>
                  <a:lnTo>
                    <a:pt x="5358" y="11871"/>
                  </a:lnTo>
                  <a:lnTo>
                    <a:pt x="5475" y="11882"/>
                  </a:lnTo>
                  <a:lnTo>
                    <a:pt x="5583" y="11871"/>
                  </a:lnTo>
                  <a:lnTo>
                    <a:pt x="5690" y="11839"/>
                  </a:lnTo>
                  <a:lnTo>
                    <a:pt x="5797" y="11796"/>
                  </a:lnTo>
                  <a:lnTo>
                    <a:pt x="5893" y="11742"/>
                  </a:lnTo>
                  <a:lnTo>
                    <a:pt x="5990" y="11678"/>
                  </a:lnTo>
                  <a:lnTo>
                    <a:pt x="6086" y="11603"/>
                  </a:lnTo>
                  <a:lnTo>
                    <a:pt x="6182" y="11507"/>
                  </a:lnTo>
                  <a:lnTo>
                    <a:pt x="6268" y="11421"/>
                  </a:lnTo>
                  <a:lnTo>
                    <a:pt x="6440" y="11217"/>
                  </a:lnTo>
                  <a:lnTo>
                    <a:pt x="6579" y="11003"/>
                  </a:lnTo>
                  <a:lnTo>
                    <a:pt x="6729" y="10767"/>
                  </a:lnTo>
                  <a:lnTo>
                    <a:pt x="6868" y="10521"/>
                  </a:lnTo>
                  <a:lnTo>
                    <a:pt x="7147" y="10007"/>
                  </a:lnTo>
                  <a:lnTo>
                    <a:pt x="7425" y="9460"/>
                  </a:lnTo>
                  <a:lnTo>
                    <a:pt x="7736" y="8860"/>
                  </a:lnTo>
                  <a:lnTo>
                    <a:pt x="9236" y="9685"/>
                  </a:lnTo>
                  <a:lnTo>
                    <a:pt x="9975" y="10103"/>
                  </a:lnTo>
                  <a:lnTo>
                    <a:pt x="10339" y="10317"/>
                  </a:lnTo>
                  <a:lnTo>
                    <a:pt x="10693" y="10532"/>
                  </a:lnTo>
                  <a:lnTo>
                    <a:pt x="10864" y="10628"/>
                  </a:lnTo>
                  <a:lnTo>
                    <a:pt x="11025" y="10714"/>
                  </a:lnTo>
                  <a:lnTo>
                    <a:pt x="11186" y="10778"/>
                  </a:lnTo>
                  <a:lnTo>
                    <a:pt x="11346" y="10832"/>
                  </a:lnTo>
                  <a:lnTo>
                    <a:pt x="11507" y="10875"/>
                  </a:lnTo>
                  <a:lnTo>
                    <a:pt x="11657" y="10896"/>
                  </a:lnTo>
                  <a:lnTo>
                    <a:pt x="11807" y="10907"/>
                  </a:lnTo>
                  <a:lnTo>
                    <a:pt x="11946" y="10907"/>
                  </a:lnTo>
                  <a:lnTo>
                    <a:pt x="12086" y="10885"/>
                  </a:lnTo>
                  <a:lnTo>
                    <a:pt x="12214" y="10853"/>
                  </a:lnTo>
                  <a:lnTo>
                    <a:pt x="12343" y="10810"/>
                  </a:lnTo>
                  <a:lnTo>
                    <a:pt x="12461" y="10746"/>
                  </a:lnTo>
                  <a:lnTo>
                    <a:pt x="12568" y="10660"/>
                  </a:lnTo>
                  <a:lnTo>
                    <a:pt x="12675" y="10575"/>
                  </a:lnTo>
                  <a:lnTo>
                    <a:pt x="12771" y="10457"/>
                  </a:lnTo>
                  <a:lnTo>
                    <a:pt x="12857" y="10328"/>
                  </a:lnTo>
                  <a:lnTo>
                    <a:pt x="12921" y="10200"/>
                  </a:lnTo>
                  <a:lnTo>
                    <a:pt x="12986" y="10071"/>
                  </a:lnTo>
                  <a:lnTo>
                    <a:pt x="13028" y="9943"/>
                  </a:lnTo>
                  <a:lnTo>
                    <a:pt x="13050" y="9814"/>
                  </a:lnTo>
                  <a:lnTo>
                    <a:pt x="13061" y="9685"/>
                  </a:lnTo>
                  <a:lnTo>
                    <a:pt x="13071" y="9568"/>
                  </a:lnTo>
                  <a:lnTo>
                    <a:pt x="13061" y="9450"/>
                  </a:lnTo>
                  <a:lnTo>
                    <a:pt x="13028" y="9332"/>
                  </a:lnTo>
                  <a:lnTo>
                    <a:pt x="12996" y="9214"/>
                  </a:lnTo>
                  <a:lnTo>
                    <a:pt x="12953" y="9096"/>
                  </a:lnTo>
                  <a:lnTo>
                    <a:pt x="12900" y="8978"/>
                  </a:lnTo>
                  <a:lnTo>
                    <a:pt x="12836" y="8860"/>
                  </a:lnTo>
                  <a:lnTo>
                    <a:pt x="12771" y="8753"/>
                  </a:lnTo>
                  <a:lnTo>
                    <a:pt x="12686" y="8646"/>
                  </a:lnTo>
                  <a:lnTo>
                    <a:pt x="12503" y="8432"/>
                  </a:lnTo>
                  <a:lnTo>
                    <a:pt x="11925" y="7768"/>
                  </a:lnTo>
                  <a:lnTo>
                    <a:pt x="11346" y="7114"/>
                  </a:lnTo>
                  <a:lnTo>
                    <a:pt x="10768" y="6461"/>
                  </a:lnTo>
                  <a:lnTo>
                    <a:pt x="10189" y="5796"/>
                  </a:lnTo>
                  <a:lnTo>
                    <a:pt x="10082" y="5657"/>
                  </a:lnTo>
                  <a:lnTo>
                    <a:pt x="9996" y="5518"/>
                  </a:lnTo>
                  <a:lnTo>
                    <a:pt x="9964" y="5454"/>
                  </a:lnTo>
                  <a:lnTo>
                    <a:pt x="9943" y="5379"/>
                  </a:lnTo>
                  <a:lnTo>
                    <a:pt x="9921" y="5314"/>
                  </a:lnTo>
                  <a:lnTo>
                    <a:pt x="9921" y="5239"/>
                  </a:lnTo>
                  <a:lnTo>
                    <a:pt x="9921" y="5164"/>
                  </a:lnTo>
                  <a:lnTo>
                    <a:pt x="9921" y="5100"/>
                  </a:lnTo>
                  <a:lnTo>
                    <a:pt x="9943" y="5025"/>
                  </a:lnTo>
                  <a:lnTo>
                    <a:pt x="9964" y="4950"/>
                  </a:lnTo>
                  <a:lnTo>
                    <a:pt x="10029" y="4800"/>
                  </a:lnTo>
                  <a:lnTo>
                    <a:pt x="10125" y="4639"/>
                  </a:lnTo>
                  <a:lnTo>
                    <a:pt x="10436" y="4157"/>
                  </a:lnTo>
                  <a:lnTo>
                    <a:pt x="10736" y="3675"/>
                  </a:lnTo>
                  <a:lnTo>
                    <a:pt x="11014" y="3182"/>
                  </a:lnTo>
                  <a:lnTo>
                    <a:pt x="11271" y="2668"/>
                  </a:lnTo>
                  <a:lnTo>
                    <a:pt x="11336" y="2550"/>
                  </a:lnTo>
                  <a:lnTo>
                    <a:pt x="11379" y="2422"/>
                  </a:lnTo>
                  <a:lnTo>
                    <a:pt x="11421" y="2293"/>
                  </a:lnTo>
                  <a:lnTo>
                    <a:pt x="11454" y="2165"/>
                  </a:lnTo>
                  <a:lnTo>
                    <a:pt x="11475" y="2036"/>
                  </a:lnTo>
                  <a:lnTo>
                    <a:pt x="11496" y="1907"/>
                  </a:lnTo>
                  <a:lnTo>
                    <a:pt x="11496" y="1779"/>
                  </a:lnTo>
                  <a:lnTo>
                    <a:pt x="11486" y="1661"/>
                  </a:lnTo>
                  <a:lnTo>
                    <a:pt x="11464" y="1532"/>
                  </a:lnTo>
                  <a:lnTo>
                    <a:pt x="11432" y="1415"/>
                  </a:lnTo>
                  <a:lnTo>
                    <a:pt x="11389" y="1297"/>
                  </a:lnTo>
                  <a:lnTo>
                    <a:pt x="11336" y="1179"/>
                  </a:lnTo>
                  <a:lnTo>
                    <a:pt x="11271" y="1072"/>
                  </a:lnTo>
                  <a:lnTo>
                    <a:pt x="11186" y="954"/>
                  </a:lnTo>
                  <a:lnTo>
                    <a:pt x="11100" y="847"/>
                  </a:lnTo>
                  <a:lnTo>
                    <a:pt x="10993" y="750"/>
                  </a:lnTo>
                  <a:lnTo>
                    <a:pt x="10875" y="654"/>
                  </a:lnTo>
                  <a:lnTo>
                    <a:pt x="10768" y="579"/>
                  </a:lnTo>
                  <a:lnTo>
                    <a:pt x="10650" y="515"/>
                  </a:lnTo>
                  <a:lnTo>
                    <a:pt x="10543" y="461"/>
                  </a:lnTo>
                  <a:lnTo>
                    <a:pt x="10425" y="429"/>
                  </a:lnTo>
                  <a:lnTo>
                    <a:pt x="10307" y="397"/>
                  </a:lnTo>
                  <a:lnTo>
                    <a:pt x="10189" y="386"/>
                  </a:lnTo>
                  <a:lnTo>
                    <a:pt x="10071" y="375"/>
                  </a:lnTo>
                  <a:lnTo>
                    <a:pt x="9954" y="386"/>
                  </a:lnTo>
                  <a:lnTo>
                    <a:pt x="9836" y="397"/>
                  </a:lnTo>
                  <a:lnTo>
                    <a:pt x="9718" y="418"/>
                  </a:lnTo>
                  <a:lnTo>
                    <a:pt x="9589" y="450"/>
                  </a:lnTo>
                  <a:lnTo>
                    <a:pt x="9472" y="493"/>
                  </a:lnTo>
                  <a:lnTo>
                    <a:pt x="9354" y="536"/>
                  </a:lnTo>
                  <a:lnTo>
                    <a:pt x="9118" y="654"/>
                  </a:lnTo>
                  <a:lnTo>
                    <a:pt x="8422" y="1040"/>
                  </a:lnTo>
                  <a:lnTo>
                    <a:pt x="7725" y="1447"/>
                  </a:lnTo>
                  <a:lnTo>
                    <a:pt x="7597" y="1308"/>
                  </a:lnTo>
                  <a:lnTo>
                    <a:pt x="7532" y="1233"/>
                  </a:lnTo>
                  <a:lnTo>
                    <a:pt x="7415" y="1040"/>
                  </a:lnTo>
                  <a:lnTo>
                    <a:pt x="7286" y="858"/>
                  </a:lnTo>
                  <a:lnTo>
                    <a:pt x="7168" y="697"/>
                  </a:lnTo>
                  <a:lnTo>
                    <a:pt x="7040" y="558"/>
                  </a:lnTo>
                  <a:lnTo>
                    <a:pt x="6911" y="429"/>
                  </a:lnTo>
                  <a:lnTo>
                    <a:pt x="6793" y="322"/>
                  </a:lnTo>
                  <a:lnTo>
                    <a:pt x="6665" y="236"/>
                  </a:lnTo>
                  <a:lnTo>
                    <a:pt x="6536" y="150"/>
                  </a:lnTo>
                  <a:lnTo>
                    <a:pt x="6407" y="97"/>
                  </a:lnTo>
                  <a:lnTo>
                    <a:pt x="6279" y="54"/>
                  </a:lnTo>
                  <a:lnTo>
                    <a:pt x="6140" y="22"/>
                  </a:lnTo>
                  <a:lnTo>
                    <a:pt x="6011" y="0"/>
                  </a:ln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7" name="Google Shape;87;p15"/>
          <p:cNvPicPr preferRelativeResize="0"/>
          <p:nvPr/>
        </p:nvPicPr>
        <p:blipFill>
          <a:blip r:embed="rId6">
            <a:alphaModFix/>
          </a:blip>
          <a:stretch>
            <a:fillRect/>
          </a:stretch>
        </p:blipFill>
        <p:spPr>
          <a:xfrm>
            <a:off x="171375" y="4574675"/>
            <a:ext cx="1009650" cy="381000"/>
          </a:xfrm>
          <a:prstGeom prst="rect">
            <a:avLst/>
          </a:prstGeom>
          <a:noFill/>
          <a:ln>
            <a:noFill/>
          </a:ln>
        </p:spPr>
      </p:pic>
      <p:sp>
        <p:nvSpPr>
          <p:cNvPr id="88" name="Google Shape;88;p15"/>
          <p:cNvSpPr txBox="1"/>
          <p:nvPr/>
        </p:nvSpPr>
        <p:spPr>
          <a:xfrm>
            <a:off x="1290625" y="4612075"/>
            <a:ext cx="1717800" cy="3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Katrina Carey, 2024 </a:t>
            </a:r>
            <a:endParaRPr sz="18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4"/>
          <p:cNvSpPr txBox="1"/>
          <p:nvPr>
            <p:ph type="title"/>
          </p:nvPr>
        </p:nvSpPr>
        <p:spPr>
          <a:xfrm>
            <a:off x="1394550" y="571350"/>
            <a:ext cx="623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Challenges Related to Mental Health</a:t>
            </a:r>
            <a:endParaRPr/>
          </a:p>
        </p:txBody>
      </p:sp>
      <p:sp>
        <p:nvSpPr>
          <p:cNvPr id="357" name="Google Shape;357;p24"/>
          <p:cNvSpPr txBox="1"/>
          <p:nvPr>
            <p:ph idx="1" type="body"/>
          </p:nvPr>
        </p:nvSpPr>
        <p:spPr>
          <a:xfrm>
            <a:off x="1085250" y="1575300"/>
            <a:ext cx="6973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1B1B"/>
                </a:solidFill>
                <a:highlight>
                  <a:srgbClr val="FFFFFF"/>
                </a:highlight>
                <a:latin typeface="Arial"/>
                <a:ea typeface="Arial"/>
                <a:cs typeface="Arial"/>
                <a:sym typeface="Arial"/>
              </a:rPr>
              <a:t>Research indicates that </a:t>
            </a:r>
            <a:r>
              <a:rPr b="1" lang="en" sz="1600">
                <a:solidFill>
                  <a:srgbClr val="1B1B1B"/>
                </a:solidFill>
                <a:highlight>
                  <a:srgbClr val="FFFFFF"/>
                </a:highlight>
                <a:latin typeface="Arial"/>
                <a:ea typeface="Arial"/>
                <a:cs typeface="Arial"/>
                <a:sym typeface="Arial"/>
              </a:rPr>
              <a:t>neurodiverse students are more likely to experience additional mental health conditions, including emotional distress, depression, and anxiety</a:t>
            </a:r>
            <a:r>
              <a:rPr lang="en" sz="1600">
                <a:solidFill>
                  <a:srgbClr val="1B1B1B"/>
                </a:solidFill>
                <a:highlight>
                  <a:srgbClr val="FFFFFF"/>
                </a:highlight>
                <a:latin typeface="Arial"/>
                <a:ea typeface="Arial"/>
                <a:cs typeface="Arial"/>
                <a:sym typeface="Arial"/>
              </a:rPr>
              <a:t>[</a:t>
            </a:r>
            <a:r>
              <a:rPr lang="en" sz="1600" u="sng">
                <a:solidFill>
                  <a:srgbClr val="005EA2"/>
                </a:solidFill>
                <a:highlight>
                  <a:srgbClr val="FFFFFF"/>
                </a:highlight>
                <a:latin typeface="Arial"/>
                <a:ea typeface="Arial"/>
                <a:cs typeface="Arial"/>
                <a:sym typeface="Arial"/>
                <a:hlinkClick r:id="rId3">
                  <a:extLst>
                    <a:ext uri="{A12FA001-AC4F-418D-AE19-62706E023703}">
                      <ahyp:hlinkClr val="tx"/>
                    </a:ext>
                  </a:extLst>
                </a:hlinkClick>
              </a:rPr>
              <a:t>3</a:t>
            </a:r>
            <a:r>
              <a:rPr lang="en" sz="1600">
                <a:solidFill>
                  <a:srgbClr val="1B1B1B"/>
                </a:solidFill>
                <a:highlight>
                  <a:srgbClr val="FFFFFF"/>
                </a:highlight>
                <a:latin typeface="Arial"/>
                <a:ea typeface="Arial"/>
                <a:cs typeface="Arial"/>
                <a:sym typeface="Arial"/>
              </a:rPr>
              <a:t>,</a:t>
            </a:r>
            <a:r>
              <a:rPr lang="en" sz="1600" u="sng">
                <a:solidFill>
                  <a:srgbClr val="005EA2"/>
                </a:solidFill>
                <a:highlight>
                  <a:srgbClr val="FFFFFF"/>
                </a:highlight>
                <a:latin typeface="Arial"/>
                <a:ea typeface="Arial"/>
                <a:cs typeface="Arial"/>
                <a:sym typeface="Arial"/>
                <a:hlinkClick r:id="rId4">
                  <a:extLst>
                    <a:ext uri="{A12FA001-AC4F-418D-AE19-62706E023703}">
                      <ahyp:hlinkClr val="tx"/>
                    </a:ext>
                  </a:extLst>
                </a:hlinkClick>
              </a:rPr>
              <a:t>4</a:t>
            </a:r>
            <a:r>
              <a:rPr lang="en" sz="1600">
                <a:solidFill>
                  <a:srgbClr val="1B1B1B"/>
                </a:solidFill>
                <a:highlight>
                  <a:srgbClr val="FFFFFF"/>
                </a:highlight>
                <a:latin typeface="Arial"/>
                <a:ea typeface="Arial"/>
                <a:cs typeface="Arial"/>
                <a:sym typeface="Arial"/>
              </a:rPr>
              <a:t>]. These conditions can manifest because of their difficulties in managing their neurodiverse conditions[</a:t>
            </a:r>
            <a:r>
              <a:rPr lang="en" sz="1600" u="sng">
                <a:solidFill>
                  <a:srgbClr val="005EA2"/>
                </a:solidFill>
                <a:highlight>
                  <a:srgbClr val="FFFFFF"/>
                </a:highlight>
                <a:latin typeface="Arial"/>
                <a:ea typeface="Arial"/>
                <a:cs typeface="Arial"/>
                <a:sym typeface="Arial"/>
                <a:hlinkClick r:id="rId5">
                  <a:extLst>
                    <a:ext uri="{A12FA001-AC4F-418D-AE19-62706E023703}">
                      <ahyp:hlinkClr val="tx"/>
                    </a:ext>
                  </a:extLst>
                </a:hlinkClick>
              </a:rPr>
              <a:t>5</a:t>
            </a:r>
            <a:r>
              <a:rPr lang="en" sz="1600">
                <a:solidFill>
                  <a:srgbClr val="1B1B1B"/>
                </a:solidFill>
                <a:highlight>
                  <a:srgbClr val="FFFFFF"/>
                </a:highlight>
                <a:latin typeface="Arial"/>
                <a:ea typeface="Arial"/>
                <a:cs typeface="Arial"/>
                <a:sym typeface="Arial"/>
              </a:rPr>
              <a:t>-</a:t>
            </a:r>
            <a:r>
              <a:rPr lang="en" sz="1600" u="sng">
                <a:solidFill>
                  <a:srgbClr val="005EA2"/>
                </a:solidFill>
                <a:highlight>
                  <a:srgbClr val="FFFFFF"/>
                </a:highlight>
                <a:latin typeface="Arial"/>
                <a:ea typeface="Arial"/>
                <a:cs typeface="Arial"/>
                <a:sym typeface="Arial"/>
                <a:hlinkClick r:id="rId6">
                  <a:extLst>
                    <a:ext uri="{A12FA001-AC4F-418D-AE19-62706E023703}">
                      <ahyp:hlinkClr val="tx"/>
                    </a:ext>
                  </a:extLst>
                </a:hlinkClick>
              </a:rPr>
              <a:t>7</a:t>
            </a:r>
            <a:r>
              <a:rPr lang="en" sz="1600">
                <a:solidFill>
                  <a:srgbClr val="1B1B1B"/>
                </a:solidFill>
                <a:highlight>
                  <a:srgbClr val="FFFFFF"/>
                </a:highlight>
                <a:latin typeface="Arial"/>
                <a:ea typeface="Arial"/>
                <a:cs typeface="Arial"/>
                <a:sym typeface="Arial"/>
              </a:rPr>
              <a:t>].</a:t>
            </a:r>
            <a:endParaRPr sz="1600">
              <a:solidFill>
                <a:srgbClr val="1B1B1B"/>
              </a:solidFill>
              <a:highlight>
                <a:srgbClr val="FFFFFF"/>
              </a:highlight>
              <a:latin typeface="Arial"/>
              <a:ea typeface="Arial"/>
              <a:cs typeface="Arial"/>
              <a:sym typeface="Arial"/>
            </a:endParaRPr>
          </a:p>
          <a:p>
            <a:pPr indent="0" lvl="0" marL="0" rtl="0" algn="l">
              <a:spcBef>
                <a:spcPts val="1600"/>
              </a:spcBef>
              <a:spcAft>
                <a:spcPts val="1600"/>
              </a:spcAft>
              <a:buNone/>
            </a:pPr>
            <a:r>
              <a:rPr lang="en" sz="1600">
                <a:solidFill>
                  <a:srgbClr val="1B1B1B"/>
                </a:solidFill>
                <a:highlight>
                  <a:srgbClr val="FFFFFF"/>
                </a:highlight>
                <a:latin typeface="Arial"/>
                <a:ea typeface="Arial"/>
                <a:cs typeface="Arial"/>
                <a:sym typeface="Arial"/>
              </a:rPr>
              <a:t>-</a:t>
            </a:r>
            <a:r>
              <a:rPr lang="en" sz="1450">
                <a:solidFill>
                  <a:srgbClr val="005EA2"/>
                </a:solidFill>
                <a:highlight>
                  <a:srgbClr val="FFFFFF"/>
                </a:highlight>
                <a:latin typeface="Arial"/>
                <a:ea typeface="Arial"/>
                <a:cs typeface="Arial"/>
                <a:sym typeface="Arial"/>
              </a:rPr>
              <a:t>World J Psychiatry</a:t>
            </a:r>
            <a:r>
              <a:rPr lang="en" sz="1450">
                <a:solidFill>
                  <a:srgbClr val="1B1B1B"/>
                </a:solidFill>
                <a:highlight>
                  <a:srgbClr val="FFFFFF"/>
                </a:highlight>
                <a:latin typeface="Arial"/>
                <a:ea typeface="Arial"/>
                <a:cs typeface="Arial"/>
                <a:sym typeface="Arial"/>
              </a:rPr>
              <a:t>. 2024 Nov 19</a:t>
            </a:r>
            <a:endParaRPr sz="1600">
              <a:solidFill>
                <a:srgbClr val="1B1B1B"/>
              </a:solidFill>
              <a:highlight>
                <a:srgbClr val="FFFFFF"/>
              </a:highlight>
              <a:latin typeface="Arial"/>
              <a:ea typeface="Arial"/>
              <a:cs typeface="Arial"/>
              <a:sym typeface="Arial"/>
            </a:endParaRPr>
          </a:p>
        </p:txBody>
      </p:sp>
      <p:sp>
        <p:nvSpPr>
          <p:cNvPr id="358" name="Google Shape;358;p24"/>
          <p:cNvSpPr txBox="1"/>
          <p:nvPr/>
        </p:nvSpPr>
        <p:spPr>
          <a:xfrm>
            <a:off x="218275" y="4678500"/>
            <a:ext cx="4023600" cy="3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5"/>
          <p:cNvSpPr txBox="1"/>
          <p:nvPr>
            <p:ph type="title"/>
          </p:nvPr>
        </p:nvSpPr>
        <p:spPr>
          <a:xfrm>
            <a:off x="396550" y="156300"/>
            <a:ext cx="8520600" cy="4830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4000" u="sng">
                <a:solidFill>
                  <a:srgbClr val="E06666"/>
                </a:solidFill>
                <a:latin typeface="Fira Sans Condensed"/>
                <a:ea typeface="Fira Sans Condensed"/>
                <a:cs typeface="Fira Sans Condensed"/>
                <a:sym typeface="Fira Sans Condensed"/>
              </a:rPr>
              <a:t>P</a:t>
            </a:r>
            <a:r>
              <a:rPr lang="en" sz="4000" u="sng">
                <a:solidFill>
                  <a:srgbClr val="F6B26B"/>
                </a:solidFill>
                <a:latin typeface="Fira Sans Condensed"/>
                <a:ea typeface="Fira Sans Condensed"/>
                <a:cs typeface="Fira Sans Condensed"/>
                <a:sym typeface="Fira Sans Condensed"/>
              </a:rPr>
              <a:t>A</a:t>
            </a:r>
            <a:r>
              <a:rPr lang="en" sz="4000" u="sng">
                <a:solidFill>
                  <a:srgbClr val="76A5AF"/>
                </a:solidFill>
                <a:latin typeface="Fira Sans Condensed"/>
                <a:ea typeface="Fira Sans Condensed"/>
                <a:cs typeface="Fira Sans Condensed"/>
                <a:sym typeface="Fira Sans Condensed"/>
              </a:rPr>
              <a:t>U</a:t>
            </a:r>
            <a:r>
              <a:rPr lang="en" sz="4000" u="sng">
                <a:solidFill>
                  <a:srgbClr val="3D85C6"/>
                </a:solidFill>
                <a:latin typeface="Fira Sans Condensed"/>
                <a:ea typeface="Fira Sans Condensed"/>
                <a:cs typeface="Fira Sans Condensed"/>
                <a:sym typeface="Fira Sans Condensed"/>
              </a:rPr>
              <a:t>S</a:t>
            </a:r>
            <a:r>
              <a:rPr lang="en" sz="4000" u="sng">
                <a:solidFill>
                  <a:srgbClr val="8E7CC3"/>
                </a:solidFill>
                <a:latin typeface="Fira Sans Condensed"/>
                <a:ea typeface="Fira Sans Condensed"/>
                <a:cs typeface="Fira Sans Condensed"/>
                <a:sym typeface="Fira Sans Condensed"/>
              </a:rPr>
              <a:t>E</a:t>
            </a:r>
            <a:endParaRPr sz="4000" u="sng">
              <a:solidFill>
                <a:srgbClr val="8E7CC3"/>
              </a:solidFill>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rPr b="0" lang="en" sz="2000">
                <a:latin typeface="Fira Sans Condensed"/>
                <a:ea typeface="Fira Sans Condensed"/>
                <a:cs typeface="Fira Sans Condensed"/>
                <a:sym typeface="Fira Sans Condensed"/>
              </a:rPr>
              <a:t>When working with</a:t>
            </a:r>
            <a:r>
              <a:rPr lang="en" sz="2000">
                <a:latin typeface="Fira Sans Condensed"/>
                <a:ea typeface="Fira Sans Condensed"/>
                <a:cs typeface="Fira Sans Condensed"/>
                <a:sym typeface="Fira Sans Condensed"/>
              </a:rPr>
              <a:t> </a:t>
            </a:r>
            <a:r>
              <a:rPr lang="en" sz="2000">
                <a:solidFill>
                  <a:srgbClr val="E06666"/>
                </a:solidFill>
                <a:latin typeface="Fira Sans Condensed"/>
                <a:ea typeface="Fira Sans Condensed"/>
                <a:cs typeface="Fira Sans Condensed"/>
                <a:sym typeface="Fira Sans Condensed"/>
              </a:rPr>
              <a:t>ne</a:t>
            </a:r>
            <a:r>
              <a:rPr lang="en" sz="2000">
                <a:solidFill>
                  <a:srgbClr val="F6B26B"/>
                </a:solidFill>
                <a:latin typeface="Fira Sans Condensed"/>
                <a:ea typeface="Fira Sans Condensed"/>
                <a:cs typeface="Fira Sans Condensed"/>
                <a:sym typeface="Fira Sans Condensed"/>
              </a:rPr>
              <a:t>uro</a:t>
            </a:r>
            <a:r>
              <a:rPr lang="en" sz="2000">
                <a:latin typeface="Fira Sans Condensed"/>
                <a:ea typeface="Fira Sans Condensed"/>
                <a:cs typeface="Fira Sans Condensed"/>
                <a:sym typeface="Fira Sans Condensed"/>
              </a:rPr>
              <a:t>-</a:t>
            </a:r>
            <a:r>
              <a:rPr lang="en" sz="2000">
                <a:solidFill>
                  <a:srgbClr val="76A5AF"/>
                </a:solidFill>
                <a:latin typeface="Fira Sans Condensed"/>
                <a:ea typeface="Fira Sans Condensed"/>
                <a:cs typeface="Fira Sans Condensed"/>
                <a:sym typeface="Fira Sans Condensed"/>
              </a:rPr>
              <a:t>div</a:t>
            </a:r>
            <a:r>
              <a:rPr lang="en" sz="2000">
                <a:solidFill>
                  <a:srgbClr val="3D85C6"/>
                </a:solidFill>
                <a:latin typeface="Fira Sans Condensed"/>
                <a:ea typeface="Fira Sans Condensed"/>
                <a:cs typeface="Fira Sans Condensed"/>
                <a:sym typeface="Fira Sans Condensed"/>
              </a:rPr>
              <a:t>erg</a:t>
            </a:r>
            <a:r>
              <a:rPr lang="en" sz="2000">
                <a:solidFill>
                  <a:srgbClr val="8E7CC3"/>
                </a:solidFill>
                <a:latin typeface="Fira Sans Condensed"/>
                <a:ea typeface="Fira Sans Condensed"/>
                <a:cs typeface="Fira Sans Condensed"/>
                <a:sym typeface="Fira Sans Condensed"/>
              </a:rPr>
              <a:t>ent</a:t>
            </a:r>
            <a:r>
              <a:rPr lang="en" sz="2000">
                <a:latin typeface="Fira Sans Condensed"/>
                <a:ea typeface="Fira Sans Condensed"/>
                <a:cs typeface="Fira Sans Condensed"/>
                <a:sym typeface="Fira Sans Condensed"/>
              </a:rPr>
              <a:t> </a:t>
            </a:r>
            <a:r>
              <a:rPr b="0" lang="en" sz="2000">
                <a:latin typeface="Fira Sans Condensed"/>
                <a:ea typeface="Fira Sans Condensed"/>
                <a:cs typeface="Fira Sans Condensed"/>
                <a:sym typeface="Fira Sans Condensed"/>
              </a:rPr>
              <a:t>scouts I invite you to </a:t>
            </a:r>
            <a:r>
              <a:rPr lang="en" sz="2000">
                <a:latin typeface="Fira Sans Condensed"/>
                <a:ea typeface="Fira Sans Condensed"/>
                <a:cs typeface="Fira Sans Condensed"/>
                <a:sym typeface="Fira Sans Condensed"/>
              </a:rPr>
              <a:t>PAUSE</a:t>
            </a:r>
            <a:r>
              <a:rPr b="0" lang="en" sz="2000">
                <a:latin typeface="Fira Sans Condensed"/>
                <a:ea typeface="Fira Sans Condensed"/>
                <a:cs typeface="Fira Sans Condensed"/>
                <a:sym typeface="Fira Sans Condensed"/>
              </a:rPr>
              <a:t>:</a:t>
            </a:r>
            <a:endParaRPr b="0" sz="2000">
              <a:solidFill>
                <a:srgbClr val="8E7CC3"/>
              </a:solidFill>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t/>
            </a:r>
            <a:endParaRPr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rPr lang="en" sz="2400">
                <a:solidFill>
                  <a:srgbClr val="E06666"/>
                </a:solidFill>
                <a:latin typeface="Fira Sans Condensed"/>
                <a:ea typeface="Fira Sans Condensed"/>
                <a:cs typeface="Fira Sans Condensed"/>
                <a:sym typeface="Fira Sans Condensed"/>
              </a:rPr>
              <a:t>P - Plan. </a:t>
            </a:r>
            <a:r>
              <a:rPr lang="en" sz="2200">
                <a:latin typeface="Fira Sans Condensed"/>
                <a:ea typeface="Fira Sans Condensed"/>
                <a:cs typeface="Fira Sans Condensed"/>
                <a:sym typeface="Fira Sans Condensed"/>
              </a:rPr>
              <a:t> </a:t>
            </a:r>
            <a:r>
              <a:rPr lang="en" sz="1600">
                <a:latin typeface="Fira Sans Condensed"/>
                <a:ea typeface="Fira Sans Condensed"/>
                <a:cs typeface="Fira Sans Condensed"/>
                <a:sym typeface="Fira Sans Condensed"/>
              </a:rPr>
              <a:t> </a:t>
            </a:r>
            <a:endParaRPr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t/>
            </a:r>
            <a:endParaRPr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rPr lang="en" sz="2400">
                <a:solidFill>
                  <a:srgbClr val="F6B26B"/>
                </a:solidFill>
                <a:latin typeface="Fira Sans Condensed"/>
                <a:ea typeface="Fira Sans Condensed"/>
                <a:cs typeface="Fira Sans Condensed"/>
                <a:sym typeface="Fira Sans Condensed"/>
              </a:rPr>
              <a:t>A - Accommodate.</a:t>
            </a:r>
            <a:r>
              <a:rPr lang="en" sz="2400">
                <a:latin typeface="Fira Sans Condensed"/>
                <a:ea typeface="Fira Sans Condensed"/>
                <a:cs typeface="Fira Sans Condensed"/>
                <a:sym typeface="Fira Sans Condensed"/>
              </a:rPr>
              <a:t> </a:t>
            </a:r>
            <a:r>
              <a:rPr b="0" lang="en" sz="1600">
                <a:latin typeface="Fira Sans Condensed"/>
                <a:ea typeface="Fira Sans Condensed"/>
                <a:cs typeface="Fira Sans Condensed"/>
                <a:sym typeface="Fira Sans Condensed"/>
              </a:rPr>
              <a:t> </a:t>
            </a:r>
            <a:endParaRPr b="0"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t/>
            </a:r>
            <a:endParaRPr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rPr lang="en" sz="2400">
                <a:solidFill>
                  <a:srgbClr val="93C47D"/>
                </a:solidFill>
                <a:latin typeface="Fira Sans Condensed"/>
                <a:ea typeface="Fira Sans Condensed"/>
                <a:cs typeface="Fira Sans Condensed"/>
                <a:sym typeface="Fira Sans Condensed"/>
              </a:rPr>
              <a:t>U - Understand uniqueness.</a:t>
            </a:r>
            <a:r>
              <a:rPr lang="en" sz="2400">
                <a:latin typeface="Fira Sans Condensed"/>
                <a:ea typeface="Fira Sans Condensed"/>
                <a:cs typeface="Fira Sans Condensed"/>
                <a:sym typeface="Fira Sans Condensed"/>
              </a:rPr>
              <a:t> </a:t>
            </a:r>
            <a:endParaRPr b="0"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t/>
            </a:r>
            <a:endParaRPr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rPr lang="en" sz="2400">
                <a:solidFill>
                  <a:srgbClr val="3D85C6"/>
                </a:solidFill>
                <a:latin typeface="Fira Sans Condensed"/>
                <a:ea typeface="Fira Sans Condensed"/>
                <a:cs typeface="Fira Sans Condensed"/>
                <a:sym typeface="Fira Sans Condensed"/>
              </a:rPr>
              <a:t>S - Set the scene.</a:t>
            </a:r>
            <a:r>
              <a:rPr lang="en" sz="2400">
                <a:latin typeface="Fira Sans Condensed"/>
                <a:ea typeface="Fira Sans Condensed"/>
                <a:cs typeface="Fira Sans Condensed"/>
                <a:sym typeface="Fira Sans Condensed"/>
              </a:rPr>
              <a:t> </a:t>
            </a:r>
            <a:endParaRPr b="0"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t/>
            </a:r>
            <a:endParaRPr sz="1600">
              <a:latin typeface="Fira Sans Condensed"/>
              <a:ea typeface="Fira Sans Condensed"/>
              <a:cs typeface="Fira Sans Condensed"/>
              <a:sym typeface="Fira Sans Condensed"/>
            </a:endParaRPr>
          </a:p>
          <a:p>
            <a:pPr indent="0" lvl="0" marL="457200" rtl="0" algn="l">
              <a:lnSpc>
                <a:spcPct val="115000"/>
              </a:lnSpc>
              <a:spcBef>
                <a:spcPts val="0"/>
              </a:spcBef>
              <a:spcAft>
                <a:spcPts val="0"/>
              </a:spcAft>
              <a:buClr>
                <a:schemeClr val="dk1"/>
              </a:buClr>
              <a:buSzPts val="1100"/>
              <a:buFont typeface="Arial"/>
              <a:buNone/>
            </a:pPr>
            <a:r>
              <a:rPr lang="en" sz="2400">
                <a:solidFill>
                  <a:srgbClr val="8E7CC3"/>
                </a:solidFill>
                <a:latin typeface="Fira Sans Condensed"/>
                <a:ea typeface="Fira Sans Condensed"/>
                <a:cs typeface="Fira Sans Condensed"/>
                <a:sym typeface="Fira Sans Condensed"/>
              </a:rPr>
              <a:t>E - Express empathy.</a:t>
            </a:r>
            <a:endParaRPr sz="3200">
              <a:latin typeface="Fira Sans Condensed"/>
              <a:ea typeface="Fira Sans Condensed"/>
              <a:cs typeface="Fira Sans Condensed"/>
              <a:sym typeface="Fira Sans Condensed"/>
            </a:endParaRPr>
          </a:p>
        </p:txBody>
      </p:sp>
      <p:sp>
        <p:nvSpPr>
          <p:cNvPr id="364" name="Google Shape;364;p25"/>
          <p:cNvSpPr/>
          <p:nvPr/>
        </p:nvSpPr>
        <p:spPr>
          <a:xfrm flipH="1">
            <a:off x="7917449" y="511096"/>
            <a:ext cx="388719" cy="502438"/>
          </a:xfrm>
          <a:custGeom>
            <a:rect b="b" l="l" r="r" t="t"/>
            <a:pathLst>
              <a:path extrusionOk="0" h="19210" w="74396">
                <a:moveTo>
                  <a:pt x="35432" y="7982"/>
                </a:moveTo>
                <a:lnTo>
                  <a:pt x="45098" y="10404"/>
                </a:lnTo>
                <a:lnTo>
                  <a:pt x="33871" y="12691"/>
                </a:lnTo>
                <a:lnTo>
                  <a:pt x="22672" y="9895"/>
                </a:lnTo>
                <a:lnTo>
                  <a:pt x="35432" y="7982"/>
                </a:lnTo>
                <a:close/>
                <a:moveTo>
                  <a:pt x="32694" y="1"/>
                </a:moveTo>
                <a:lnTo>
                  <a:pt x="32092" y="11"/>
                </a:lnTo>
                <a:lnTo>
                  <a:pt x="31489" y="32"/>
                </a:lnTo>
                <a:lnTo>
                  <a:pt x="30942" y="58"/>
                </a:lnTo>
                <a:lnTo>
                  <a:pt x="30394" y="94"/>
                </a:lnTo>
                <a:lnTo>
                  <a:pt x="29901" y="130"/>
                </a:lnTo>
                <a:lnTo>
                  <a:pt x="29408" y="182"/>
                </a:lnTo>
                <a:lnTo>
                  <a:pt x="28970" y="234"/>
                </a:lnTo>
                <a:lnTo>
                  <a:pt x="28587" y="296"/>
                </a:lnTo>
                <a:lnTo>
                  <a:pt x="28231" y="364"/>
                </a:lnTo>
                <a:lnTo>
                  <a:pt x="27902" y="441"/>
                </a:lnTo>
                <a:lnTo>
                  <a:pt x="27601" y="519"/>
                </a:lnTo>
                <a:lnTo>
                  <a:pt x="27382" y="607"/>
                </a:lnTo>
                <a:lnTo>
                  <a:pt x="27163" y="701"/>
                </a:lnTo>
                <a:lnTo>
                  <a:pt x="27026" y="794"/>
                </a:lnTo>
                <a:lnTo>
                  <a:pt x="26889" y="898"/>
                </a:lnTo>
                <a:lnTo>
                  <a:pt x="26834" y="1007"/>
                </a:lnTo>
                <a:lnTo>
                  <a:pt x="26807" y="1121"/>
                </a:lnTo>
                <a:lnTo>
                  <a:pt x="26862" y="1427"/>
                </a:lnTo>
                <a:lnTo>
                  <a:pt x="26944" y="1733"/>
                </a:lnTo>
                <a:lnTo>
                  <a:pt x="27053" y="2039"/>
                </a:lnTo>
                <a:lnTo>
                  <a:pt x="27190" y="2339"/>
                </a:lnTo>
                <a:lnTo>
                  <a:pt x="27519" y="2951"/>
                </a:lnTo>
                <a:lnTo>
                  <a:pt x="27875" y="3563"/>
                </a:lnTo>
                <a:lnTo>
                  <a:pt x="27984" y="3776"/>
                </a:lnTo>
                <a:lnTo>
                  <a:pt x="28039" y="3983"/>
                </a:lnTo>
                <a:lnTo>
                  <a:pt x="28067" y="4186"/>
                </a:lnTo>
                <a:lnTo>
                  <a:pt x="28067" y="4383"/>
                </a:lnTo>
                <a:lnTo>
                  <a:pt x="28012" y="4575"/>
                </a:lnTo>
                <a:lnTo>
                  <a:pt x="27930" y="4761"/>
                </a:lnTo>
                <a:lnTo>
                  <a:pt x="27820" y="4943"/>
                </a:lnTo>
                <a:lnTo>
                  <a:pt x="27656" y="5114"/>
                </a:lnTo>
                <a:lnTo>
                  <a:pt x="27464" y="5285"/>
                </a:lnTo>
                <a:lnTo>
                  <a:pt x="27245" y="5451"/>
                </a:lnTo>
                <a:lnTo>
                  <a:pt x="26971" y="5612"/>
                </a:lnTo>
                <a:lnTo>
                  <a:pt x="26670" y="5767"/>
                </a:lnTo>
                <a:lnTo>
                  <a:pt x="26314" y="5918"/>
                </a:lnTo>
                <a:lnTo>
                  <a:pt x="25958" y="6063"/>
                </a:lnTo>
                <a:lnTo>
                  <a:pt x="25520" y="6203"/>
                </a:lnTo>
                <a:lnTo>
                  <a:pt x="25082" y="6343"/>
                </a:lnTo>
                <a:lnTo>
                  <a:pt x="24589" y="6473"/>
                </a:lnTo>
                <a:lnTo>
                  <a:pt x="24041" y="6597"/>
                </a:lnTo>
                <a:lnTo>
                  <a:pt x="23466" y="6716"/>
                </a:lnTo>
                <a:lnTo>
                  <a:pt x="22864" y="6836"/>
                </a:lnTo>
                <a:lnTo>
                  <a:pt x="22207" y="6945"/>
                </a:lnTo>
                <a:lnTo>
                  <a:pt x="21522" y="7053"/>
                </a:lnTo>
                <a:lnTo>
                  <a:pt x="20811" y="7157"/>
                </a:lnTo>
                <a:lnTo>
                  <a:pt x="20044" y="7251"/>
                </a:lnTo>
                <a:lnTo>
                  <a:pt x="19222" y="7344"/>
                </a:lnTo>
                <a:lnTo>
                  <a:pt x="18374" y="7432"/>
                </a:lnTo>
                <a:lnTo>
                  <a:pt x="17497" y="7515"/>
                </a:lnTo>
                <a:lnTo>
                  <a:pt x="16566" y="7598"/>
                </a:lnTo>
                <a:lnTo>
                  <a:pt x="15608" y="7671"/>
                </a:lnTo>
                <a:lnTo>
                  <a:pt x="14595" y="7743"/>
                </a:lnTo>
                <a:lnTo>
                  <a:pt x="13554" y="7805"/>
                </a:lnTo>
                <a:lnTo>
                  <a:pt x="12487" y="7868"/>
                </a:lnTo>
                <a:lnTo>
                  <a:pt x="11419" y="7920"/>
                </a:lnTo>
                <a:lnTo>
                  <a:pt x="10351" y="7961"/>
                </a:lnTo>
                <a:lnTo>
                  <a:pt x="8215" y="8044"/>
                </a:lnTo>
                <a:lnTo>
                  <a:pt x="7175" y="8091"/>
                </a:lnTo>
                <a:lnTo>
                  <a:pt x="6654" y="8117"/>
                </a:lnTo>
                <a:lnTo>
                  <a:pt x="6134" y="8148"/>
                </a:lnTo>
                <a:lnTo>
                  <a:pt x="5641" y="8179"/>
                </a:lnTo>
                <a:lnTo>
                  <a:pt x="5148" y="8215"/>
                </a:lnTo>
                <a:lnTo>
                  <a:pt x="4656" y="8251"/>
                </a:lnTo>
                <a:lnTo>
                  <a:pt x="4190" y="8298"/>
                </a:lnTo>
                <a:lnTo>
                  <a:pt x="3834" y="8340"/>
                </a:lnTo>
                <a:lnTo>
                  <a:pt x="3478" y="8386"/>
                </a:lnTo>
                <a:lnTo>
                  <a:pt x="3122" y="8433"/>
                </a:lnTo>
                <a:lnTo>
                  <a:pt x="2766" y="8490"/>
                </a:lnTo>
                <a:lnTo>
                  <a:pt x="2410" y="8547"/>
                </a:lnTo>
                <a:lnTo>
                  <a:pt x="2054" y="8609"/>
                </a:lnTo>
                <a:lnTo>
                  <a:pt x="1753" y="8677"/>
                </a:lnTo>
                <a:lnTo>
                  <a:pt x="1425" y="8744"/>
                </a:lnTo>
                <a:lnTo>
                  <a:pt x="1151" y="8812"/>
                </a:lnTo>
                <a:lnTo>
                  <a:pt x="877" y="8879"/>
                </a:lnTo>
                <a:lnTo>
                  <a:pt x="631" y="8952"/>
                </a:lnTo>
                <a:lnTo>
                  <a:pt x="439" y="9024"/>
                </a:lnTo>
                <a:lnTo>
                  <a:pt x="275" y="9097"/>
                </a:lnTo>
                <a:lnTo>
                  <a:pt x="138" y="9169"/>
                </a:lnTo>
                <a:lnTo>
                  <a:pt x="56" y="9237"/>
                </a:lnTo>
                <a:lnTo>
                  <a:pt x="1" y="9304"/>
                </a:lnTo>
                <a:lnTo>
                  <a:pt x="1" y="9377"/>
                </a:lnTo>
                <a:lnTo>
                  <a:pt x="56" y="9449"/>
                </a:lnTo>
                <a:lnTo>
                  <a:pt x="138" y="9527"/>
                </a:lnTo>
                <a:lnTo>
                  <a:pt x="275" y="9610"/>
                </a:lnTo>
                <a:lnTo>
                  <a:pt x="439" y="9688"/>
                </a:lnTo>
                <a:lnTo>
                  <a:pt x="631" y="9771"/>
                </a:lnTo>
                <a:lnTo>
                  <a:pt x="850" y="9854"/>
                </a:lnTo>
                <a:lnTo>
                  <a:pt x="1096" y="9932"/>
                </a:lnTo>
                <a:lnTo>
                  <a:pt x="1342" y="10010"/>
                </a:lnTo>
                <a:lnTo>
                  <a:pt x="1644" y="10082"/>
                </a:lnTo>
                <a:lnTo>
                  <a:pt x="1945" y="10155"/>
                </a:lnTo>
                <a:lnTo>
                  <a:pt x="2246" y="10217"/>
                </a:lnTo>
                <a:lnTo>
                  <a:pt x="2575" y="10269"/>
                </a:lnTo>
                <a:lnTo>
                  <a:pt x="2903" y="10321"/>
                </a:lnTo>
                <a:lnTo>
                  <a:pt x="3232" y="10357"/>
                </a:lnTo>
                <a:lnTo>
                  <a:pt x="3560" y="10388"/>
                </a:lnTo>
                <a:lnTo>
                  <a:pt x="4738" y="10476"/>
                </a:lnTo>
                <a:lnTo>
                  <a:pt x="5860" y="10575"/>
                </a:lnTo>
                <a:lnTo>
                  <a:pt x="6956" y="10673"/>
                </a:lnTo>
                <a:lnTo>
                  <a:pt x="7996" y="10782"/>
                </a:lnTo>
                <a:lnTo>
                  <a:pt x="9009" y="10896"/>
                </a:lnTo>
                <a:lnTo>
                  <a:pt x="9995" y="11010"/>
                </a:lnTo>
                <a:lnTo>
                  <a:pt x="10953" y="11135"/>
                </a:lnTo>
                <a:lnTo>
                  <a:pt x="11857" y="11265"/>
                </a:lnTo>
                <a:lnTo>
                  <a:pt x="12733" y="11399"/>
                </a:lnTo>
                <a:lnTo>
                  <a:pt x="13582" y="11534"/>
                </a:lnTo>
                <a:lnTo>
                  <a:pt x="14403" y="11679"/>
                </a:lnTo>
                <a:lnTo>
                  <a:pt x="15197" y="11825"/>
                </a:lnTo>
                <a:lnTo>
                  <a:pt x="15937" y="11980"/>
                </a:lnTo>
                <a:lnTo>
                  <a:pt x="16676" y="12136"/>
                </a:lnTo>
                <a:lnTo>
                  <a:pt x="17388" y="12297"/>
                </a:lnTo>
                <a:lnTo>
                  <a:pt x="18045" y="12457"/>
                </a:lnTo>
                <a:lnTo>
                  <a:pt x="18702" y="12628"/>
                </a:lnTo>
                <a:lnTo>
                  <a:pt x="19332" y="12800"/>
                </a:lnTo>
                <a:lnTo>
                  <a:pt x="19934" y="12976"/>
                </a:lnTo>
                <a:lnTo>
                  <a:pt x="20509" y="13152"/>
                </a:lnTo>
                <a:lnTo>
                  <a:pt x="21057" y="13339"/>
                </a:lnTo>
                <a:lnTo>
                  <a:pt x="21605" y="13520"/>
                </a:lnTo>
                <a:lnTo>
                  <a:pt x="22125" y="13712"/>
                </a:lnTo>
                <a:lnTo>
                  <a:pt x="22618" y="13904"/>
                </a:lnTo>
                <a:lnTo>
                  <a:pt x="23083" y="14096"/>
                </a:lnTo>
                <a:lnTo>
                  <a:pt x="23549" y="14293"/>
                </a:lnTo>
                <a:lnTo>
                  <a:pt x="23987" y="14495"/>
                </a:lnTo>
                <a:lnTo>
                  <a:pt x="24425" y="14698"/>
                </a:lnTo>
                <a:lnTo>
                  <a:pt x="24836" y="14900"/>
                </a:lnTo>
                <a:lnTo>
                  <a:pt x="25246" y="15107"/>
                </a:lnTo>
                <a:lnTo>
                  <a:pt x="26013" y="15527"/>
                </a:lnTo>
                <a:lnTo>
                  <a:pt x="26478" y="15818"/>
                </a:lnTo>
                <a:lnTo>
                  <a:pt x="26944" y="16113"/>
                </a:lnTo>
                <a:lnTo>
                  <a:pt x="27382" y="16409"/>
                </a:lnTo>
                <a:lnTo>
                  <a:pt x="27765" y="16705"/>
                </a:lnTo>
                <a:lnTo>
                  <a:pt x="28559" y="17301"/>
                </a:lnTo>
                <a:lnTo>
                  <a:pt x="29353" y="17897"/>
                </a:lnTo>
                <a:lnTo>
                  <a:pt x="29600" y="18069"/>
                </a:lnTo>
                <a:lnTo>
                  <a:pt x="29901" y="18229"/>
                </a:lnTo>
                <a:lnTo>
                  <a:pt x="30230" y="18375"/>
                </a:lnTo>
                <a:lnTo>
                  <a:pt x="30558" y="18509"/>
                </a:lnTo>
                <a:lnTo>
                  <a:pt x="30942" y="18634"/>
                </a:lnTo>
                <a:lnTo>
                  <a:pt x="31352" y="18748"/>
                </a:lnTo>
                <a:lnTo>
                  <a:pt x="31790" y="18846"/>
                </a:lnTo>
                <a:lnTo>
                  <a:pt x="32228" y="18935"/>
                </a:lnTo>
                <a:lnTo>
                  <a:pt x="32475" y="18976"/>
                </a:lnTo>
                <a:lnTo>
                  <a:pt x="32721" y="19012"/>
                </a:lnTo>
                <a:lnTo>
                  <a:pt x="32995" y="19044"/>
                </a:lnTo>
                <a:lnTo>
                  <a:pt x="33242" y="19075"/>
                </a:lnTo>
                <a:lnTo>
                  <a:pt x="33515" y="19101"/>
                </a:lnTo>
                <a:lnTo>
                  <a:pt x="33789" y="19126"/>
                </a:lnTo>
                <a:lnTo>
                  <a:pt x="34090" y="19147"/>
                </a:lnTo>
                <a:lnTo>
                  <a:pt x="34364" y="19168"/>
                </a:lnTo>
                <a:lnTo>
                  <a:pt x="34665" y="19184"/>
                </a:lnTo>
                <a:lnTo>
                  <a:pt x="34967" y="19194"/>
                </a:lnTo>
                <a:lnTo>
                  <a:pt x="35295" y="19204"/>
                </a:lnTo>
                <a:lnTo>
                  <a:pt x="35596" y="19209"/>
                </a:lnTo>
                <a:lnTo>
                  <a:pt x="36253" y="19209"/>
                </a:lnTo>
                <a:lnTo>
                  <a:pt x="36938" y="19199"/>
                </a:lnTo>
                <a:lnTo>
                  <a:pt x="37595" y="19178"/>
                </a:lnTo>
                <a:lnTo>
                  <a:pt x="37924" y="19163"/>
                </a:lnTo>
                <a:lnTo>
                  <a:pt x="38225" y="19147"/>
                </a:lnTo>
                <a:lnTo>
                  <a:pt x="38526" y="19126"/>
                </a:lnTo>
                <a:lnTo>
                  <a:pt x="38827" y="19101"/>
                </a:lnTo>
                <a:lnTo>
                  <a:pt x="39101" y="19075"/>
                </a:lnTo>
                <a:lnTo>
                  <a:pt x="39348" y="19049"/>
                </a:lnTo>
                <a:lnTo>
                  <a:pt x="39621" y="19018"/>
                </a:lnTo>
                <a:lnTo>
                  <a:pt x="39868" y="18981"/>
                </a:lnTo>
                <a:lnTo>
                  <a:pt x="40087" y="18945"/>
                </a:lnTo>
                <a:lnTo>
                  <a:pt x="40306" y="18909"/>
                </a:lnTo>
                <a:lnTo>
                  <a:pt x="40525" y="18867"/>
                </a:lnTo>
                <a:lnTo>
                  <a:pt x="40744" y="18821"/>
                </a:lnTo>
                <a:lnTo>
                  <a:pt x="40936" y="18774"/>
                </a:lnTo>
                <a:lnTo>
                  <a:pt x="41100" y="18722"/>
                </a:lnTo>
                <a:lnTo>
                  <a:pt x="41429" y="18613"/>
                </a:lnTo>
                <a:lnTo>
                  <a:pt x="41730" y="18499"/>
                </a:lnTo>
                <a:lnTo>
                  <a:pt x="41949" y="18369"/>
                </a:lnTo>
                <a:lnTo>
                  <a:pt x="42168" y="18229"/>
                </a:lnTo>
                <a:lnTo>
                  <a:pt x="42305" y="18079"/>
                </a:lnTo>
                <a:lnTo>
                  <a:pt x="42414" y="17918"/>
                </a:lnTo>
                <a:lnTo>
                  <a:pt x="42496" y="17752"/>
                </a:lnTo>
                <a:lnTo>
                  <a:pt x="42524" y="17571"/>
                </a:lnTo>
                <a:lnTo>
                  <a:pt x="42524" y="16974"/>
                </a:lnTo>
                <a:lnTo>
                  <a:pt x="42223" y="16969"/>
                </a:lnTo>
                <a:lnTo>
                  <a:pt x="42359" y="16736"/>
                </a:lnTo>
                <a:lnTo>
                  <a:pt x="42496" y="16508"/>
                </a:lnTo>
                <a:lnTo>
                  <a:pt x="42770" y="16046"/>
                </a:lnTo>
                <a:lnTo>
                  <a:pt x="42935" y="15818"/>
                </a:lnTo>
                <a:lnTo>
                  <a:pt x="43099" y="15584"/>
                </a:lnTo>
                <a:lnTo>
                  <a:pt x="43318" y="15356"/>
                </a:lnTo>
                <a:lnTo>
                  <a:pt x="43564" y="15133"/>
                </a:lnTo>
                <a:lnTo>
                  <a:pt x="43729" y="14998"/>
                </a:lnTo>
                <a:lnTo>
                  <a:pt x="43920" y="14869"/>
                </a:lnTo>
                <a:lnTo>
                  <a:pt x="44112" y="14744"/>
                </a:lnTo>
                <a:lnTo>
                  <a:pt x="44331" y="14615"/>
                </a:lnTo>
                <a:lnTo>
                  <a:pt x="44577" y="14495"/>
                </a:lnTo>
                <a:lnTo>
                  <a:pt x="44824" y="14376"/>
                </a:lnTo>
                <a:lnTo>
                  <a:pt x="45098" y="14257"/>
                </a:lnTo>
                <a:lnTo>
                  <a:pt x="45371" y="14143"/>
                </a:lnTo>
                <a:lnTo>
                  <a:pt x="45673" y="14029"/>
                </a:lnTo>
                <a:lnTo>
                  <a:pt x="46001" y="13920"/>
                </a:lnTo>
                <a:lnTo>
                  <a:pt x="46330" y="13816"/>
                </a:lnTo>
                <a:lnTo>
                  <a:pt x="46658" y="13712"/>
                </a:lnTo>
                <a:lnTo>
                  <a:pt x="47042" y="13609"/>
                </a:lnTo>
                <a:lnTo>
                  <a:pt x="47425" y="13510"/>
                </a:lnTo>
                <a:lnTo>
                  <a:pt x="47808" y="13417"/>
                </a:lnTo>
                <a:lnTo>
                  <a:pt x="48219" y="13323"/>
                </a:lnTo>
                <a:lnTo>
                  <a:pt x="48657" y="13230"/>
                </a:lnTo>
                <a:lnTo>
                  <a:pt x="49095" y="13142"/>
                </a:lnTo>
                <a:lnTo>
                  <a:pt x="49561" y="13059"/>
                </a:lnTo>
                <a:lnTo>
                  <a:pt x="50054" y="12976"/>
                </a:lnTo>
                <a:lnTo>
                  <a:pt x="50546" y="12893"/>
                </a:lnTo>
                <a:lnTo>
                  <a:pt x="51067" y="12815"/>
                </a:lnTo>
                <a:lnTo>
                  <a:pt x="51587" y="12743"/>
                </a:lnTo>
                <a:lnTo>
                  <a:pt x="52135" y="12670"/>
                </a:lnTo>
                <a:lnTo>
                  <a:pt x="52710" y="12603"/>
                </a:lnTo>
                <a:lnTo>
                  <a:pt x="53285" y="12535"/>
                </a:lnTo>
                <a:lnTo>
                  <a:pt x="53887" y="12473"/>
                </a:lnTo>
                <a:lnTo>
                  <a:pt x="54517" y="12411"/>
                </a:lnTo>
                <a:lnTo>
                  <a:pt x="55147" y="12354"/>
                </a:lnTo>
                <a:lnTo>
                  <a:pt x="55804" y="12297"/>
                </a:lnTo>
                <a:lnTo>
                  <a:pt x="56461" y="12245"/>
                </a:lnTo>
                <a:lnTo>
                  <a:pt x="57145" y="12193"/>
                </a:lnTo>
                <a:lnTo>
                  <a:pt x="58733" y="12079"/>
                </a:lnTo>
                <a:lnTo>
                  <a:pt x="60322" y="11959"/>
                </a:lnTo>
                <a:lnTo>
                  <a:pt x="61910" y="11835"/>
                </a:lnTo>
                <a:lnTo>
                  <a:pt x="63498" y="11711"/>
                </a:lnTo>
                <a:lnTo>
                  <a:pt x="66619" y="11446"/>
                </a:lnTo>
                <a:lnTo>
                  <a:pt x="69741" y="11176"/>
                </a:lnTo>
                <a:lnTo>
                  <a:pt x="70261" y="11130"/>
                </a:lnTo>
                <a:lnTo>
                  <a:pt x="70781" y="11073"/>
                </a:lnTo>
                <a:lnTo>
                  <a:pt x="71301" y="11010"/>
                </a:lnTo>
                <a:lnTo>
                  <a:pt x="71794" y="10948"/>
                </a:lnTo>
                <a:lnTo>
                  <a:pt x="72260" y="10876"/>
                </a:lnTo>
                <a:lnTo>
                  <a:pt x="72698" y="10798"/>
                </a:lnTo>
                <a:lnTo>
                  <a:pt x="72890" y="10761"/>
                </a:lnTo>
                <a:lnTo>
                  <a:pt x="73054" y="10720"/>
                </a:lnTo>
                <a:lnTo>
                  <a:pt x="73218" y="10673"/>
                </a:lnTo>
                <a:lnTo>
                  <a:pt x="73355" y="10632"/>
                </a:lnTo>
                <a:lnTo>
                  <a:pt x="73629" y="10523"/>
                </a:lnTo>
                <a:lnTo>
                  <a:pt x="73903" y="10404"/>
                </a:lnTo>
                <a:lnTo>
                  <a:pt x="74094" y="10279"/>
                </a:lnTo>
                <a:lnTo>
                  <a:pt x="74259" y="10150"/>
                </a:lnTo>
                <a:lnTo>
                  <a:pt x="74341" y="10087"/>
                </a:lnTo>
                <a:lnTo>
                  <a:pt x="74368" y="10025"/>
                </a:lnTo>
                <a:lnTo>
                  <a:pt x="74395" y="9963"/>
                </a:lnTo>
                <a:lnTo>
                  <a:pt x="74395" y="9901"/>
                </a:lnTo>
                <a:lnTo>
                  <a:pt x="74368" y="9844"/>
                </a:lnTo>
                <a:lnTo>
                  <a:pt x="74313" y="9792"/>
                </a:lnTo>
                <a:lnTo>
                  <a:pt x="74231" y="9740"/>
                </a:lnTo>
                <a:lnTo>
                  <a:pt x="74149" y="9693"/>
                </a:lnTo>
                <a:lnTo>
                  <a:pt x="74012" y="9652"/>
                </a:lnTo>
                <a:lnTo>
                  <a:pt x="73848" y="9610"/>
                </a:lnTo>
                <a:lnTo>
                  <a:pt x="73656" y="9569"/>
                </a:lnTo>
                <a:lnTo>
                  <a:pt x="73437" y="9527"/>
                </a:lnTo>
                <a:lnTo>
                  <a:pt x="73191" y="9491"/>
                </a:lnTo>
                <a:lnTo>
                  <a:pt x="72917" y="9460"/>
                </a:lnTo>
                <a:lnTo>
                  <a:pt x="72616" y="9423"/>
                </a:lnTo>
                <a:lnTo>
                  <a:pt x="72315" y="9398"/>
                </a:lnTo>
                <a:lnTo>
                  <a:pt x="71685" y="9341"/>
                </a:lnTo>
                <a:lnTo>
                  <a:pt x="71028" y="9299"/>
                </a:lnTo>
                <a:lnTo>
                  <a:pt x="70398" y="9268"/>
                </a:lnTo>
                <a:lnTo>
                  <a:pt x="70069" y="9258"/>
                </a:lnTo>
                <a:lnTo>
                  <a:pt x="69768" y="9252"/>
                </a:lnTo>
                <a:lnTo>
                  <a:pt x="68947" y="9247"/>
                </a:lnTo>
                <a:lnTo>
                  <a:pt x="68125" y="9247"/>
                </a:lnTo>
                <a:lnTo>
                  <a:pt x="67304" y="9263"/>
                </a:lnTo>
                <a:lnTo>
                  <a:pt x="66455" y="9283"/>
                </a:lnTo>
                <a:lnTo>
                  <a:pt x="65634" y="9309"/>
                </a:lnTo>
                <a:lnTo>
                  <a:pt x="64812" y="9346"/>
                </a:lnTo>
                <a:lnTo>
                  <a:pt x="63991" y="9382"/>
                </a:lnTo>
                <a:lnTo>
                  <a:pt x="63197" y="9423"/>
                </a:lnTo>
                <a:lnTo>
                  <a:pt x="62539" y="9455"/>
                </a:lnTo>
                <a:lnTo>
                  <a:pt x="61882" y="9481"/>
                </a:lnTo>
                <a:lnTo>
                  <a:pt x="61253" y="9491"/>
                </a:lnTo>
                <a:lnTo>
                  <a:pt x="60650" y="9496"/>
                </a:lnTo>
                <a:lnTo>
                  <a:pt x="60048" y="9491"/>
                </a:lnTo>
                <a:lnTo>
                  <a:pt x="59473" y="9475"/>
                </a:lnTo>
                <a:lnTo>
                  <a:pt x="58925" y="9455"/>
                </a:lnTo>
                <a:lnTo>
                  <a:pt x="58377" y="9423"/>
                </a:lnTo>
                <a:lnTo>
                  <a:pt x="57830" y="9387"/>
                </a:lnTo>
                <a:lnTo>
                  <a:pt x="57310" y="9341"/>
                </a:lnTo>
                <a:lnTo>
                  <a:pt x="56789" y="9289"/>
                </a:lnTo>
                <a:lnTo>
                  <a:pt x="56297" y="9226"/>
                </a:lnTo>
                <a:lnTo>
                  <a:pt x="55804" y="9164"/>
                </a:lnTo>
                <a:lnTo>
                  <a:pt x="55311" y="9092"/>
                </a:lnTo>
                <a:lnTo>
                  <a:pt x="54818" y="9014"/>
                </a:lnTo>
                <a:lnTo>
                  <a:pt x="54352" y="8931"/>
                </a:lnTo>
                <a:lnTo>
                  <a:pt x="53613" y="8796"/>
                </a:lnTo>
                <a:lnTo>
                  <a:pt x="52929" y="8661"/>
                </a:lnTo>
                <a:lnTo>
                  <a:pt x="52271" y="8526"/>
                </a:lnTo>
                <a:lnTo>
                  <a:pt x="51614" y="8386"/>
                </a:lnTo>
                <a:lnTo>
                  <a:pt x="51012" y="8246"/>
                </a:lnTo>
                <a:lnTo>
                  <a:pt x="50410" y="8101"/>
                </a:lnTo>
                <a:lnTo>
                  <a:pt x="49862" y="7956"/>
                </a:lnTo>
                <a:lnTo>
                  <a:pt x="49314" y="7805"/>
                </a:lnTo>
                <a:lnTo>
                  <a:pt x="48767" y="7655"/>
                </a:lnTo>
                <a:lnTo>
                  <a:pt x="48274" y="7505"/>
                </a:lnTo>
                <a:lnTo>
                  <a:pt x="47781" y="7349"/>
                </a:lnTo>
                <a:lnTo>
                  <a:pt x="47315" y="7194"/>
                </a:lnTo>
                <a:lnTo>
                  <a:pt x="46877" y="7038"/>
                </a:lnTo>
                <a:lnTo>
                  <a:pt x="46439" y="6877"/>
                </a:lnTo>
                <a:lnTo>
                  <a:pt x="46056" y="6716"/>
                </a:lnTo>
                <a:lnTo>
                  <a:pt x="45645" y="6556"/>
                </a:lnTo>
                <a:lnTo>
                  <a:pt x="45289" y="6390"/>
                </a:lnTo>
                <a:lnTo>
                  <a:pt x="44906" y="6229"/>
                </a:lnTo>
                <a:lnTo>
                  <a:pt x="44577" y="6058"/>
                </a:lnTo>
                <a:lnTo>
                  <a:pt x="44249" y="5892"/>
                </a:lnTo>
                <a:lnTo>
                  <a:pt x="43619" y="5555"/>
                </a:lnTo>
                <a:lnTo>
                  <a:pt x="43071" y="5207"/>
                </a:lnTo>
                <a:lnTo>
                  <a:pt x="42551" y="4860"/>
                </a:lnTo>
                <a:lnTo>
                  <a:pt x="42058" y="4507"/>
                </a:lnTo>
                <a:lnTo>
                  <a:pt x="41620" y="4155"/>
                </a:lnTo>
                <a:lnTo>
                  <a:pt x="41209" y="3797"/>
                </a:lnTo>
                <a:lnTo>
                  <a:pt x="40936" y="3522"/>
                </a:lnTo>
                <a:lnTo>
                  <a:pt x="40662" y="3247"/>
                </a:lnTo>
                <a:lnTo>
                  <a:pt x="40443" y="2972"/>
                </a:lnTo>
                <a:lnTo>
                  <a:pt x="40251" y="2697"/>
                </a:lnTo>
                <a:lnTo>
                  <a:pt x="39840" y="2148"/>
                </a:lnTo>
                <a:lnTo>
                  <a:pt x="39649" y="1867"/>
                </a:lnTo>
                <a:lnTo>
                  <a:pt x="39430" y="1593"/>
                </a:lnTo>
                <a:lnTo>
                  <a:pt x="39238" y="1390"/>
                </a:lnTo>
                <a:lnTo>
                  <a:pt x="39046" y="1188"/>
                </a:lnTo>
                <a:lnTo>
                  <a:pt x="38937" y="1090"/>
                </a:lnTo>
                <a:lnTo>
                  <a:pt x="38800" y="991"/>
                </a:lnTo>
                <a:lnTo>
                  <a:pt x="38636" y="893"/>
                </a:lnTo>
                <a:lnTo>
                  <a:pt x="38444" y="799"/>
                </a:lnTo>
                <a:lnTo>
                  <a:pt x="38225" y="701"/>
                </a:lnTo>
                <a:lnTo>
                  <a:pt x="37979" y="607"/>
                </a:lnTo>
                <a:lnTo>
                  <a:pt x="37732" y="524"/>
                </a:lnTo>
                <a:lnTo>
                  <a:pt x="37431" y="441"/>
                </a:lnTo>
                <a:lnTo>
                  <a:pt x="37130" y="364"/>
                </a:lnTo>
                <a:lnTo>
                  <a:pt x="36801" y="296"/>
                </a:lnTo>
                <a:lnTo>
                  <a:pt x="36418" y="234"/>
                </a:lnTo>
                <a:lnTo>
                  <a:pt x="36034" y="177"/>
                </a:lnTo>
                <a:lnTo>
                  <a:pt x="35651" y="125"/>
                </a:lnTo>
                <a:lnTo>
                  <a:pt x="35213" y="84"/>
                </a:lnTo>
                <a:lnTo>
                  <a:pt x="34748" y="52"/>
                </a:lnTo>
                <a:lnTo>
                  <a:pt x="34282" y="26"/>
                </a:lnTo>
                <a:lnTo>
                  <a:pt x="33762" y="6"/>
                </a:lnTo>
                <a:lnTo>
                  <a:pt x="3324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flipH="1">
            <a:off x="8511930" y="1664875"/>
            <a:ext cx="225903" cy="224907"/>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flipH="1">
            <a:off x="6638370" y="4093010"/>
            <a:ext cx="262853" cy="255676"/>
          </a:xfrm>
          <a:custGeom>
            <a:rect b="b" l="l" r="r" t="t"/>
            <a:pathLst>
              <a:path extrusionOk="0" h="11473" w="59035">
                <a:moveTo>
                  <a:pt x="43235" y="1"/>
                </a:moveTo>
                <a:lnTo>
                  <a:pt x="42688" y="6"/>
                </a:lnTo>
                <a:lnTo>
                  <a:pt x="42113" y="11"/>
                </a:lnTo>
                <a:lnTo>
                  <a:pt x="41538" y="22"/>
                </a:lnTo>
                <a:lnTo>
                  <a:pt x="40935" y="37"/>
                </a:lnTo>
                <a:lnTo>
                  <a:pt x="40360" y="58"/>
                </a:lnTo>
                <a:lnTo>
                  <a:pt x="39785" y="89"/>
                </a:lnTo>
                <a:lnTo>
                  <a:pt x="39238" y="120"/>
                </a:lnTo>
                <a:lnTo>
                  <a:pt x="38690" y="156"/>
                </a:lnTo>
                <a:lnTo>
                  <a:pt x="38143" y="193"/>
                </a:lnTo>
                <a:lnTo>
                  <a:pt x="37650" y="239"/>
                </a:lnTo>
                <a:lnTo>
                  <a:pt x="37184" y="291"/>
                </a:lnTo>
                <a:lnTo>
                  <a:pt x="36746" y="343"/>
                </a:lnTo>
                <a:lnTo>
                  <a:pt x="36363" y="405"/>
                </a:lnTo>
                <a:lnTo>
                  <a:pt x="36034" y="468"/>
                </a:lnTo>
                <a:lnTo>
                  <a:pt x="35158" y="649"/>
                </a:lnTo>
                <a:lnTo>
                  <a:pt x="34337" y="831"/>
                </a:lnTo>
                <a:lnTo>
                  <a:pt x="33515" y="1017"/>
                </a:lnTo>
                <a:lnTo>
                  <a:pt x="32694" y="1209"/>
                </a:lnTo>
                <a:lnTo>
                  <a:pt x="31900" y="1401"/>
                </a:lnTo>
                <a:lnTo>
                  <a:pt x="31106" y="1598"/>
                </a:lnTo>
                <a:lnTo>
                  <a:pt x="29572" y="1992"/>
                </a:lnTo>
                <a:lnTo>
                  <a:pt x="28039" y="2392"/>
                </a:lnTo>
                <a:lnTo>
                  <a:pt x="26506" y="2801"/>
                </a:lnTo>
                <a:lnTo>
                  <a:pt x="24972" y="3206"/>
                </a:lnTo>
                <a:lnTo>
                  <a:pt x="23411" y="3616"/>
                </a:lnTo>
                <a:lnTo>
                  <a:pt x="20290" y="3081"/>
                </a:lnTo>
                <a:lnTo>
                  <a:pt x="17278" y="2563"/>
                </a:lnTo>
                <a:lnTo>
                  <a:pt x="14348" y="2060"/>
                </a:lnTo>
                <a:lnTo>
                  <a:pt x="12870" y="1816"/>
                </a:lnTo>
                <a:lnTo>
                  <a:pt x="11391" y="1577"/>
                </a:lnTo>
                <a:lnTo>
                  <a:pt x="10488" y="1432"/>
                </a:lnTo>
                <a:lnTo>
                  <a:pt x="9557" y="1287"/>
                </a:lnTo>
                <a:lnTo>
                  <a:pt x="9064" y="1220"/>
                </a:lnTo>
                <a:lnTo>
                  <a:pt x="8571" y="1157"/>
                </a:lnTo>
                <a:lnTo>
                  <a:pt x="8078" y="1106"/>
                </a:lnTo>
                <a:lnTo>
                  <a:pt x="7558" y="1059"/>
                </a:lnTo>
                <a:lnTo>
                  <a:pt x="7038" y="1023"/>
                </a:lnTo>
                <a:lnTo>
                  <a:pt x="6764" y="1007"/>
                </a:lnTo>
                <a:lnTo>
                  <a:pt x="6517" y="1002"/>
                </a:lnTo>
                <a:lnTo>
                  <a:pt x="6243" y="991"/>
                </a:lnTo>
                <a:lnTo>
                  <a:pt x="5696" y="991"/>
                </a:lnTo>
                <a:lnTo>
                  <a:pt x="5422" y="997"/>
                </a:lnTo>
                <a:lnTo>
                  <a:pt x="5148" y="1007"/>
                </a:lnTo>
                <a:lnTo>
                  <a:pt x="4874" y="1023"/>
                </a:lnTo>
                <a:lnTo>
                  <a:pt x="4573" y="1043"/>
                </a:lnTo>
                <a:lnTo>
                  <a:pt x="4299" y="1069"/>
                </a:lnTo>
                <a:lnTo>
                  <a:pt x="4026" y="1100"/>
                </a:lnTo>
                <a:lnTo>
                  <a:pt x="3724" y="1137"/>
                </a:lnTo>
                <a:lnTo>
                  <a:pt x="3451" y="1178"/>
                </a:lnTo>
                <a:lnTo>
                  <a:pt x="3149" y="1225"/>
                </a:lnTo>
                <a:lnTo>
                  <a:pt x="2876" y="1277"/>
                </a:lnTo>
                <a:lnTo>
                  <a:pt x="2629" y="1323"/>
                </a:lnTo>
                <a:lnTo>
                  <a:pt x="2410" y="1375"/>
                </a:lnTo>
                <a:lnTo>
                  <a:pt x="2218" y="1427"/>
                </a:lnTo>
                <a:lnTo>
                  <a:pt x="2082" y="1479"/>
                </a:lnTo>
                <a:lnTo>
                  <a:pt x="1945" y="1531"/>
                </a:lnTo>
                <a:lnTo>
                  <a:pt x="1835" y="1583"/>
                </a:lnTo>
                <a:lnTo>
                  <a:pt x="1753" y="1635"/>
                </a:lnTo>
                <a:lnTo>
                  <a:pt x="1698" y="1681"/>
                </a:lnTo>
                <a:lnTo>
                  <a:pt x="1671" y="1733"/>
                </a:lnTo>
                <a:lnTo>
                  <a:pt x="1643" y="1785"/>
                </a:lnTo>
                <a:lnTo>
                  <a:pt x="1671" y="1837"/>
                </a:lnTo>
                <a:lnTo>
                  <a:pt x="1698" y="1889"/>
                </a:lnTo>
                <a:lnTo>
                  <a:pt x="1726" y="1940"/>
                </a:lnTo>
                <a:lnTo>
                  <a:pt x="1862" y="2039"/>
                </a:lnTo>
                <a:lnTo>
                  <a:pt x="2054" y="2138"/>
                </a:lnTo>
                <a:lnTo>
                  <a:pt x="2301" y="2236"/>
                </a:lnTo>
                <a:lnTo>
                  <a:pt x="2602" y="2335"/>
                </a:lnTo>
                <a:lnTo>
                  <a:pt x="2903" y="2433"/>
                </a:lnTo>
                <a:lnTo>
                  <a:pt x="3259" y="2526"/>
                </a:lnTo>
                <a:lnTo>
                  <a:pt x="3587" y="2620"/>
                </a:lnTo>
                <a:lnTo>
                  <a:pt x="4327" y="2801"/>
                </a:lnTo>
                <a:lnTo>
                  <a:pt x="5641" y="3133"/>
                </a:lnTo>
                <a:lnTo>
                  <a:pt x="7010" y="3460"/>
                </a:lnTo>
                <a:lnTo>
                  <a:pt x="9748" y="4119"/>
                </a:lnTo>
                <a:lnTo>
                  <a:pt x="12569" y="4777"/>
                </a:lnTo>
                <a:lnTo>
                  <a:pt x="15389" y="5441"/>
                </a:lnTo>
                <a:lnTo>
                  <a:pt x="14458" y="5648"/>
                </a:lnTo>
                <a:lnTo>
                  <a:pt x="13499" y="5856"/>
                </a:lnTo>
                <a:lnTo>
                  <a:pt x="11583" y="6260"/>
                </a:lnTo>
                <a:lnTo>
                  <a:pt x="10652" y="6463"/>
                </a:lnTo>
                <a:lnTo>
                  <a:pt x="9748" y="6670"/>
                </a:lnTo>
                <a:lnTo>
                  <a:pt x="8899" y="6883"/>
                </a:lnTo>
                <a:lnTo>
                  <a:pt x="8078" y="7101"/>
                </a:lnTo>
                <a:lnTo>
                  <a:pt x="7010" y="7401"/>
                </a:lnTo>
                <a:lnTo>
                  <a:pt x="5970" y="7702"/>
                </a:lnTo>
                <a:lnTo>
                  <a:pt x="4957" y="8008"/>
                </a:lnTo>
                <a:lnTo>
                  <a:pt x="3971" y="8314"/>
                </a:lnTo>
                <a:lnTo>
                  <a:pt x="2985" y="8630"/>
                </a:lnTo>
                <a:lnTo>
                  <a:pt x="2082" y="8942"/>
                </a:lnTo>
                <a:lnTo>
                  <a:pt x="1178" y="9263"/>
                </a:lnTo>
                <a:lnTo>
                  <a:pt x="329" y="9585"/>
                </a:lnTo>
                <a:lnTo>
                  <a:pt x="192" y="9642"/>
                </a:lnTo>
                <a:lnTo>
                  <a:pt x="110" y="9699"/>
                </a:lnTo>
                <a:lnTo>
                  <a:pt x="55" y="9761"/>
                </a:lnTo>
                <a:lnTo>
                  <a:pt x="28" y="9823"/>
                </a:lnTo>
                <a:lnTo>
                  <a:pt x="1" y="9891"/>
                </a:lnTo>
                <a:lnTo>
                  <a:pt x="28" y="9963"/>
                </a:lnTo>
                <a:lnTo>
                  <a:pt x="83" y="10103"/>
                </a:lnTo>
                <a:lnTo>
                  <a:pt x="220" y="10248"/>
                </a:lnTo>
                <a:lnTo>
                  <a:pt x="329" y="10394"/>
                </a:lnTo>
                <a:lnTo>
                  <a:pt x="439" y="10544"/>
                </a:lnTo>
                <a:lnTo>
                  <a:pt x="521" y="10684"/>
                </a:lnTo>
                <a:lnTo>
                  <a:pt x="1260" y="10679"/>
                </a:lnTo>
                <a:lnTo>
                  <a:pt x="2027" y="10684"/>
                </a:lnTo>
                <a:lnTo>
                  <a:pt x="2821" y="10689"/>
                </a:lnTo>
                <a:lnTo>
                  <a:pt x="3587" y="10694"/>
                </a:lnTo>
                <a:lnTo>
                  <a:pt x="4327" y="10689"/>
                </a:lnTo>
                <a:lnTo>
                  <a:pt x="4683" y="10684"/>
                </a:lnTo>
                <a:lnTo>
                  <a:pt x="5039" y="10674"/>
                </a:lnTo>
                <a:lnTo>
                  <a:pt x="5367" y="10658"/>
                </a:lnTo>
                <a:lnTo>
                  <a:pt x="5668" y="10643"/>
                </a:lnTo>
                <a:lnTo>
                  <a:pt x="5970" y="10617"/>
                </a:lnTo>
                <a:lnTo>
                  <a:pt x="6216" y="10586"/>
                </a:lnTo>
                <a:lnTo>
                  <a:pt x="8735" y="10243"/>
                </a:lnTo>
                <a:lnTo>
                  <a:pt x="11254" y="9891"/>
                </a:lnTo>
                <a:lnTo>
                  <a:pt x="13746" y="9538"/>
                </a:lnTo>
                <a:lnTo>
                  <a:pt x="16238" y="9175"/>
                </a:lnTo>
                <a:lnTo>
                  <a:pt x="21303" y="8439"/>
                </a:lnTo>
                <a:lnTo>
                  <a:pt x="26451" y="7681"/>
                </a:lnTo>
                <a:lnTo>
                  <a:pt x="27436" y="7858"/>
                </a:lnTo>
                <a:lnTo>
                  <a:pt x="28586" y="8076"/>
                </a:lnTo>
                <a:lnTo>
                  <a:pt x="29244" y="8195"/>
                </a:lnTo>
                <a:lnTo>
                  <a:pt x="29901" y="8314"/>
                </a:lnTo>
                <a:lnTo>
                  <a:pt x="30613" y="8433"/>
                </a:lnTo>
                <a:lnTo>
                  <a:pt x="31352" y="8547"/>
                </a:lnTo>
                <a:lnTo>
                  <a:pt x="35432" y="9154"/>
                </a:lnTo>
                <a:lnTo>
                  <a:pt x="39539" y="9756"/>
                </a:lnTo>
                <a:lnTo>
                  <a:pt x="43646" y="10352"/>
                </a:lnTo>
                <a:lnTo>
                  <a:pt x="47808" y="10949"/>
                </a:lnTo>
                <a:lnTo>
                  <a:pt x="48219" y="11006"/>
                </a:lnTo>
                <a:lnTo>
                  <a:pt x="48684" y="11057"/>
                </a:lnTo>
                <a:lnTo>
                  <a:pt x="49150" y="11109"/>
                </a:lnTo>
                <a:lnTo>
                  <a:pt x="49643" y="11156"/>
                </a:lnTo>
                <a:lnTo>
                  <a:pt x="50628" y="11244"/>
                </a:lnTo>
                <a:lnTo>
                  <a:pt x="51614" y="11327"/>
                </a:lnTo>
                <a:lnTo>
                  <a:pt x="52080" y="11358"/>
                </a:lnTo>
                <a:lnTo>
                  <a:pt x="52545" y="11395"/>
                </a:lnTo>
                <a:lnTo>
                  <a:pt x="52983" y="11420"/>
                </a:lnTo>
                <a:lnTo>
                  <a:pt x="53449" y="11441"/>
                </a:lnTo>
                <a:lnTo>
                  <a:pt x="53914" y="11457"/>
                </a:lnTo>
                <a:lnTo>
                  <a:pt x="54352" y="11467"/>
                </a:lnTo>
                <a:lnTo>
                  <a:pt x="54790" y="11472"/>
                </a:lnTo>
                <a:lnTo>
                  <a:pt x="55228" y="11467"/>
                </a:lnTo>
                <a:lnTo>
                  <a:pt x="55639" y="11452"/>
                </a:lnTo>
                <a:lnTo>
                  <a:pt x="56050" y="11431"/>
                </a:lnTo>
                <a:lnTo>
                  <a:pt x="56461" y="11400"/>
                </a:lnTo>
                <a:lnTo>
                  <a:pt x="56844" y="11363"/>
                </a:lnTo>
                <a:lnTo>
                  <a:pt x="57227" y="11312"/>
                </a:lnTo>
                <a:lnTo>
                  <a:pt x="57583" y="11249"/>
                </a:lnTo>
                <a:lnTo>
                  <a:pt x="57939" y="11177"/>
                </a:lnTo>
                <a:lnTo>
                  <a:pt x="58240" y="11089"/>
                </a:lnTo>
                <a:lnTo>
                  <a:pt x="58514" y="11006"/>
                </a:lnTo>
                <a:lnTo>
                  <a:pt x="58733" y="10923"/>
                </a:lnTo>
                <a:lnTo>
                  <a:pt x="58870" y="10840"/>
                </a:lnTo>
                <a:lnTo>
                  <a:pt x="58980" y="10757"/>
                </a:lnTo>
                <a:lnTo>
                  <a:pt x="59034" y="10679"/>
                </a:lnTo>
                <a:lnTo>
                  <a:pt x="59034" y="10601"/>
                </a:lnTo>
                <a:lnTo>
                  <a:pt x="58980" y="10523"/>
                </a:lnTo>
                <a:lnTo>
                  <a:pt x="58897" y="10446"/>
                </a:lnTo>
                <a:lnTo>
                  <a:pt x="58788" y="10368"/>
                </a:lnTo>
                <a:lnTo>
                  <a:pt x="58624" y="10295"/>
                </a:lnTo>
                <a:lnTo>
                  <a:pt x="58432" y="10223"/>
                </a:lnTo>
                <a:lnTo>
                  <a:pt x="58186" y="10155"/>
                </a:lnTo>
                <a:lnTo>
                  <a:pt x="57939" y="10082"/>
                </a:lnTo>
                <a:lnTo>
                  <a:pt x="57638" y="10015"/>
                </a:lnTo>
                <a:lnTo>
                  <a:pt x="57337" y="9953"/>
                </a:lnTo>
                <a:lnTo>
                  <a:pt x="57008" y="9891"/>
                </a:lnTo>
                <a:lnTo>
                  <a:pt x="54078" y="9362"/>
                </a:lnTo>
                <a:lnTo>
                  <a:pt x="51149" y="8843"/>
                </a:lnTo>
                <a:lnTo>
                  <a:pt x="48191" y="8324"/>
                </a:lnTo>
                <a:lnTo>
                  <a:pt x="45262" y="7801"/>
                </a:lnTo>
                <a:lnTo>
                  <a:pt x="39429" y="6748"/>
                </a:lnTo>
                <a:lnTo>
                  <a:pt x="33406" y="5654"/>
                </a:lnTo>
                <a:lnTo>
                  <a:pt x="36198" y="4871"/>
                </a:lnTo>
                <a:lnTo>
                  <a:pt x="38937" y="4108"/>
                </a:lnTo>
                <a:lnTo>
                  <a:pt x="41565" y="3356"/>
                </a:lnTo>
                <a:lnTo>
                  <a:pt x="42852" y="2983"/>
                </a:lnTo>
                <a:lnTo>
                  <a:pt x="44139" y="2604"/>
                </a:lnTo>
                <a:lnTo>
                  <a:pt x="44632" y="2449"/>
                </a:lnTo>
                <a:lnTo>
                  <a:pt x="45125" y="2288"/>
                </a:lnTo>
                <a:lnTo>
                  <a:pt x="45590" y="2122"/>
                </a:lnTo>
                <a:lnTo>
                  <a:pt x="46001" y="1956"/>
                </a:lnTo>
                <a:lnTo>
                  <a:pt x="46412" y="1785"/>
                </a:lnTo>
                <a:lnTo>
                  <a:pt x="46795" y="1614"/>
                </a:lnTo>
                <a:lnTo>
                  <a:pt x="47124" y="1443"/>
                </a:lnTo>
                <a:lnTo>
                  <a:pt x="47397" y="1266"/>
                </a:lnTo>
                <a:lnTo>
                  <a:pt x="47534" y="1163"/>
                </a:lnTo>
                <a:lnTo>
                  <a:pt x="47644" y="1059"/>
                </a:lnTo>
                <a:lnTo>
                  <a:pt x="47699" y="950"/>
                </a:lnTo>
                <a:lnTo>
                  <a:pt x="47699" y="846"/>
                </a:lnTo>
                <a:lnTo>
                  <a:pt x="47699" y="748"/>
                </a:lnTo>
                <a:lnTo>
                  <a:pt x="47616" y="649"/>
                </a:lnTo>
                <a:lnTo>
                  <a:pt x="47507" y="551"/>
                </a:lnTo>
                <a:lnTo>
                  <a:pt x="47343" y="462"/>
                </a:lnTo>
                <a:lnTo>
                  <a:pt x="47124" y="374"/>
                </a:lnTo>
                <a:lnTo>
                  <a:pt x="46877" y="297"/>
                </a:lnTo>
                <a:lnTo>
                  <a:pt x="46576" y="224"/>
                </a:lnTo>
                <a:lnTo>
                  <a:pt x="46412" y="193"/>
                </a:lnTo>
                <a:lnTo>
                  <a:pt x="46220" y="162"/>
                </a:lnTo>
                <a:lnTo>
                  <a:pt x="46028" y="136"/>
                </a:lnTo>
                <a:lnTo>
                  <a:pt x="45837" y="110"/>
                </a:lnTo>
                <a:lnTo>
                  <a:pt x="45618" y="84"/>
                </a:lnTo>
                <a:lnTo>
                  <a:pt x="45371" y="68"/>
                </a:lnTo>
                <a:lnTo>
                  <a:pt x="45125" y="48"/>
                </a:lnTo>
                <a:lnTo>
                  <a:pt x="44851" y="32"/>
                </a:lnTo>
                <a:lnTo>
                  <a:pt x="44604" y="22"/>
                </a:lnTo>
                <a:lnTo>
                  <a:pt x="44303" y="16"/>
                </a:lnTo>
                <a:lnTo>
                  <a:pt x="43783" y="6"/>
                </a:lnTo>
                <a:lnTo>
                  <a:pt x="4323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flipH="1">
            <a:off x="4189356" y="4309185"/>
            <a:ext cx="241217" cy="234270"/>
          </a:xfrm>
          <a:custGeom>
            <a:rect b="b" l="l" r="r" t="t"/>
            <a:pathLst>
              <a:path extrusionOk="0" h="8957" w="46166">
                <a:moveTo>
                  <a:pt x="27327" y="1"/>
                </a:moveTo>
                <a:lnTo>
                  <a:pt x="26944" y="6"/>
                </a:lnTo>
                <a:lnTo>
                  <a:pt x="26533" y="11"/>
                </a:lnTo>
                <a:lnTo>
                  <a:pt x="26150" y="21"/>
                </a:lnTo>
                <a:lnTo>
                  <a:pt x="25739" y="37"/>
                </a:lnTo>
                <a:lnTo>
                  <a:pt x="25356" y="52"/>
                </a:lnTo>
                <a:lnTo>
                  <a:pt x="24945" y="73"/>
                </a:lnTo>
                <a:lnTo>
                  <a:pt x="24507" y="99"/>
                </a:lnTo>
                <a:lnTo>
                  <a:pt x="24096" y="125"/>
                </a:lnTo>
                <a:lnTo>
                  <a:pt x="23658" y="161"/>
                </a:lnTo>
                <a:lnTo>
                  <a:pt x="23001" y="208"/>
                </a:lnTo>
                <a:lnTo>
                  <a:pt x="22344" y="255"/>
                </a:lnTo>
                <a:lnTo>
                  <a:pt x="21002" y="338"/>
                </a:lnTo>
                <a:lnTo>
                  <a:pt x="19661" y="415"/>
                </a:lnTo>
                <a:lnTo>
                  <a:pt x="18264" y="483"/>
                </a:lnTo>
                <a:lnTo>
                  <a:pt x="15499" y="607"/>
                </a:lnTo>
                <a:lnTo>
                  <a:pt x="14130" y="675"/>
                </a:lnTo>
                <a:lnTo>
                  <a:pt x="12761" y="747"/>
                </a:lnTo>
                <a:lnTo>
                  <a:pt x="11912" y="799"/>
                </a:lnTo>
                <a:lnTo>
                  <a:pt x="11118" y="856"/>
                </a:lnTo>
                <a:lnTo>
                  <a:pt x="10324" y="924"/>
                </a:lnTo>
                <a:lnTo>
                  <a:pt x="9557" y="991"/>
                </a:lnTo>
                <a:lnTo>
                  <a:pt x="8818" y="1069"/>
                </a:lnTo>
                <a:lnTo>
                  <a:pt x="8078" y="1157"/>
                </a:lnTo>
                <a:lnTo>
                  <a:pt x="7394" y="1245"/>
                </a:lnTo>
                <a:lnTo>
                  <a:pt x="6709" y="1344"/>
                </a:lnTo>
                <a:lnTo>
                  <a:pt x="6080" y="1442"/>
                </a:lnTo>
                <a:lnTo>
                  <a:pt x="5450" y="1551"/>
                </a:lnTo>
                <a:lnTo>
                  <a:pt x="4875" y="1665"/>
                </a:lnTo>
                <a:lnTo>
                  <a:pt x="4327" y="1779"/>
                </a:lnTo>
                <a:lnTo>
                  <a:pt x="3779" y="1904"/>
                </a:lnTo>
                <a:lnTo>
                  <a:pt x="3287" y="2028"/>
                </a:lnTo>
                <a:lnTo>
                  <a:pt x="2821" y="2158"/>
                </a:lnTo>
                <a:lnTo>
                  <a:pt x="2383" y="2293"/>
                </a:lnTo>
                <a:lnTo>
                  <a:pt x="2000" y="2428"/>
                </a:lnTo>
                <a:lnTo>
                  <a:pt x="1616" y="2568"/>
                </a:lnTo>
                <a:lnTo>
                  <a:pt x="1288" y="2713"/>
                </a:lnTo>
                <a:lnTo>
                  <a:pt x="987" y="2858"/>
                </a:lnTo>
                <a:lnTo>
                  <a:pt x="740" y="3008"/>
                </a:lnTo>
                <a:lnTo>
                  <a:pt x="521" y="3159"/>
                </a:lnTo>
                <a:lnTo>
                  <a:pt x="329" y="3314"/>
                </a:lnTo>
                <a:lnTo>
                  <a:pt x="193" y="3470"/>
                </a:lnTo>
                <a:lnTo>
                  <a:pt x="83" y="3626"/>
                </a:lnTo>
                <a:lnTo>
                  <a:pt x="28" y="3781"/>
                </a:lnTo>
                <a:lnTo>
                  <a:pt x="1" y="3942"/>
                </a:lnTo>
                <a:lnTo>
                  <a:pt x="28" y="4103"/>
                </a:lnTo>
                <a:lnTo>
                  <a:pt x="110" y="4263"/>
                </a:lnTo>
                <a:lnTo>
                  <a:pt x="220" y="4424"/>
                </a:lnTo>
                <a:lnTo>
                  <a:pt x="357" y="4585"/>
                </a:lnTo>
                <a:lnTo>
                  <a:pt x="576" y="4746"/>
                </a:lnTo>
                <a:lnTo>
                  <a:pt x="850" y="4948"/>
                </a:lnTo>
                <a:lnTo>
                  <a:pt x="1178" y="5145"/>
                </a:lnTo>
                <a:lnTo>
                  <a:pt x="1507" y="5337"/>
                </a:lnTo>
                <a:lnTo>
                  <a:pt x="1890" y="5524"/>
                </a:lnTo>
                <a:lnTo>
                  <a:pt x="2274" y="5705"/>
                </a:lnTo>
                <a:lnTo>
                  <a:pt x="2684" y="5887"/>
                </a:lnTo>
                <a:lnTo>
                  <a:pt x="3122" y="6063"/>
                </a:lnTo>
                <a:lnTo>
                  <a:pt x="3588" y="6234"/>
                </a:lnTo>
                <a:lnTo>
                  <a:pt x="4081" y="6400"/>
                </a:lnTo>
                <a:lnTo>
                  <a:pt x="4574" y="6561"/>
                </a:lnTo>
                <a:lnTo>
                  <a:pt x="5121" y="6716"/>
                </a:lnTo>
                <a:lnTo>
                  <a:pt x="5669" y="6872"/>
                </a:lnTo>
                <a:lnTo>
                  <a:pt x="6271" y="7017"/>
                </a:lnTo>
                <a:lnTo>
                  <a:pt x="6874" y="7162"/>
                </a:lnTo>
                <a:lnTo>
                  <a:pt x="7503" y="7297"/>
                </a:lnTo>
                <a:lnTo>
                  <a:pt x="8188" y="7432"/>
                </a:lnTo>
                <a:lnTo>
                  <a:pt x="8872" y="7562"/>
                </a:lnTo>
                <a:lnTo>
                  <a:pt x="9584" y="7686"/>
                </a:lnTo>
                <a:lnTo>
                  <a:pt x="10324" y="7806"/>
                </a:lnTo>
                <a:lnTo>
                  <a:pt x="11090" y="7920"/>
                </a:lnTo>
                <a:lnTo>
                  <a:pt x="11884" y="8029"/>
                </a:lnTo>
                <a:lnTo>
                  <a:pt x="12678" y="8132"/>
                </a:lnTo>
                <a:lnTo>
                  <a:pt x="13527" y="8231"/>
                </a:lnTo>
                <a:lnTo>
                  <a:pt x="14403" y="8324"/>
                </a:lnTo>
                <a:lnTo>
                  <a:pt x="15307" y="8412"/>
                </a:lnTo>
                <a:lnTo>
                  <a:pt x="16211" y="8495"/>
                </a:lnTo>
                <a:lnTo>
                  <a:pt x="17169" y="8573"/>
                </a:lnTo>
                <a:lnTo>
                  <a:pt x="18155" y="8640"/>
                </a:lnTo>
                <a:lnTo>
                  <a:pt x="19140" y="8708"/>
                </a:lnTo>
                <a:lnTo>
                  <a:pt x="20181" y="8770"/>
                </a:lnTo>
                <a:lnTo>
                  <a:pt x="21221" y="8827"/>
                </a:lnTo>
                <a:lnTo>
                  <a:pt x="22317" y="8874"/>
                </a:lnTo>
                <a:lnTo>
                  <a:pt x="22864" y="8895"/>
                </a:lnTo>
                <a:lnTo>
                  <a:pt x="23412" y="8915"/>
                </a:lnTo>
                <a:lnTo>
                  <a:pt x="23959" y="8931"/>
                </a:lnTo>
                <a:lnTo>
                  <a:pt x="24507" y="8941"/>
                </a:lnTo>
                <a:lnTo>
                  <a:pt x="25082" y="8946"/>
                </a:lnTo>
                <a:lnTo>
                  <a:pt x="25630" y="8952"/>
                </a:lnTo>
                <a:lnTo>
                  <a:pt x="26177" y="8957"/>
                </a:lnTo>
                <a:lnTo>
                  <a:pt x="26725" y="8952"/>
                </a:lnTo>
                <a:lnTo>
                  <a:pt x="27273" y="8946"/>
                </a:lnTo>
                <a:lnTo>
                  <a:pt x="27820" y="8941"/>
                </a:lnTo>
                <a:lnTo>
                  <a:pt x="28888" y="8915"/>
                </a:lnTo>
                <a:lnTo>
                  <a:pt x="29956" y="8879"/>
                </a:lnTo>
                <a:lnTo>
                  <a:pt x="31024" y="8827"/>
                </a:lnTo>
                <a:lnTo>
                  <a:pt x="32064" y="8770"/>
                </a:lnTo>
                <a:lnTo>
                  <a:pt x="33077" y="8698"/>
                </a:lnTo>
                <a:lnTo>
                  <a:pt x="34090" y="8615"/>
                </a:lnTo>
                <a:lnTo>
                  <a:pt x="35076" y="8521"/>
                </a:lnTo>
                <a:lnTo>
                  <a:pt x="36007" y="8417"/>
                </a:lnTo>
                <a:lnTo>
                  <a:pt x="36938" y="8309"/>
                </a:lnTo>
                <a:lnTo>
                  <a:pt x="37842" y="8189"/>
                </a:lnTo>
                <a:lnTo>
                  <a:pt x="38691" y="8060"/>
                </a:lnTo>
                <a:lnTo>
                  <a:pt x="39539" y="7920"/>
                </a:lnTo>
                <a:lnTo>
                  <a:pt x="40306" y="7774"/>
                </a:lnTo>
                <a:lnTo>
                  <a:pt x="41073" y="7619"/>
                </a:lnTo>
                <a:lnTo>
                  <a:pt x="41785" y="7458"/>
                </a:lnTo>
                <a:lnTo>
                  <a:pt x="42442" y="7287"/>
                </a:lnTo>
                <a:lnTo>
                  <a:pt x="43071" y="7111"/>
                </a:lnTo>
                <a:lnTo>
                  <a:pt x="43619" y="6929"/>
                </a:lnTo>
                <a:lnTo>
                  <a:pt x="44139" y="6742"/>
                </a:lnTo>
                <a:lnTo>
                  <a:pt x="44605" y="6551"/>
                </a:lnTo>
                <a:lnTo>
                  <a:pt x="45016" y="6353"/>
                </a:lnTo>
                <a:lnTo>
                  <a:pt x="45372" y="6146"/>
                </a:lnTo>
                <a:lnTo>
                  <a:pt x="45508" y="6042"/>
                </a:lnTo>
                <a:lnTo>
                  <a:pt x="45645" y="5939"/>
                </a:lnTo>
                <a:lnTo>
                  <a:pt x="45782" y="5835"/>
                </a:lnTo>
                <a:lnTo>
                  <a:pt x="45892" y="5726"/>
                </a:lnTo>
                <a:lnTo>
                  <a:pt x="45974" y="5617"/>
                </a:lnTo>
                <a:lnTo>
                  <a:pt x="46029" y="5508"/>
                </a:lnTo>
                <a:lnTo>
                  <a:pt x="46083" y="5399"/>
                </a:lnTo>
                <a:lnTo>
                  <a:pt x="46138" y="5290"/>
                </a:lnTo>
                <a:lnTo>
                  <a:pt x="46166" y="5176"/>
                </a:lnTo>
                <a:lnTo>
                  <a:pt x="46166" y="5067"/>
                </a:lnTo>
                <a:lnTo>
                  <a:pt x="46001" y="4761"/>
                </a:lnTo>
                <a:lnTo>
                  <a:pt x="45810" y="4455"/>
                </a:lnTo>
                <a:lnTo>
                  <a:pt x="45563" y="4155"/>
                </a:lnTo>
                <a:lnTo>
                  <a:pt x="45399" y="4004"/>
                </a:lnTo>
                <a:lnTo>
                  <a:pt x="45235" y="3854"/>
                </a:lnTo>
                <a:lnTo>
                  <a:pt x="45043" y="3703"/>
                </a:lnTo>
                <a:lnTo>
                  <a:pt x="44824" y="3553"/>
                </a:lnTo>
                <a:lnTo>
                  <a:pt x="44605" y="3408"/>
                </a:lnTo>
                <a:lnTo>
                  <a:pt x="44358" y="3263"/>
                </a:lnTo>
                <a:lnTo>
                  <a:pt x="44112" y="3117"/>
                </a:lnTo>
                <a:lnTo>
                  <a:pt x="43838" y="2972"/>
                </a:lnTo>
                <a:lnTo>
                  <a:pt x="43537" y="2827"/>
                </a:lnTo>
                <a:lnTo>
                  <a:pt x="43208" y="2687"/>
                </a:lnTo>
                <a:lnTo>
                  <a:pt x="42880" y="2547"/>
                </a:lnTo>
                <a:lnTo>
                  <a:pt x="42524" y="2407"/>
                </a:lnTo>
                <a:lnTo>
                  <a:pt x="42141" y="2267"/>
                </a:lnTo>
                <a:lnTo>
                  <a:pt x="41730" y="2132"/>
                </a:lnTo>
                <a:lnTo>
                  <a:pt x="41319" y="1997"/>
                </a:lnTo>
                <a:lnTo>
                  <a:pt x="40881" y="1862"/>
                </a:lnTo>
                <a:lnTo>
                  <a:pt x="40416" y="1733"/>
                </a:lnTo>
                <a:lnTo>
                  <a:pt x="39923" y="1603"/>
                </a:lnTo>
                <a:lnTo>
                  <a:pt x="39402" y="1473"/>
                </a:lnTo>
                <a:lnTo>
                  <a:pt x="38855" y="1349"/>
                </a:lnTo>
                <a:lnTo>
                  <a:pt x="38307" y="1224"/>
                </a:lnTo>
                <a:lnTo>
                  <a:pt x="37732" y="1100"/>
                </a:lnTo>
                <a:lnTo>
                  <a:pt x="37102" y="981"/>
                </a:lnTo>
                <a:lnTo>
                  <a:pt x="36473" y="861"/>
                </a:lnTo>
                <a:lnTo>
                  <a:pt x="35815" y="747"/>
                </a:lnTo>
                <a:lnTo>
                  <a:pt x="35131" y="633"/>
                </a:lnTo>
                <a:lnTo>
                  <a:pt x="34501" y="540"/>
                </a:lnTo>
                <a:lnTo>
                  <a:pt x="33871" y="447"/>
                </a:lnTo>
                <a:lnTo>
                  <a:pt x="33214" y="364"/>
                </a:lnTo>
                <a:lnTo>
                  <a:pt x="32585" y="286"/>
                </a:lnTo>
                <a:lnTo>
                  <a:pt x="31927" y="213"/>
                </a:lnTo>
                <a:lnTo>
                  <a:pt x="31243" y="151"/>
                </a:lnTo>
                <a:lnTo>
                  <a:pt x="30558" y="99"/>
                </a:lnTo>
                <a:lnTo>
                  <a:pt x="29874" y="58"/>
                </a:lnTo>
                <a:lnTo>
                  <a:pt x="29162" y="27"/>
                </a:lnTo>
                <a:lnTo>
                  <a:pt x="28450" y="6"/>
                </a:lnTo>
                <a:lnTo>
                  <a:pt x="280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flipH="1">
            <a:off x="7697485" y="2785162"/>
            <a:ext cx="377700" cy="355263"/>
          </a:xfrm>
          <a:custGeom>
            <a:rect b="b" l="l" r="r" t="t"/>
            <a:pathLst>
              <a:path extrusionOk="0" h="13583" w="72287">
                <a:moveTo>
                  <a:pt x="40552" y="1816"/>
                </a:moveTo>
                <a:lnTo>
                  <a:pt x="40935" y="1821"/>
                </a:lnTo>
                <a:lnTo>
                  <a:pt x="41647" y="1842"/>
                </a:lnTo>
                <a:lnTo>
                  <a:pt x="42359" y="1873"/>
                </a:lnTo>
                <a:lnTo>
                  <a:pt x="43043" y="1914"/>
                </a:lnTo>
                <a:lnTo>
                  <a:pt x="43728" y="1966"/>
                </a:lnTo>
                <a:lnTo>
                  <a:pt x="44412" y="2028"/>
                </a:lnTo>
                <a:lnTo>
                  <a:pt x="45070" y="2101"/>
                </a:lnTo>
                <a:lnTo>
                  <a:pt x="45699" y="2179"/>
                </a:lnTo>
                <a:lnTo>
                  <a:pt x="46356" y="2262"/>
                </a:lnTo>
                <a:lnTo>
                  <a:pt x="46986" y="2355"/>
                </a:lnTo>
                <a:lnTo>
                  <a:pt x="47616" y="2448"/>
                </a:lnTo>
                <a:lnTo>
                  <a:pt x="48300" y="2562"/>
                </a:lnTo>
                <a:lnTo>
                  <a:pt x="48958" y="2676"/>
                </a:lnTo>
                <a:lnTo>
                  <a:pt x="49587" y="2796"/>
                </a:lnTo>
                <a:lnTo>
                  <a:pt x="50217" y="2915"/>
                </a:lnTo>
                <a:lnTo>
                  <a:pt x="50792" y="3039"/>
                </a:lnTo>
                <a:lnTo>
                  <a:pt x="51340" y="3164"/>
                </a:lnTo>
                <a:lnTo>
                  <a:pt x="51887" y="3288"/>
                </a:lnTo>
                <a:lnTo>
                  <a:pt x="52408" y="3418"/>
                </a:lnTo>
                <a:lnTo>
                  <a:pt x="52901" y="3548"/>
                </a:lnTo>
                <a:lnTo>
                  <a:pt x="53366" y="3677"/>
                </a:lnTo>
                <a:lnTo>
                  <a:pt x="53804" y="3812"/>
                </a:lnTo>
                <a:lnTo>
                  <a:pt x="54215" y="3947"/>
                </a:lnTo>
                <a:lnTo>
                  <a:pt x="54626" y="4082"/>
                </a:lnTo>
                <a:lnTo>
                  <a:pt x="55009" y="4222"/>
                </a:lnTo>
                <a:lnTo>
                  <a:pt x="55365" y="4362"/>
                </a:lnTo>
                <a:lnTo>
                  <a:pt x="55693" y="4502"/>
                </a:lnTo>
                <a:lnTo>
                  <a:pt x="56022" y="4642"/>
                </a:lnTo>
                <a:lnTo>
                  <a:pt x="56323" y="4787"/>
                </a:lnTo>
                <a:lnTo>
                  <a:pt x="56597" y="4932"/>
                </a:lnTo>
                <a:lnTo>
                  <a:pt x="56843" y="5078"/>
                </a:lnTo>
                <a:lnTo>
                  <a:pt x="57090" y="5223"/>
                </a:lnTo>
                <a:lnTo>
                  <a:pt x="57309" y="5368"/>
                </a:lnTo>
                <a:lnTo>
                  <a:pt x="57528" y="5518"/>
                </a:lnTo>
                <a:lnTo>
                  <a:pt x="57720" y="5669"/>
                </a:lnTo>
                <a:lnTo>
                  <a:pt x="57884" y="5819"/>
                </a:lnTo>
                <a:lnTo>
                  <a:pt x="58048" y="5970"/>
                </a:lnTo>
                <a:lnTo>
                  <a:pt x="58295" y="6270"/>
                </a:lnTo>
                <a:lnTo>
                  <a:pt x="58486" y="6576"/>
                </a:lnTo>
                <a:lnTo>
                  <a:pt x="58651" y="6882"/>
                </a:lnTo>
                <a:lnTo>
                  <a:pt x="58651" y="6991"/>
                </a:lnTo>
                <a:lnTo>
                  <a:pt x="58623" y="7105"/>
                </a:lnTo>
                <a:lnTo>
                  <a:pt x="58568" y="7214"/>
                </a:lnTo>
                <a:lnTo>
                  <a:pt x="58514" y="7323"/>
                </a:lnTo>
                <a:lnTo>
                  <a:pt x="58459" y="7432"/>
                </a:lnTo>
                <a:lnTo>
                  <a:pt x="58377" y="7541"/>
                </a:lnTo>
                <a:lnTo>
                  <a:pt x="58267" y="7650"/>
                </a:lnTo>
                <a:lnTo>
                  <a:pt x="58130" y="7754"/>
                </a:lnTo>
                <a:lnTo>
                  <a:pt x="57993" y="7857"/>
                </a:lnTo>
                <a:lnTo>
                  <a:pt x="57857" y="7961"/>
                </a:lnTo>
                <a:lnTo>
                  <a:pt x="57501" y="8168"/>
                </a:lnTo>
                <a:lnTo>
                  <a:pt x="57090" y="8366"/>
                </a:lnTo>
                <a:lnTo>
                  <a:pt x="56624" y="8557"/>
                </a:lnTo>
                <a:lnTo>
                  <a:pt x="56104" y="8744"/>
                </a:lnTo>
                <a:lnTo>
                  <a:pt x="55556" y="8926"/>
                </a:lnTo>
                <a:lnTo>
                  <a:pt x="54927" y="9102"/>
                </a:lnTo>
                <a:lnTo>
                  <a:pt x="54270" y="9273"/>
                </a:lnTo>
                <a:lnTo>
                  <a:pt x="53558" y="9434"/>
                </a:lnTo>
                <a:lnTo>
                  <a:pt x="52791" y="9589"/>
                </a:lnTo>
                <a:lnTo>
                  <a:pt x="52024" y="9735"/>
                </a:lnTo>
                <a:lnTo>
                  <a:pt x="51176" y="9875"/>
                </a:lnTo>
                <a:lnTo>
                  <a:pt x="50327" y="10004"/>
                </a:lnTo>
                <a:lnTo>
                  <a:pt x="49423" y="10124"/>
                </a:lnTo>
                <a:lnTo>
                  <a:pt x="48492" y="10232"/>
                </a:lnTo>
                <a:lnTo>
                  <a:pt x="47561" y="10336"/>
                </a:lnTo>
                <a:lnTo>
                  <a:pt x="46575" y="10430"/>
                </a:lnTo>
                <a:lnTo>
                  <a:pt x="45562" y="10513"/>
                </a:lnTo>
                <a:lnTo>
                  <a:pt x="44549" y="10585"/>
                </a:lnTo>
                <a:lnTo>
                  <a:pt x="43509" y="10642"/>
                </a:lnTo>
                <a:lnTo>
                  <a:pt x="42441" y="10694"/>
                </a:lnTo>
                <a:lnTo>
                  <a:pt x="41373" y="10730"/>
                </a:lnTo>
                <a:lnTo>
                  <a:pt x="40305" y="10756"/>
                </a:lnTo>
                <a:lnTo>
                  <a:pt x="39758" y="10761"/>
                </a:lnTo>
                <a:lnTo>
                  <a:pt x="39210" y="10767"/>
                </a:lnTo>
                <a:lnTo>
                  <a:pt x="38662" y="10772"/>
                </a:lnTo>
                <a:lnTo>
                  <a:pt x="38115" y="10767"/>
                </a:lnTo>
                <a:lnTo>
                  <a:pt x="37567" y="10761"/>
                </a:lnTo>
                <a:lnTo>
                  <a:pt x="36992" y="10756"/>
                </a:lnTo>
                <a:lnTo>
                  <a:pt x="36444" y="10746"/>
                </a:lnTo>
                <a:lnTo>
                  <a:pt x="35897" y="10730"/>
                </a:lnTo>
                <a:lnTo>
                  <a:pt x="35349" y="10710"/>
                </a:lnTo>
                <a:lnTo>
                  <a:pt x="34802" y="10689"/>
                </a:lnTo>
                <a:lnTo>
                  <a:pt x="33706" y="10642"/>
                </a:lnTo>
                <a:lnTo>
                  <a:pt x="32666" y="10585"/>
                </a:lnTo>
                <a:lnTo>
                  <a:pt x="31625" y="10523"/>
                </a:lnTo>
                <a:lnTo>
                  <a:pt x="30640" y="10455"/>
                </a:lnTo>
                <a:lnTo>
                  <a:pt x="29654" y="10388"/>
                </a:lnTo>
                <a:lnTo>
                  <a:pt x="28696" y="10310"/>
                </a:lnTo>
                <a:lnTo>
                  <a:pt x="27792" y="10227"/>
                </a:lnTo>
                <a:lnTo>
                  <a:pt x="26888" y="10139"/>
                </a:lnTo>
                <a:lnTo>
                  <a:pt x="26012" y="10046"/>
                </a:lnTo>
                <a:lnTo>
                  <a:pt x="25163" y="9947"/>
                </a:lnTo>
                <a:lnTo>
                  <a:pt x="24369" y="9844"/>
                </a:lnTo>
                <a:lnTo>
                  <a:pt x="23575" y="9735"/>
                </a:lnTo>
                <a:lnTo>
                  <a:pt x="22809" y="9621"/>
                </a:lnTo>
                <a:lnTo>
                  <a:pt x="22069" y="9501"/>
                </a:lnTo>
                <a:lnTo>
                  <a:pt x="21357" y="9377"/>
                </a:lnTo>
                <a:lnTo>
                  <a:pt x="20673" y="9247"/>
                </a:lnTo>
                <a:lnTo>
                  <a:pt x="19988" y="9112"/>
                </a:lnTo>
                <a:lnTo>
                  <a:pt x="19359" y="8977"/>
                </a:lnTo>
                <a:lnTo>
                  <a:pt x="18756" y="8832"/>
                </a:lnTo>
                <a:lnTo>
                  <a:pt x="18154" y="8687"/>
                </a:lnTo>
                <a:lnTo>
                  <a:pt x="17606" y="8531"/>
                </a:lnTo>
                <a:lnTo>
                  <a:pt x="17059" y="8376"/>
                </a:lnTo>
                <a:lnTo>
                  <a:pt x="16566" y="8215"/>
                </a:lnTo>
                <a:lnTo>
                  <a:pt x="16073" y="8049"/>
                </a:lnTo>
                <a:lnTo>
                  <a:pt x="15607" y="7878"/>
                </a:lnTo>
                <a:lnTo>
                  <a:pt x="15169" y="7702"/>
                </a:lnTo>
                <a:lnTo>
                  <a:pt x="14759" y="7520"/>
                </a:lnTo>
                <a:lnTo>
                  <a:pt x="14375" y="7339"/>
                </a:lnTo>
                <a:lnTo>
                  <a:pt x="13992" y="7152"/>
                </a:lnTo>
                <a:lnTo>
                  <a:pt x="13663" y="6960"/>
                </a:lnTo>
                <a:lnTo>
                  <a:pt x="13335" y="6763"/>
                </a:lnTo>
                <a:lnTo>
                  <a:pt x="13061" y="6561"/>
                </a:lnTo>
                <a:lnTo>
                  <a:pt x="12842" y="6400"/>
                </a:lnTo>
                <a:lnTo>
                  <a:pt x="12705" y="6239"/>
                </a:lnTo>
                <a:lnTo>
                  <a:pt x="12595" y="6078"/>
                </a:lnTo>
                <a:lnTo>
                  <a:pt x="12513" y="5918"/>
                </a:lnTo>
                <a:lnTo>
                  <a:pt x="12486" y="5757"/>
                </a:lnTo>
                <a:lnTo>
                  <a:pt x="12513" y="5596"/>
                </a:lnTo>
                <a:lnTo>
                  <a:pt x="12568" y="5441"/>
                </a:lnTo>
                <a:lnTo>
                  <a:pt x="12678" y="5285"/>
                </a:lnTo>
                <a:lnTo>
                  <a:pt x="12814" y="5129"/>
                </a:lnTo>
                <a:lnTo>
                  <a:pt x="13006" y="4974"/>
                </a:lnTo>
                <a:lnTo>
                  <a:pt x="13225" y="4823"/>
                </a:lnTo>
                <a:lnTo>
                  <a:pt x="13472" y="4673"/>
                </a:lnTo>
                <a:lnTo>
                  <a:pt x="13773" y="4528"/>
                </a:lnTo>
                <a:lnTo>
                  <a:pt x="14101" y="4383"/>
                </a:lnTo>
                <a:lnTo>
                  <a:pt x="14485" y="4243"/>
                </a:lnTo>
                <a:lnTo>
                  <a:pt x="14868" y="4108"/>
                </a:lnTo>
                <a:lnTo>
                  <a:pt x="15306" y="3973"/>
                </a:lnTo>
                <a:lnTo>
                  <a:pt x="15772" y="3843"/>
                </a:lnTo>
                <a:lnTo>
                  <a:pt x="16264" y="3719"/>
                </a:lnTo>
                <a:lnTo>
                  <a:pt x="16812" y="3594"/>
                </a:lnTo>
                <a:lnTo>
                  <a:pt x="17360" y="3480"/>
                </a:lnTo>
                <a:lnTo>
                  <a:pt x="17935" y="3366"/>
                </a:lnTo>
                <a:lnTo>
                  <a:pt x="18565" y="3257"/>
                </a:lnTo>
                <a:lnTo>
                  <a:pt x="19194" y="3159"/>
                </a:lnTo>
                <a:lnTo>
                  <a:pt x="19879" y="3060"/>
                </a:lnTo>
                <a:lnTo>
                  <a:pt x="20563" y="2972"/>
                </a:lnTo>
                <a:lnTo>
                  <a:pt x="21303" y="2884"/>
                </a:lnTo>
                <a:lnTo>
                  <a:pt x="22042" y="2806"/>
                </a:lnTo>
                <a:lnTo>
                  <a:pt x="22809" y="2739"/>
                </a:lnTo>
                <a:lnTo>
                  <a:pt x="23603" y="2671"/>
                </a:lnTo>
                <a:lnTo>
                  <a:pt x="24397" y="2614"/>
                </a:lnTo>
                <a:lnTo>
                  <a:pt x="25246" y="2562"/>
                </a:lnTo>
                <a:lnTo>
                  <a:pt x="26615" y="2490"/>
                </a:lnTo>
                <a:lnTo>
                  <a:pt x="27984" y="2422"/>
                </a:lnTo>
                <a:lnTo>
                  <a:pt x="30749" y="2298"/>
                </a:lnTo>
                <a:lnTo>
                  <a:pt x="32146" y="2230"/>
                </a:lnTo>
                <a:lnTo>
                  <a:pt x="33487" y="2153"/>
                </a:lnTo>
                <a:lnTo>
                  <a:pt x="34829" y="2070"/>
                </a:lnTo>
                <a:lnTo>
                  <a:pt x="35486" y="2023"/>
                </a:lnTo>
                <a:lnTo>
                  <a:pt x="36143" y="1976"/>
                </a:lnTo>
                <a:lnTo>
                  <a:pt x="36581" y="1940"/>
                </a:lnTo>
                <a:lnTo>
                  <a:pt x="36992" y="1914"/>
                </a:lnTo>
                <a:lnTo>
                  <a:pt x="37430" y="1888"/>
                </a:lnTo>
                <a:lnTo>
                  <a:pt x="37841" y="1867"/>
                </a:lnTo>
                <a:lnTo>
                  <a:pt x="38224" y="1852"/>
                </a:lnTo>
                <a:lnTo>
                  <a:pt x="38635" y="1836"/>
                </a:lnTo>
                <a:lnTo>
                  <a:pt x="39018" y="1826"/>
                </a:lnTo>
                <a:lnTo>
                  <a:pt x="39429" y="1821"/>
                </a:lnTo>
                <a:lnTo>
                  <a:pt x="39812" y="1816"/>
                </a:lnTo>
                <a:close/>
                <a:moveTo>
                  <a:pt x="34829" y="0"/>
                </a:moveTo>
                <a:lnTo>
                  <a:pt x="33460" y="11"/>
                </a:lnTo>
                <a:lnTo>
                  <a:pt x="32091" y="21"/>
                </a:lnTo>
                <a:lnTo>
                  <a:pt x="29353" y="32"/>
                </a:lnTo>
                <a:lnTo>
                  <a:pt x="27984" y="42"/>
                </a:lnTo>
                <a:lnTo>
                  <a:pt x="26615" y="63"/>
                </a:lnTo>
                <a:lnTo>
                  <a:pt x="25930" y="73"/>
                </a:lnTo>
                <a:lnTo>
                  <a:pt x="25273" y="94"/>
                </a:lnTo>
                <a:lnTo>
                  <a:pt x="24588" y="115"/>
                </a:lnTo>
                <a:lnTo>
                  <a:pt x="23931" y="135"/>
                </a:lnTo>
                <a:lnTo>
                  <a:pt x="22699" y="192"/>
                </a:lnTo>
                <a:lnTo>
                  <a:pt x="21467" y="255"/>
                </a:lnTo>
                <a:lnTo>
                  <a:pt x="20290" y="332"/>
                </a:lnTo>
                <a:lnTo>
                  <a:pt x="19112" y="421"/>
                </a:lnTo>
                <a:lnTo>
                  <a:pt x="17962" y="514"/>
                </a:lnTo>
                <a:lnTo>
                  <a:pt x="16840" y="623"/>
                </a:lnTo>
                <a:lnTo>
                  <a:pt x="15717" y="737"/>
                </a:lnTo>
                <a:lnTo>
                  <a:pt x="14649" y="861"/>
                </a:lnTo>
                <a:lnTo>
                  <a:pt x="13609" y="996"/>
                </a:lnTo>
                <a:lnTo>
                  <a:pt x="12595" y="1136"/>
                </a:lnTo>
                <a:lnTo>
                  <a:pt x="11610" y="1287"/>
                </a:lnTo>
                <a:lnTo>
                  <a:pt x="10651" y="1447"/>
                </a:lnTo>
                <a:lnTo>
                  <a:pt x="9720" y="1613"/>
                </a:lnTo>
                <a:lnTo>
                  <a:pt x="8844" y="1784"/>
                </a:lnTo>
                <a:lnTo>
                  <a:pt x="7995" y="1966"/>
                </a:lnTo>
                <a:lnTo>
                  <a:pt x="7174" y="2153"/>
                </a:lnTo>
                <a:lnTo>
                  <a:pt x="6380" y="2345"/>
                </a:lnTo>
                <a:lnTo>
                  <a:pt x="5641" y="2547"/>
                </a:lnTo>
                <a:lnTo>
                  <a:pt x="4956" y="2749"/>
                </a:lnTo>
                <a:lnTo>
                  <a:pt x="4272" y="2962"/>
                </a:lnTo>
                <a:lnTo>
                  <a:pt x="3669" y="3174"/>
                </a:lnTo>
                <a:lnTo>
                  <a:pt x="3094" y="3397"/>
                </a:lnTo>
                <a:lnTo>
                  <a:pt x="2574" y="3620"/>
                </a:lnTo>
                <a:lnTo>
                  <a:pt x="2081" y="3849"/>
                </a:lnTo>
                <a:lnTo>
                  <a:pt x="1643" y="4082"/>
                </a:lnTo>
                <a:lnTo>
                  <a:pt x="1260" y="4320"/>
                </a:lnTo>
                <a:lnTo>
                  <a:pt x="931" y="4559"/>
                </a:lnTo>
                <a:lnTo>
                  <a:pt x="630" y="4803"/>
                </a:lnTo>
                <a:lnTo>
                  <a:pt x="383" y="5046"/>
                </a:lnTo>
                <a:lnTo>
                  <a:pt x="219" y="5295"/>
                </a:lnTo>
                <a:lnTo>
                  <a:pt x="82" y="5544"/>
                </a:lnTo>
                <a:lnTo>
                  <a:pt x="27" y="5798"/>
                </a:lnTo>
                <a:lnTo>
                  <a:pt x="0" y="5970"/>
                </a:lnTo>
                <a:lnTo>
                  <a:pt x="0" y="6141"/>
                </a:lnTo>
                <a:lnTo>
                  <a:pt x="27" y="6312"/>
                </a:lnTo>
                <a:lnTo>
                  <a:pt x="110" y="6483"/>
                </a:lnTo>
                <a:lnTo>
                  <a:pt x="192" y="6654"/>
                </a:lnTo>
                <a:lnTo>
                  <a:pt x="274" y="6825"/>
                </a:lnTo>
                <a:lnTo>
                  <a:pt x="411" y="6996"/>
                </a:lnTo>
                <a:lnTo>
                  <a:pt x="575" y="7162"/>
                </a:lnTo>
                <a:lnTo>
                  <a:pt x="739" y="7333"/>
                </a:lnTo>
                <a:lnTo>
                  <a:pt x="931" y="7505"/>
                </a:lnTo>
                <a:lnTo>
                  <a:pt x="1150" y="7671"/>
                </a:lnTo>
                <a:lnTo>
                  <a:pt x="1397" y="7837"/>
                </a:lnTo>
                <a:lnTo>
                  <a:pt x="1670" y="8002"/>
                </a:lnTo>
                <a:lnTo>
                  <a:pt x="1944" y="8168"/>
                </a:lnTo>
                <a:lnTo>
                  <a:pt x="2245" y="8334"/>
                </a:lnTo>
                <a:lnTo>
                  <a:pt x="2574" y="8495"/>
                </a:lnTo>
                <a:lnTo>
                  <a:pt x="2930" y="8656"/>
                </a:lnTo>
                <a:lnTo>
                  <a:pt x="3286" y="8817"/>
                </a:lnTo>
                <a:lnTo>
                  <a:pt x="3669" y="8977"/>
                </a:lnTo>
                <a:lnTo>
                  <a:pt x="4080" y="9138"/>
                </a:lnTo>
                <a:lnTo>
                  <a:pt x="4491" y="9294"/>
                </a:lnTo>
                <a:lnTo>
                  <a:pt x="4929" y="9449"/>
                </a:lnTo>
                <a:lnTo>
                  <a:pt x="5394" y="9600"/>
                </a:lnTo>
                <a:lnTo>
                  <a:pt x="5860" y="9755"/>
                </a:lnTo>
                <a:lnTo>
                  <a:pt x="6353" y="9901"/>
                </a:lnTo>
                <a:lnTo>
                  <a:pt x="6873" y="10051"/>
                </a:lnTo>
                <a:lnTo>
                  <a:pt x="7393" y="10196"/>
                </a:lnTo>
                <a:lnTo>
                  <a:pt x="7941" y="10341"/>
                </a:lnTo>
                <a:lnTo>
                  <a:pt x="8488" y="10481"/>
                </a:lnTo>
                <a:lnTo>
                  <a:pt x="9063" y="10621"/>
                </a:lnTo>
                <a:lnTo>
                  <a:pt x="9666" y="10761"/>
                </a:lnTo>
                <a:lnTo>
                  <a:pt x="10268" y="10896"/>
                </a:lnTo>
                <a:lnTo>
                  <a:pt x="10870" y="11026"/>
                </a:lnTo>
                <a:lnTo>
                  <a:pt x="11528" y="11161"/>
                </a:lnTo>
                <a:lnTo>
                  <a:pt x="12157" y="11285"/>
                </a:lnTo>
                <a:lnTo>
                  <a:pt x="12814" y="11410"/>
                </a:lnTo>
                <a:lnTo>
                  <a:pt x="13499" y="11534"/>
                </a:lnTo>
                <a:lnTo>
                  <a:pt x="14184" y="11653"/>
                </a:lnTo>
                <a:lnTo>
                  <a:pt x="14868" y="11773"/>
                </a:lnTo>
                <a:lnTo>
                  <a:pt x="15580" y="11887"/>
                </a:lnTo>
                <a:lnTo>
                  <a:pt x="16319" y="11996"/>
                </a:lnTo>
                <a:lnTo>
                  <a:pt x="17031" y="12105"/>
                </a:lnTo>
                <a:lnTo>
                  <a:pt x="17798" y="12208"/>
                </a:lnTo>
                <a:lnTo>
                  <a:pt x="18537" y="12312"/>
                </a:lnTo>
                <a:lnTo>
                  <a:pt x="19304" y="12411"/>
                </a:lnTo>
                <a:lnTo>
                  <a:pt x="20070" y="12504"/>
                </a:lnTo>
                <a:lnTo>
                  <a:pt x="20865" y="12597"/>
                </a:lnTo>
                <a:lnTo>
                  <a:pt x="21659" y="12685"/>
                </a:lnTo>
                <a:lnTo>
                  <a:pt x="22453" y="12768"/>
                </a:lnTo>
                <a:lnTo>
                  <a:pt x="23274" y="12846"/>
                </a:lnTo>
                <a:lnTo>
                  <a:pt x="24096" y="12924"/>
                </a:lnTo>
                <a:lnTo>
                  <a:pt x="24917" y="12997"/>
                </a:lnTo>
                <a:lnTo>
                  <a:pt x="25766" y="13069"/>
                </a:lnTo>
                <a:lnTo>
                  <a:pt x="26587" y="13131"/>
                </a:lnTo>
                <a:lnTo>
                  <a:pt x="27436" y="13194"/>
                </a:lnTo>
                <a:lnTo>
                  <a:pt x="28312" y="13251"/>
                </a:lnTo>
                <a:lnTo>
                  <a:pt x="29161" y="13303"/>
                </a:lnTo>
                <a:lnTo>
                  <a:pt x="30037" y="13349"/>
                </a:lnTo>
                <a:lnTo>
                  <a:pt x="30913" y="13396"/>
                </a:lnTo>
                <a:lnTo>
                  <a:pt x="31790" y="13437"/>
                </a:lnTo>
                <a:lnTo>
                  <a:pt x="32666" y="13469"/>
                </a:lnTo>
                <a:lnTo>
                  <a:pt x="33569" y="13500"/>
                </a:lnTo>
                <a:lnTo>
                  <a:pt x="34446" y="13526"/>
                </a:lnTo>
                <a:lnTo>
                  <a:pt x="35349" y="13546"/>
                </a:lnTo>
                <a:lnTo>
                  <a:pt x="36362" y="13567"/>
                </a:lnTo>
                <a:lnTo>
                  <a:pt x="37375" y="13577"/>
                </a:lnTo>
                <a:lnTo>
                  <a:pt x="38388" y="13583"/>
                </a:lnTo>
                <a:lnTo>
                  <a:pt x="39374" y="13583"/>
                </a:lnTo>
                <a:lnTo>
                  <a:pt x="40360" y="13577"/>
                </a:lnTo>
                <a:lnTo>
                  <a:pt x="41346" y="13562"/>
                </a:lnTo>
                <a:lnTo>
                  <a:pt x="42331" y="13546"/>
                </a:lnTo>
                <a:lnTo>
                  <a:pt x="43317" y="13520"/>
                </a:lnTo>
                <a:lnTo>
                  <a:pt x="44275" y="13489"/>
                </a:lnTo>
                <a:lnTo>
                  <a:pt x="45234" y="13453"/>
                </a:lnTo>
                <a:lnTo>
                  <a:pt x="46192" y="13411"/>
                </a:lnTo>
                <a:lnTo>
                  <a:pt x="47123" y="13365"/>
                </a:lnTo>
                <a:lnTo>
                  <a:pt x="48054" y="13313"/>
                </a:lnTo>
                <a:lnTo>
                  <a:pt x="48985" y="13256"/>
                </a:lnTo>
                <a:lnTo>
                  <a:pt x="49889" y="13199"/>
                </a:lnTo>
                <a:lnTo>
                  <a:pt x="50792" y="13131"/>
                </a:lnTo>
                <a:lnTo>
                  <a:pt x="51696" y="13059"/>
                </a:lnTo>
                <a:lnTo>
                  <a:pt x="52572" y="12981"/>
                </a:lnTo>
                <a:lnTo>
                  <a:pt x="53421" y="12898"/>
                </a:lnTo>
                <a:lnTo>
                  <a:pt x="54270" y="12815"/>
                </a:lnTo>
                <a:lnTo>
                  <a:pt x="55118" y="12722"/>
                </a:lnTo>
                <a:lnTo>
                  <a:pt x="55940" y="12628"/>
                </a:lnTo>
                <a:lnTo>
                  <a:pt x="56734" y="12530"/>
                </a:lnTo>
                <a:lnTo>
                  <a:pt x="57528" y="12426"/>
                </a:lnTo>
                <a:lnTo>
                  <a:pt x="58322" y="12317"/>
                </a:lnTo>
                <a:lnTo>
                  <a:pt x="59089" y="12208"/>
                </a:lnTo>
                <a:lnTo>
                  <a:pt x="59828" y="12094"/>
                </a:lnTo>
                <a:lnTo>
                  <a:pt x="60567" y="11975"/>
                </a:lnTo>
                <a:lnTo>
                  <a:pt x="61279" y="11850"/>
                </a:lnTo>
                <a:lnTo>
                  <a:pt x="61964" y="11726"/>
                </a:lnTo>
                <a:lnTo>
                  <a:pt x="62648" y="11596"/>
                </a:lnTo>
                <a:lnTo>
                  <a:pt x="63305" y="11462"/>
                </a:lnTo>
                <a:lnTo>
                  <a:pt x="63935" y="11327"/>
                </a:lnTo>
                <a:lnTo>
                  <a:pt x="64565" y="11187"/>
                </a:lnTo>
                <a:lnTo>
                  <a:pt x="65167" y="11041"/>
                </a:lnTo>
                <a:lnTo>
                  <a:pt x="65742" y="10896"/>
                </a:lnTo>
                <a:lnTo>
                  <a:pt x="66290" y="10746"/>
                </a:lnTo>
                <a:lnTo>
                  <a:pt x="66838" y="10595"/>
                </a:lnTo>
                <a:lnTo>
                  <a:pt x="67358" y="10445"/>
                </a:lnTo>
                <a:lnTo>
                  <a:pt x="67823" y="10284"/>
                </a:lnTo>
                <a:lnTo>
                  <a:pt x="68316" y="10129"/>
                </a:lnTo>
                <a:lnTo>
                  <a:pt x="68754" y="9963"/>
                </a:lnTo>
                <a:lnTo>
                  <a:pt x="69165" y="9802"/>
                </a:lnTo>
                <a:lnTo>
                  <a:pt x="69576" y="9636"/>
                </a:lnTo>
                <a:lnTo>
                  <a:pt x="69932" y="9465"/>
                </a:lnTo>
                <a:lnTo>
                  <a:pt x="70288" y="9299"/>
                </a:lnTo>
                <a:lnTo>
                  <a:pt x="70616" y="9123"/>
                </a:lnTo>
                <a:lnTo>
                  <a:pt x="70890" y="8952"/>
                </a:lnTo>
                <a:lnTo>
                  <a:pt x="71164" y="8775"/>
                </a:lnTo>
                <a:lnTo>
                  <a:pt x="71410" y="8599"/>
                </a:lnTo>
                <a:lnTo>
                  <a:pt x="71629" y="8417"/>
                </a:lnTo>
                <a:lnTo>
                  <a:pt x="71794" y="8241"/>
                </a:lnTo>
                <a:lnTo>
                  <a:pt x="71958" y="8060"/>
                </a:lnTo>
                <a:lnTo>
                  <a:pt x="72067" y="7878"/>
                </a:lnTo>
                <a:lnTo>
                  <a:pt x="72177" y="7691"/>
                </a:lnTo>
                <a:lnTo>
                  <a:pt x="72232" y="7510"/>
                </a:lnTo>
                <a:lnTo>
                  <a:pt x="72286" y="7323"/>
                </a:lnTo>
                <a:lnTo>
                  <a:pt x="72286" y="7136"/>
                </a:lnTo>
                <a:lnTo>
                  <a:pt x="72259" y="6950"/>
                </a:lnTo>
                <a:lnTo>
                  <a:pt x="72177" y="6763"/>
                </a:lnTo>
                <a:lnTo>
                  <a:pt x="72095" y="6571"/>
                </a:lnTo>
                <a:lnTo>
                  <a:pt x="71958" y="6384"/>
                </a:lnTo>
                <a:lnTo>
                  <a:pt x="71821" y="6193"/>
                </a:lnTo>
                <a:lnTo>
                  <a:pt x="71602" y="6006"/>
                </a:lnTo>
                <a:lnTo>
                  <a:pt x="71355" y="5778"/>
                </a:lnTo>
                <a:lnTo>
                  <a:pt x="71054" y="5555"/>
                </a:lnTo>
                <a:lnTo>
                  <a:pt x="70753" y="5332"/>
                </a:lnTo>
                <a:lnTo>
                  <a:pt x="70424" y="5109"/>
                </a:lnTo>
                <a:lnTo>
                  <a:pt x="70041" y="4886"/>
                </a:lnTo>
                <a:lnTo>
                  <a:pt x="69658" y="4663"/>
                </a:lnTo>
                <a:lnTo>
                  <a:pt x="69247" y="4445"/>
                </a:lnTo>
                <a:lnTo>
                  <a:pt x="68809" y="4232"/>
                </a:lnTo>
                <a:lnTo>
                  <a:pt x="68234" y="3963"/>
                </a:lnTo>
                <a:lnTo>
                  <a:pt x="67632" y="3708"/>
                </a:lnTo>
                <a:lnTo>
                  <a:pt x="66974" y="3460"/>
                </a:lnTo>
                <a:lnTo>
                  <a:pt x="66317" y="3216"/>
                </a:lnTo>
                <a:lnTo>
                  <a:pt x="65605" y="2988"/>
                </a:lnTo>
                <a:lnTo>
                  <a:pt x="64893" y="2765"/>
                </a:lnTo>
                <a:lnTo>
                  <a:pt x="64154" y="2552"/>
                </a:lnTo>
                <a:lnTo>
                  <a:pt x="63360" y="2350"/>
                </a:lnTo>
                <a:lnTo>
                  <a:pt x="62539" y="2158"/>
                </a:lnTo>
                <a:lnTo>
                  <a:pt x="61717" y="1971"/>
                </a:lnTo>
                <a:lnTo>
                  <a:pt x="60841" y="1795"/>
                </a:lnTo>
                <a:lnTo>
                  <a:pt x="59937" y="1624"/>
                </a:lnTo>
                <a:lnTo>
                  <a:pt x="59007" y="1468"/>
                </a:lnTo>
                <a:lnTo>
                  <a:pt x="58021" y="1318"/>
                </a:lnTo>
                <a:lnTo>
                  <a:pt x="57035" y="1173"/>
                </a:lnTo>
                <a:lnTo>
                  <a:pt x="55995" y="1038"/>
                </a:lnTo>
                <a:lnTo>
                  <a:pt x="54954" y="913"/>
                </a:lnTo>
                <a:lnTo>
                  <a:pt x="53859" y="799"/>
                </a:lnTo>
                <a:lnTo>
                  <a:pt x="52709" y="690"/>
                </a:lnTo>
                <a:lnTo>
                  <a:pt x="51559" y="587"/>
                </a:lnTo>
                <a:lnTo>
                  <a:pt x="50354" y="493"/>
                </a:lnTo>
                <a:lnTo>
                  <a:pt x="49122" y="410"/>
                </a:lnTo>
                <a:lnTo>
                  <a:pt x="47862" y="332"/>
                </a:lnTo>
                <a:lnTo>
                  <a:pt x="46548" y="265"/>
                </a:lnTo>
                <a:lnTo>
                  <a:pt x="45234" y="208"/>
                </a:lnTo>
                <a:lnTo>
                  <a:pt x="43837" y="156"/>
                </a:lnTo>
                <a:lnTo>
                  <a:pt x="42441" y="109"/>
                </a:lnTo>
                <a:lnTo>
                  <a:pt x="40990" y="73"/>
                </a:lnTo>
                <a:lnTo>
                  <a:pt x="39511" y="42"/>
                </a:lnTo>
                <a:lnTo>
                  <a:pt x="37978" y="21"/>
                </a:lnTo>
                <a:lnTo>
                  <a:pt x="36444" y="6"/>
                </a:lnTo>
                <a:lnTo>
                  <a:pt x="3482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flipH="1">
            <a:off x="7808731" y="2829960"/>
            <a:ext cx="241217" cy="234270"/>
          </a:xfrm>
          <a:custGeom>
            <a:rect b="b" l="l" r="r" t="t"/>
            <a:pathLst>
              <a:path extrusionOk="0" h="8957" w="46166">
                <a:moveTo>
                  <a:pt x="27327" y="1"/>
                </a:moveTo>
                <a:lnTo>
                  <a:pt x="26944" y="6"/>
                </a:lnTo>
                <a:lnTo>
                  <a:pt x="26533" y="11"/>
                </a:lnTo>
                <a:lnTo>
                  <a:pt x="26150" y="21"/>
                </a:lnTo>
                <a:lnTo>
                  <a:pt x="25739" y="37"/>
                </a:lnTo>
                <a:lnTo>
                  <a:pt x="25356" y="52"/>
                </a:lnTo>
                <a:lnTo>
                  <a:pt x="24945" y="73"/>
                </a:lnTo>
                <a:lnTo>
                  <a:pt x="24507" y="99"/>
                </a:lnTo>
                <a:lnTo>
                  <a:pt x="24096" y="125"/>
                </a:lnTo>
                <a:lnTo>
                  <a:pt x="23658" y="161"/>
                </a:lnTo>
                <a:lnTo>
                  <a:pt x="23001" y="208"/>
                </a:lnTo>
                <a:lnTo>
                  <a:pt x="22344" y="255"/>
                </a:lnTo>
                <a:lnTo>
                  <a:pt x="21002" y="338"/>
                </a:lnTo>
                <a:lnTo>
                  <a:pt x="19661" y="415"/>
                </a:lnTo>
                <a:lnTo>
                  <a:pt x="18264" y="483"/>
                </a:lnTo>
                <a:lnTo>
                  <a:pt x="15499" y="607"/>
                </a:lnTo>
                <a:lnTo>
                  <a:pt x="14130" y="675"/>
                </a:lnTo>
                <a:lnTo>
                  <a:pt x="12761" y="747"/>
                </a:lnTo>
                <a:lnTo>
                  <a:pt x="11912" y="799"/>
                </a:lnTo>
                <a:lnTo>
                  <a:pt x="11118" y="856"/>
                </a:lnTo>
                <a:lnTo>
                  <a:pt x="10324" y="924"/>
                </a:lnTo>
                <a:lnTo>
                  <a:pt x="9557" y="991"/>
                </a:lnTo>
                <a:lnTo>
                  <a:pt x="8818" y="1069"/>
                </a:lnTo>
                <a:lnTo>
                  <a:pt x="8078" y="1157"/>
                </a:lnTo>
                <a:lnTo>
                  <a:pt x="7394" y="1245"/>
                </a:lnTo>
                <a:lnTo>
                  <a:pt x="6709" y="1344"/>
                </a:lnTo>
                <a:lnTo>
                  <a:pt x="6080" y="1442"/>
                </a:lnTo>
                <a:lnTo>
                  <a:pt x="5450" y="1551"/>
                </a:lnTo>
                <a:lnTo>
                  <a:pt x="4875" y="1665"/>
                </a:lnTo>
                <a:lnTo>
                  <a:pt x="4327" y="1779"/>
                </a:lnTo>
                <a:lnTo>
                  <a:pt x="3779" y="1904"/>
                </a:lnTo>
                <a:lnTo>
                  <a:pt x="3287" y="2028"/>
                </a:lnTo>
                <a:lnTo>
                  <a:pt x="2821" y="2158"/>
                </a:lnTo>
                <a:lnTo>
                  <a:pt x="2383" y="2293"/>
                </a:lnTo>
                <a:lnTo>
                  <a:pt x="2000" y="2428"/>
                </a:lnTo>
                <a:lnTo>
                  <a:pt x="1616" y="2568"/>
                </a:lnTo>
                <a:lnTo>
                  <a:pt x="1288" y="2713"/>
                </a:lnTo>
                <a:lnTo>
                  <a:pt x="987" y="2858"/>
                </a:lnTo>
                <a:lnTo>
                  <a:pt x="740" y="3008"/>
                </a:lnTo>
                <a:lnTo>
                  <a:pt x="521" y="3159"/>
                </a:lnTo>
                <a:lnTo>
                  <a:pt x="329" y="3314"/>
                </a:lnTo>
                <a:lnTo>
                  <a:pt x="193" y="3470"/>
                </a:lnTo>
                <a:lnTo>
                  <a:pt x="83" y="3626"/>
                </a:lnTo>
                <a:lnTo>
                  <a:pt x="28" y="3781"/>
                </a:lnTo>
                <a:lnTo>
                  <a:pt x="1" y="3942"/>
                </a:lnTo>
                <a:lnTo>
                  <a:pt x="28" y="4103"/>
                </a:lnTo>
                <a:lnTo>
                  <a:pt x="110" y="4263"/>
                </a:lnTo>
                <a:lnTo>
                  <a:pt x="220" y="4424"/>
                </a:lnTo>
                <a:lnTo>
                  <a:pt x="357" y="4585"/>
                </a:lnTo>
                <a:lnTo>
                  <a:pt x="576" y="4746"/>
                </a:lnTo>
                <a:lnTo>
                  <a:pt x="850" y="4948"/>
                </a:lnTo>
                <a:lnTo>
                  <a:pt x="1178" y="5145"/>
                </a:lnTo>
                <a:lnTo>
                  <a:pt x="1507" y="5337"/>
                </a:lnTo>
                <a:lnTo>
                  <a:pt x="1890" y="5524"/>
                </a:lnTo>
                <a:lnTo>
                  <a:pt x="2274" y="5705"/>
                </a:lnTo>
                <a:lnTo>
                  <a:pt x="2684" y="5887"/>
                </a:lnTo>
                <a:lnTo>
                  <a:pt x="3122" y="6063"/>
                </a:lnTo>
                <a:lnTo>
                  <a:pt x="3588" y="6234"/>
                </a:lnTo>
                <a:lnTo>
                  <a:pt x="4081" y="6400"/>
                </a:lnTo>
                <a:lnTo>
                  <a:pt x="4574" y="6561"/>
                </a:lnTo>
                <a:lnTo>
                  <a:pt x="5121" y="6716"/>
                </a:lnTo>
                <a:lnTo>
                  <a:pt x="5669" y="6872"/>
                </a:lnTo>
                <a:lnTo>
                  <a:pt x="6271" y="7017"/>
                </a:lnTo>
                <a:lnTo>
                  <a:pt x="6874" y="7162"/>
                </a:lnTo>
                <a:lnTo>
                  <a:pt x="7503" y="7297"/>
                </a:lnTo>
                <a:lnTo>
                  <a:pt x="8188" y="7432"/>
                </a:lnTo>
                <a:lnTo>
                  <a:pt x="8872" y="7562"/>
                </a:lnTo>
                <a:lnTo>
                  <a:pt x="9584" y="7686"/>
                </a:lnTo>
                <a:lnTo>
                  <a:pt x="10324" y="7806"/>
                </a:lnTo>
                <a:lnTo>
                  <a:pt x="11090" y="7920"/>
                </a:lnTo>
                <a:lnTo>
                  <a:pt x="11884" y="8029"/>
                </a:lnTo>
                <a:lnTo>
                  <a:pt x="12678" y="8132"/>
                </a:lnTo>
                <a:lnTo>
                  <a:pt x="13527" y="8231"/>
                </a:lnTo>
                <a:lnTo>
                  <a:pt x="14403" y="8324"/>
                </a:lnTo>
                <a:lnTo>
                  <a:pt x="15307" y="8412"/>
                </a:lnTo>
                <a:lnTo>
                  <a:pt x="16211" y="8495"/>
                </a:lnTo>
                <a:lnTo>
                  <a:pt x="17169" y="8573"/>
                </a:lnTo>
                <a:lnTo>
                  <a:pt x="18155" y="8640"/>
                </a:lnTo>
                <a:lnTo>
                  <a:pt x="19140" y="8708"/>
                </a:lnTo>
                <a:lnTo>
                  <a:pt x="20181" y="8770"/>
                </a:lnTo>
                <a:lnTo>
                  <a:pt x="21221" y="8827"/>
                </a:lnTo>
                <a:lnTo>
                  <a:pt x="22317" y="8874"/>
                </a:lnTo>
                <a:lnTo>
                  <a:pt x="22864" y="8895"/>
                </a:lnTo>
                <a:lnTo>
                  <a:pt x="23412" y="8915"/>
                </a:lnTo>
                <a:lnTo>
                  <a:pt x="23959" y="8931"/>
                </a:lnTo>
                <a:lnTo>
                  <a:pt x="24507" y="8941"/>
                </a:lnTo>
                <a:lnTo>
                  <a:pt x="25082" y="8946"/>
                </a:lnTo>
                <a:lnTo>
                  <a:pt x="25630" y="8952"/>
                </a:lnTo>
                <a:lnTo>
                  <a:pt x="26177" y="8957"/>
                </a:lnTo>
                <a:lnTo>
                  <a:pt x="26725" y="8952"/>
                </a:lnTo>
                <a:lnTo>
                  <a:pt x="27273" y="8946"/>
                </a:lnTo>
                <a:lnTo>
                  <a:pt x="27820" y="8941"/>
                </a:lnTo>
                <a:lnTo>
                  <a:pt x="28888" y="8915"/>
                </a:lnTo>
                <a:lnTo>
                  <a:pt x="29956" y="8879"/>
                </a:lnTo>
                <a:lnTo>
                  <a:pt x="31024" y="8827"/>
                </a:lnTo>
                <a:lnTo>
                  <a:pt x="32064" y="8770"/>
                </a:lnTo>
                <a:lnTo>
                  <a:pt x="33077" y="8698"/>
                </a:lnTo>
                <a:lnTo>
                  <a:pt x="34090" y="8615"/>
                </a:lnTo>
                <a:lnTo>
                  <a:pt x="35076" y="8521"/>
                </a:lnTo>
                <a:lnTo>
                  <a:pt x="36007" y="8417"/>
                </a:lnTo>
                <a:lnTo>
                  <a:pt x="36938" y="8309"/>
                </a:lnTo>
                <a:lnTo>
                  <a:pt x="37842" y="8189"/>
                </a:lnTo>
                <a:lnTo>
                  <a:pt x="38691" y="8060"/>
                </a:lnTo>
                <a:lnTo>
                  <a:pt x="39539" y="7920"/>
                </a:lnTo>
                <a:lnTo>
                  <a:pt x="40306" y="7774"/>
                </a:lnTo>
                <a:lnTo>
                  <a:pt x="41073" y="7619"/>
                </a:lnTo>
                <a:lnTo>
                  <a:pt x="41785" y="7458"/>
                </a:lnTo>
                <a:lnTo>
                  <a:pt x="42442" y="7287"/>
                </a:lnTo>
                <a:lnTo>
                  <a:pt x="43071" y="7111"/>
                </a:lnTo>
                <a:lnTo>
                  <a:pt x="43619" y="6929"/>
                </a:lnTo>
                <a:lnTo>
                  <a:pt x="44139" y="6742"/>
                </a:lnTo>
                <a:lnTo>
                  <a:pt x="44605" y="6551"/>
                </a:lnTo>
                <a:lnTo>
                  <a:pt x="45016" y="6353"/>
                </a:lnTo>
                <a:lnTo>
                  <a:pt x="45372" y="6146"/>
                </a:lnTo>
                <a:lnTo>
                  <a:pt x="45508" y="6042"/>
                </a:lnTo>
                <a:lnTo>
                  <a:pt x="45645" y="5939"/>
                </a:lnTo>
                <a:lnTo>
                  <a:pt x="45782" y="5835"/>
                </a:lnTo>
                <a:lnTo>
                  <a:pt x="45892" y="5726"/>
                </a:lnTo>
                <a:lnTo>
                  <a:pt x="45974" y="5617"/>
                </a:lnTo>
                <a:lnTo>
                  <a:pt x="46029" y="5508"/>
                </a:lnTo>
                <a:lnTo>
                  <a:pt x="46083" y="5399"/>
                </a:lnTo>
                <a:lnTo>
                  <a:pt x="46138" y="5290"/>
                </a:lnTo>
                <a:lnTo>
                  <a:pt x="46166" y="5176"/>
                </a:lnTo>
                <a:lnTo>
                  <a:pt x="46166" y="5067"/>
                </a:lnTo>
                <a:lnTo>
                  <a:pt x="46001" y="4761"/>
                </a:lnTo>
                <a:lnTo>
                  <a:pt x="45810" y="4455"/>
                </a:lnTo>
                <a:lnTo>
                  <a:pt x="45563" y="4155"/>
                </a:lnTo>
                <a:lnTo>
                  <a:pt x="45399" y="4004"/>
                </a:lnTo>
                <a:lnTo>
                  <a:pt x="45235" y="3854"/>
                </a:lnTo>
                <a:lnTo>
                  <a:pt x="45043" y="3703"/>
                </a:lnTo>
                <a:lnTo>
                  <a:pt x="44824" y="3553"/>
                </a:lnTo>
                <a:lnTo>
                  <a:pt x="44605" y="3408"/>
                </a:lnTo>
                <a:lnTo>
                  <a:pt x="44358" y="3263"/>
                </a:lnTo>
                <a:lnTo>
                  <a:pt x="44112" y="3117"/>
                </a:lnTo>
                <a:lnTo>
                  <a:pt x="43838" y="2972"/>
                </a:lnTo>
                <a:lnTo>
                  <a:pt x="43537" y="2827"/>
                </a:lnTo>
                <a:lnTo>
                  <a:pt x="43208" y="2687"/>
                </a:lnTo>
                <a:lnTo>
                  <a:pt x="42880" y="2547"/>
                </a:lnTo>
                <a:lnTo>
                  <a:pt x="42524" y="2407"/>
                </a:lnTo>
                <a:lnTo>
                  <a:pt x="42141" y="2267"/>
                </a:lnTo>
                <a:lnTo>
                  <a:pt x="41730" y="2132"/>
                </a:lnTo>
                <a:lnTo>
                  <a:pt x="41319" y="1997"/>
                </a:lnTo>
                <a:lnTo>
                  <a:pt x="40881" y="1862"/>
                </a:lnTo>
                <a:lnTo>
                  <a:pt x="40416" y="1733"/>
                </a:lnTo>
                <a:lnTo>
                  <a:pt x="39923" y="1603"/>
                </a:lnTo>
                <a:lnTo>
                  <a:pt x="39402" y="1473"/>
                </a:lnTo>
                <a:lnTo>
                  <a:pt x="38855" y="1349"/>
                </a:lnTo>
                <a:lnTo>
                  <a:pt x="38307" y="1224"/>
                </a:lnTo>
                <a:lnTo>
                  <a:pt x="37732" y="1100"/>
                </a:lnTo>
                <a:lnTo>
                  <a:pt x="37102" y="981"/>
                </a:lnTo>
                <a:lnTo>
                  <a:pt x="36473" y="861"/>
                </a:lnTo>
                <a:lnTo>
                  <a:pt x="35815" y="747"/>
                </a:lnTo>
                <a:lnTo>
                  <a:pt x="35131" y="633"/>
                </a:lnTo>
                <a:lnTo>
                  <a:pt x="34501" y="540"/>
                </a:lnTo>
                <a:lnTo>
                  <a:pt x="33871" y="447"/>
                </a:lnTo>
                <a:lnTo>
                  <a:pt x="33214" y="364"/>
                </a:lnTo>
                <a:lnTo>
                  <a:pt x="32585" y="286"/>
                </a:lnTo>
                <a:lnTo>
                  <a:pt x="31927" y="213"/>
                </a:lnTo>
                <a:lnTo>
                  <a:pt x="31243" y="151"/>
                </a:lnTo>
                <a:lnTo>
                  <a:pt x="30558" y="99"/>
                </a:lnTo>
                <a:lnTo>
                  <a:pt x="29874" y="58"/>
                </a:lnTo>
                <a:lnTo>
                  <a:pt x="29162" y="27"/>
                </a:lnTo>
                <a:lnTo>
                  <a:pt x="28450" y="6"/>
                </a:lnTo>
                <a:lnTo>
                  <a:pt x="280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6"/>
          <p:cNvSpPr/>
          <p:nvPr/>
        </p:nvSpPr>
        <p:spPr>
          <a:xfrm>
            <a:off x="4765010" y="3496863"/>
            <a:ext cx="175947" cy="196094"/>
          </a:xfrm>
          <a:custGeom>
            <a:rect b="b" l="l" r="r" t="t"/>
            <a:pathLst>
              <a:path extrusionOk="0" h="4341" w="3895">
                <a:moveTo>
                  <a:pt x="1724" y="1"/>
                </a:moveTo>
                <a:lnTo>
                  <a:pt x="1554" y="9"/>
                </a:lnTo>
                <a:lnTo>
                  <a:pt x="1233" y="90"/>
                </a:lnTo>
                <a:lnTo>
                  <a:pt x="929" y="251"/>
                </a:lnTo>
                <a:lnTo>
                  <a:pt x="661" y="483"/>
                </a:lnTo>
                <a:lnTo>
                  <a:pt x="420" y="769"/>
                </a:lnTo>
                <a:lnTo>
                  <a:pt x="233" y="1108"/>
                </a:lnTo>
                <a:lnTo>
                  <a:pt x="90" y="1483"/>
                </a:lnTo>
                <a:lnTo>
                  <a:pt x="19" y="1885"/>
                </a:lnTo>
                <a:lnTo>
                  <a:pt x="1" y="2099"/>
                </a:lnTo>
                <a:lnTo>
                  <a:pt x="10" y="2313"/>
                </a:lnTo>
                <a:lnTo>
                  <a:pt x="81" y="2733"/>
                </a:lnTo>
                <a:lnTo>
                  <a:pt x="233" y="3135"/>
                </a:lnTo>
                <a:lnTo>
                  <a:pt x="447" y="3492"/>
                </a:lnTo>
                <a:lnTo>
                  <a:pt x="715" y="3805"/>
                </a:lnTo>
                <a:lnTo>
                  <a:pt x="1028" y="4055"/>
                </a:lnTo>
                <a:lnTo>
                  <a:pt x="1376" y="4233"/>
                </a:lnTo>
                <a:lnTo>
                  <a:pt x="1742" y="4332"/>
                </a:lnTo>
                <a:lnTo>
                  <a:pt x="1938" y="4341"/>
                </a:lnTo>
                <a:lnTo>
                  <a:pt x="2126" y="4332"/>
                </a:lnTo>
                <a:lnTo>
                  <a:pt x="2483" y="4242"/>
                </a:lnTo>
                <a:lnTo>
                  <a:pt x="2831" y="4064"/>
                </a:lnTo>
                <a:lnTo>
                  <a:pt x="3144" y="3823"/>
                </a:lnTo>
                <a:lnTo>
                  <a:pt x="3421" y="3528"/>
                </a:lnTo>
                <a:lnTo>
                  <a:pt x="3644" y="3180"/>
                </a:lnTo>
                <a:lnTo>
                  <a:pt x="3805" y="2796"/>
                </a:lnTo>
                <a:lnTo>
                  <a:pt x="3885" y="2394"/>
                </a:lnTo>
                <a:lnTo>
                  <a:pt x="3894" y="2188"/>
                </a:lnTo>
                <a:lnTo>
                  <a:pt x="3885" y="2010"/>
                </a:lnTo>
                <a:lnTo>
                  <a:pt x="3787" y="1635"/>
                </a:lnTo>
                <a:lnTo>
                  <a:pt x="3591" y="1260"/>
                </a:lnTo>
                <a:lnTo>
                  <a:pt x="3332" y="902"/>
                </a:lnTo>
                <a:lnTo>
                  <a:pt x="3010" y="590"/>
                </a:lnTo>
                <a:lnTo>
                  <a:pt x="2653" y="322"/>
                </a:lnTo>
                <a:lnTo>
                  <a:pt x="2287" y="117"/>
                </a:lnTo>
                <a:lnTo>
                  <a:pt x="1903" y="9"/>
                </a:lnTo>
                <a:lnTo>
                  <a:pt x="1724" y="1"/>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flipH="1">
            <a:off x="1837467" y="273347"/>
            <a:ext cx="436928" cy="691956"/>
          </a:xfrm>
          <a:custGeom>
            <a:rect b="b" l="l" r="r" t="t"/>
            <a:pathLst>
              <a:path extrusionOk="0" h="46440" w="102445">
                <a:moveTo>
                  <a:pt x="19961" y="0"/>
                </a:moveTo>
                <a:lnTo>
                  <a:pt x="18461" y="6"/>
                </a:lnTo>
                <a:lnTo>
                  <a:pt x="16961" y="23"/>
                </a:lnTo>
                <a:lnTo>
                  <a:pt x="15441" y="45"/>
                </a:lnTo>
                <a:lnTo>
                  <a:pt x="18461" y="3781"/>
                </a:lnTo>
                <a:lnTo>
                  <a:pt x="21482" y="7522"/>
                </a:lnTo>
                <a:lnTo>
                  <a:pt x="23002" y="9401"/>
                </a:lnTo>
                <a:lnTo>
                  <a:pt x="24482" y="11274"/>
                </a:lnTo>
                <a:lnTo>
                  <a:pt x="25942" y="13153"/>
                </a:lnTo>
                <a:lnTo>
                  <a:pt x="27362" y="15032"/>
                </a:lnTo>
                <a:lnTo>
                  <a:pt x="27762" y="15556"/>
                </a:lnTo>
                <a:lnTo>
                  <a:pt x="28122" y="16075"/>
                </a:lnTo>
                <a:lnTo>
                  <a:pt x="28482" y="16599"/>
                </a:lnTo>
                <a:lnTo>
                  <a:pt x="28822" y="17129"/>
                </a:lnTo>
                <a:lnTo>
                  <a:pt x="29462" y="18177"/>
                </a:lnTo>
                <a:lnTo>
                  <a:pt x="30082" y="19231"/>
                </a:lnTo>
                <a:lnTo>
                  <a:pt x="30702" y="20284"/>
                </a:lnTo>
                <a:lnTo>
                  <a:pt x="31342" y="21338"/>
                </a:lnTo>
                <a:lnTo>
                  <a:pt x="31982" y="22386"/>
                </a:lnTo>
                <a:lnTo>
                  <a:pt x="32322" y="22911"/>
                </a:lnTo>
                <a:lnTo>
                  <a:pt x="32682" y="23435"/>
                </a:lnTo>
                <a:lnTo>
                  <a:pt x="32802" y="23608"/>
                </a:lnTo>
                <a:lnTo>
                  <a:pt x="32982" y="23780"/>
                </a:lnTo>
                <a:lnTo>
                  <a:pt x="33162" y="23953"/>
                </a:lnTo>
                <a:lnTo>
                  <a:pt x="33362" y="24126"/>
                </a:lnTo>
                <a:lnTo>
                  <a:pt x="33822" y="24466"/>
                </a:lnTo>
                <a:lnTo>
                  <a:pt x="34302" y="24806"/>
                </a:lnTo>
                <a:lnTo>
                  <a:pt x="34762" y="25141"/>
                </a:lnTo>
                <a:lnTo>
                  <a:pt x="34982" y="25314"/>
                </a:lnTo>
                <a:lnTo>
                  <a:pt x="35162" y="25481"/>
                </a:lnTo>
                <a:lnTo>
                  <a:pt x="35342" y="25654"/>
                </a:lnTo>
                <a:lnTo>
                  <a:pt x="35482" y="25821"/>
                </a:lnTo>
                <a:lnTo>
                  <a:pt x="35582" y="25994"/>
                </a:lnTo>
                <a:lnTo>
                  <a:pt x="35662" y="26167"/>
                </a:lnTo>
                <a:lnTo>
                  <a:pt x="35802" y="26641"/>
                </a:lnTo>
                <a:lnTo>
                  <a:pt x="35942" y="27120"/>
                </a:lnTo>
                <a:lnTo>
                  <a:pt x="36002" y="27366"/>
                </a:lnTo>
                <a:lnTo>
                  <a:pt x="36042" y="27611"/>
                </a:lnTo>
                <a:lnTo>
                  <a:pt x="36062" y="27856"/>
                </a:lnTo>
                <a:lnTo>
                  <a:pt x="36082" y="28096"/>
                </a:lnTo>
                <a:lnTo>
                  <a:pt x="36042" y="28336"/>
                </a:lnTo>
                <a:lnTo>
                  <a:pt x="35982" y="28575"/>
                </a:lnTo>
                <a:lnTo>
                  <a:pt x="35902" y="28804"/>
                </a:lnTo>
                <a:lnTo>
                  <a:pt x="35762" y="29033"/>
                </a:lnTo>
                <a:lnTo>
                  <a:pt x="35682" y="29139"/>
                </a:lnTo>
                <a:lnTo>
                  <a:pt x="35582" y="29250"/>
                </a:lnTo>
                <a:lnTo>
                  <a:pt x="35482" y="29356"/>
                </a:lnTo>
                <a:lnTo>
                  <a:pt x="35362" y="29456"/>
                </a:lnTo>
                <a:lnTo>
                  <a:pt x="35242" y="29557"/>
                </a:lnTo>
                <a:lnTo>
                  <a:pt x="35082" y="29657"/>
                </a:lnTo>
                <a:lnTo>
                  <a:pt x="34922" y="29752"/>
                </a:lnTo>
                <a:lnTo>
                  <a:pt x="34762" y="29847"/>
                </a:lnTo>
                <a:lnTo>
                  <a:pt x="33362" y="30549"/>
                </a:lnTo>
                <a:lnTo>
                  <a:pt x="31942" y="31246"/>
                </a:lnTo>
                <a:lnTo>
                  <a:pt x="30522" y="31938"/>
                </a:lnTo>
                <a:lnTo>
                  <a:pt x="29062" y="32629"/>
                </a:lnTo>
                <a:lnTo>
                  <a:pt x="27602" y="33315"/>
                </a:lnTo>
                <a:lnTo>
                  <a:pt x="26122" y="34001"/>
                </a:lnTo>
                <a:lnTo>
                  <a:pt x="24642" y="34686"/>
                </a:lnTo>
                <a:lnTo>
                  <a:pt x="23142" y="35372"/>
                </a:lnTo>
                <a:lnTo>
                  <a:pt x="20121" y="36733"/>
                </a:lnTo>
                <a:lnTo>
                  <a:pt x="17081" y="38093"/>
                </a:lnTo>
                <a:lnTo>
                  <a:pt x="14041" y="39454"/>
                </a:lnTo>
                <a:lnTo>
                  <a:pt x="11001" y="40808"/>
                </a:lnTo>
                <a:lnTo>
                  <a:pt x="9681" y="41399"/>
                </a:lnTo>
                <a:lnTo>
                  <a:pt x="8341" y="41985"/>
                </a:lnTo>
                <a:lnTo>
                  <a:pt x="6981" y="42570"/>
                </a:lnTo>
                <a:lnTo>
                  <a:pt x="5601" y="43156"/>
                </a:lnTo>
                <a:lnTo>
                  <a:pt x="2801" y="44327"/>
                </a:lnTo>
                <a:lnTo>
                  <a:pt x="1" y="45514"/>
                </a:lnTo>
                <a:lnTo>
                  <a:pt x="1261" y="45631"/>
                </a:lnTo>
                <a:lnTo>
                  <a:pt x="2541" y="45737"/>
                </a:lnTo>
                <a:lnTo>
                  <a:pt x="3841" y="45838"/>
                </a:lnTo>
                <a:lnTo>
                  <a:pt x="5141" y="45932"/>
                </a:lnTo>
                <a:lnTo>
                  <a:pt x="6441" y="46016"/>
                </a:lnTo>
                <a:lnTo>
                  <a:pt x="7761" y="46094"/>
                </a:lnTo>
                <a:lnTo>
                  <a:pt x="9081" y="46167"/>
                </a:lnTo>
                <a:lnTo>
                  <a:pt x="10401" y="46228"/>
                </a:lnTo>
                <a:lnTo>
                  <a:pt x="11741" y="46278"/>
                </a:lnTo>
                <a:lnTo>
                  <a:pt x="13081" y="46323"/>
                </a:lnTo>
                <a:lnTo>
                  <a:pt x="14441" y="46362"/>
                </a:lnTo>
                <a:lnTo>
                  <a:pt x="15801" y="46395"/>
                </a:lnTo>
                <a:lnTo>
                  <a:pt x="17141" y="46418"/>
                </a:lnTo>
                <a:lnTo>
                  <a:pt x="18521" y="46434"/>
                </a:lnTo>
                <a:lnTo>
                  <a:pt x="19881" y="46440"/>
                </a:lnTo>
                <a:lnTo>
                  <a:pt x="21241" y="46440"/>
                </a:lnTo>
                <a:lnTo>
                  <a:pt x="22622" y="46434"/>
                </a:lnTo>
                <a:lnTo>
                  <a:pt x="24002" y="46418"/>
                </a:lnTo>
                <a:lnTo>
                  <a:pt x="25382" y="46395"/>
                </a:lnTo>
                <a:lnTo>
                  <a:pt x="26762" y="46367"/>
                </a:lnTo>
                <a:lnTo>
                  <a:pt x="28142" y="46328"/>
                </a:lnTo>
                <a:lnTo>
                  <a:pt x="29522" y="46289"/>
                </a:lnTo>
                <a:lnTo>
                  <a:pt x="30902" y="46234"/>
                </a:lnTo>
                <a:lnTo>
                  <a:pt x="32282" y="46178"/>
                </a:lnTo>
                <a:lnTo>
                  <a:pt x="33662" y="46111"/>
                </a:lnTo>
                <a:lnTo>
                  <a:pt x="35042" y="46038"/>
                </a:lnTo>
                <a:lnTo>
                  <a:pt x="36402" y="45960"/>
                </a:lnTo>
                <a:lnTo>
                  <a:pt x="37782" y="45877"/>
                </a:lnTo>
                <a:lnTo>
                  <a:pt x="39162" y="45782"/>
                </a:lnTo>
                <a:lnTo>
                  <a:pt x="40522" y="45682"/>
                </a:lnTo>
                <a:lnTo>
                  <a:pt x="41882" y="45576"/>
                </a:lnTo>
                <a:lnTo>
                  <a:pt x="43242" y="45459"/>
                </a:lnTo>
                <a:lnTo>
                  <a:pt x="44602" y="45341"/>
                </a:lnTo>
                <a:lnTo>
                  <a:pt x="45962" y="45213"/>
                </a:lnTo>
                <a:lnTo>
                  <a:pt x="47302" y="45079"/>
                </a:lnTo>
                <a:lnTo>
                  <a:pt x="48642" y="44940"/>
                </a:lnTo>
                <a:lnTo>
                  <a:pt x="49983" y="44789"/>
                </a:lnTo>
                <a:lnTo>
                  <a:pt x="51303" y="44639"/>
                </a:lnTo>
                <a:lnTo>
                  <a:pt x="52623" y="44477"/>
                </a:lnTo>
                <a:lnTo>
                  <a:pt x="53943" y="44310"/>
                </a:lnTo>
                <a:lnTo>
                  <a:pt x="55243" y="44137"/>
                </a:lnTo>
                <a:lnTo>
                  <a:pt x="56543" y="43959"/>
                </a:lnTo>
                <a:lnTo>
                  <a:pt x="57823" y="43775"/>
                </a:lnTo>
                <a:lnTo>
                  <a:pt x="59103" y="43580"/>
                </a:lnTo>
                <a:lnTo>
                  <a:pt x="60363" y="43384"/>
                </a:lnTo>
                <a:lnTo>
                  <a:pt x="61623" y="43178"/>
                </a:lnTo>
                <a:lnTo>
                  <a:pt x="62863" y="42966"/>
                </a:lnTo>
                <a:lnTo>
                  <a:pt x="64103" y="42754"/>
                </a:lnTo>
                <a:lnTo>
                  <a:pt x="65323" y="42531"/>
                </a:lnTo>
                <a:lnTo>
                  <a:pt x="66523" y="42303"/>
                </a:lnTo>
                <a:lnTo>
                  <a:pt x="67723" y="42069"/>
                </a:lnTo>
                <a:lnTo>
                  <a:pt x="68903" y="41829"/>
                </a:lnTo>
                <a:lnTo>
                  <a:pt x="70083" y="41578"/>
                </a:lnTo>
                <a:lnTo>
                  <a:pt x="71223" y="41327"/>
                </a:lnTo>
                <a:lnTo>
                  <a:pt x="72363" y="41070"/>
                </a:lnTo>
                <a:lnTo>
                  <a:pt x="73503" y="40808"/>
                </a:lnTo>
                <a:lnTo>
                  <a:pt x="74603" y="40535"/>
                </a:lnTo>
                <a:lnTo>
                  <a:pt x="75703" y="40262"/>
                </a:lnTo>
                <a:lnTo>
                  <a:pt x="76783" y="39983"/>
                </a:lnTo>
                <a:lnTo>
                  <a:pt x="77843" y="39693"/>
                </a:lnTo>
                <a:lnTo>
                  <a:pt x="78884" y="39403"/>
                </a:lnTo>
                <a:lnTo>
                  <a:pt x="79904" y="39108"/>
                </a:lnTo>
                <a:lnTo>
                  <a:pt x="80904" y="38801"/>
                </a:lnTo>
                <a:lnTo>
                  <a:pt x="81904" y="38495"/>
                </a:lnTo>
                <a:lnTo>
                  <a:pt x="82924" y="38166"/>
                </a:lnTo>
                <a:lnTo>
                  <a:pt x="83924" y="37825"/>
                </a:lnTo>
                <a:lnTo>
                  <a:pt x="84904" y="37485"/>
                </a:lnTo>
                <a:lnTo>
                  <a:pt x="85844" y="37140"/>
                </a:lnTo>
                <a:lnTo>
                  <a:pt x="86764" y="36794"/>
                </a:lnTo>
                <a:lnTo>
                  <a:pt x="87664" y="36443"/>
                </a:lnTo>
                <a:lnTo>
                  <a:pt x="88544" y="36086"/>
                </a:lnTo>
                <a:lnTo>
                  <a:pt x="89384" y="35723"/>
                </a:lnTo>
                <a:lnTo>
                  <a:pt x="90204" y="35361"/>
                </a:lnTo>
                <a:lnTo>
                  <a:pt x="91004" y="34993"/>
                </a:lnTo>
                <a:lnTo>
                  <a:pt x="91764" y="34625"/>
                </a:lnTo>
                <a:lnTo>
                  <a:pt x="92504" y="34246"/>
                </a:lnTo>
                <a:lnTo>
                  <a:pt x="93224" y="33872"/>
                </a:lnTo>
                <a:lnTo>
                  <a:pt x="93904" y="33493"/>
                </a:lnTo>
                <a:lnTo>
                  <a:pt x="94564" y="33108"/>
                </a:lnTo>
                <a:lnTo>
                  <a:pt x="95204" y="32724"/>
                </a:lnTo>
                <a:lnTo>
                  <a:pt x="95804" y="32333"/>
                </a:lnTo>
                <a:lnTo>
                  <a:pt x="96404" y="31943"/>
                </a:lnTo>
                <a:lnTo>
                  <a:pt x="96944" y="31547"/>
                </a:lnTo>
                <a:lnTo>
                  <a:pt x="97484" y="31151"/>
                </a:lnTo>
                <a:lnTo>
                  <a:pt x="97984" y="30750"/>
                </a:lnTo>
                <a:lnTo>
                  <a:pt x="98464" y="30349"/>
                </a:lnTo>
                <a:lnTo>
                  <a:pt x="98904" y="29947"/>
                </a:lnTo>
                <a:lnTo>
                  <a:pt x="99344" y="29540"/>
                </a:lnTo>
                <a:lnTo>
                  <a:pt x="99724" y="29133"/>
                </a:lnTo>
                <a:lnTo>
                  <a:pt x="100104" y="28726"/>
                </a:lnTo>
                <a:lnTo>
                  <a:pt x="100444" y="28313"/>
                </a:lnTo>
                <a:lnTo>
                  <a:pt x="100764" y="27901"/>
                </a:lnTo>
                <a:lnTo>
                  <a:pt x="101044" y="27488"/>
                </a:lnTo>
                <a:lnTo>
                  <a:pt x="101304" y="27070"/>
                </a:lnTo>
                <a:lnTo>
                  <a:pt x="101544" y="26657"/>
                </a:lnTo>
                <a:lnTo>
                  <a:pt x="101764" y="26239"/>
                </a:lnTo>
                <a:lnTo>
                  <a:pt x="101944" y="25821"/>
                </a:lnTo>
                <a:lnTo>
                  <a:pt x="102084" y="25397"/>
                </a:lnTo>
                <a:lnTo>
                  <a:pt x="102224" y="24979"/>
                </a:lnTo>
                <a:lnTo>
                  <a:pt x="102324" y="24555"/>
                </a:lnTo>
                <a:lnTo>
                  <a:pt x="102384" y="24137"/>
                </a:lnTo>
                <a:lnTo>
                  <a:pt x="102424" y="23713"/>
                </a:lnTo>
                <a:lnTo>
                  <a:pt x="102444" y="23290"/>
                </a:lnTo>
                <a:lnTo>
                  <a:pt x="102444" y="22866"/>
                </a:lnTo>
                <a:lnTo>
                  <a:pt x="102404" y="22442"/>
                </a:lnTo>
                <a:lnTo>
                  <a:pt x="102344" y="22018"/>
                </a:lnTo>
                <a:lnTo>
                  <a:pt x="102244" y="21595"/>
                </a:lnTo>
                <a:lnTo>
                  <a:pt x="102124" y="21171"/>
                </a:lnTo>
                <a:lnTo>
                  <a:pt x="101964" y="20747"/>
                </a:lnTo>
                <a:lnTo>
                  <a:pt x="101804" y="20329"/>
                </a:lnTo>
                <a:lnTo>
                  <a:pt x="101584" y="19905"/>
                </a:lnTo>
                <a:lnTo>
                  <a:pt x="101364" y="19482"/>
                </a:lnTo>
                <a:lnTo>
                  <a:pt x="101104" y="19063"/>
                </a:lnTo>
                <a:lnTo>
                  <a:pt x="100804" y="18640"/>
                </a:lnTo>
                <a:lnTo>
                  <a:pt x="100484" y="18221"/>
                </a:lnTo>
                <a:lnTo>
                  <a:pt x="100144" y="17803"/>
                </a:lnTo>
                <a:lnTo>
                  <a:pt x="99784" y="17385"/>
                </a:lnTo>
                <a:lnTo>
                  <a:pt x="99384" y="16967"/>
                </a:lnTo>
                <a:lnTo>
                  <a:pt x="98944" y="16554"/>
                </a:lnTo>
                <a:lnTo>
                  <a:pt x="98484" y="16142"/>
                </a:lnTo>
                <a:lnTo>
                  <a:pt x="98004" y="15729"/>
                </a:lnTo>
                <a:lnTo>
                  <a:pt x="97484" y="15317"/>
                </a:lnTo>
                <a:lnTo>
                  <a:pt x="96944" y="14910"/>
                </a:lnTo>
                <a:lnTo>
                  <a:pt x="96384" y="14502"/>
                </a:lnTo>
                <a:lnTo>
                  <a:pt x="95784" y="14095"/>
                </a:lnTo>
                <a:lnTo>
                  <a:pt x="95144" y="13694"/>
                </a:lnTo>
                <a:lnTo>
                  <a:pt x="94484" y="13293"/>
                </a:lnTo>
                <a:lnTo>
                  <a:pt x="93804" y="12891"/>
                </a:lnTo>
                <a:lnTo>
                  <a:pt x="93104" y="12506"/>
                </a:lnTo>
                <a:lnTo>
                  <a:pt x="92404" y="12127"/>
                </a:lnTo>
                <a:lnTo>
                  <a:pt x="91644" y="11754"/>
                </a:lnTo>
                <a:lnTo>
                  <a:pt x="90884" y="11380"/>
                </a:lnTo>
                <a:lnTo>
                  <a:pt x="90104" y="11018"/>
                </a:lnTo>
                <a:lnTo>
                  <a:pt x="89284" y="10655"/>
                </a:lnTo>
                <a:lnTo>
                  <a:pt x="88444" y="10298"/>
                </a:lnTo>
                <a:lnTo>
                  <a:pt x="87584" y="9947"/>
                </a:lnTo>
                <a:lnTo>
                  <a:pt x="86704" y="9601"/>
                </a:lnTo>
                <a:lnTo>
                  <a:pt x="85804" y="9261"/>
                </a:lnTo>
                <a:lnTo>
                  <a:pt x="84884" y="8927"/>
                </a:lnTo>
                <a:lnTo>
                  <a:pt x="83924" y="8592"/>
                </a:lnTo>
                <a:lnTo>
                  <a:pt x="82964" y="8269"/>
                </a:lnTo>
                <a:lnTo>
                  <a:pt x="81984" y="7946"/>
                </a:lnTo>
                <a:lnTo>
                  <a:pt x="80964" y="7633"/>
                </a:lnTo>
                <a:lnTo>
                  <a:pt x="79944" y="7321"/>
                </a:lnTo>
                <a:lnTo>
                  <a:pt x="78904" y="7020"/>
                </a:lnTo>
                <a:lnTo>
                  <a:pt x="77843" y="6719"/>
                </a:lnTo>
                <a:lnTo>
                  <a:pt x="76743" y="6429"/>
                </a:lnTo>
                <a:lnTo>
                  <a:pt x="75643" y="6139"/>
                </a:lnTo>
                <a:lnTo>
                  <a:pt x="74543" y="5860"/>
                </a:lnTo>
                <a:lnTo>
                  <a:pt x="73403" y="5581"/>
                </a:lnTo>
                <a:lnTo>
                  <a:pt x="72243" y="5314"/>
                </a:lnTo>
                <a:lnTo>
                  <a:pt x="71083" y="5052"/>
                </a:lnTo>
                <a:lnTo>
                  <a:pt x="69903" y="4790"/>
                </a:lnTo>
                <a:lnTo>
                  <a:pt x="68703" y="4539"/>
                </a:lnTo>
                <a:lnTo>
                  <a:pt x="67483" y="4293"/>
                </a:lnTo>
                <a:lnTo>
                  <a:pt x="66263" y="4054"/>
                </a:lnTo>
                <a:lnTo>
                  <a:pt x="65023" y="3820"/>
                </a:lnTo>
                <a:lnTo>
                  <a:pt x="63763" y="3597"/>
                </a:lnTo>
                <a:lnTo>
                  <a:pt x="62483" y="3373"/>
                </a:lnTo>
                <a:lnTo>
                  <a:pt x="61203" y="3162"/>
                </a:lnTo>
                <a:lnTo>
                  <a:pt x="59903" y="2950"/>
                </a:lnTo>
                <a:lnTo>
                  <a:pt x="58603" y="2749"/>
                </a:lnTo>
                <a:lnTo>
                  <a:pt x="57283" y="2554"/>
                </a:lnTo>
                <a:lnTo>
                  <a:pt x="55943" y="2370"/>
                </a:lnTo>
                <a:lnTo>
                  <a:pt x="54603" y="2186"/>
                </a:lnTo>
                <a:lnTo>
                  <a:pt x="53243" y="2013"/>
                </a:lnTo>
                <a:lnTo>
                  <a:pt x="51883" y="1846"/>
                </a:lnTo>
                <a:lnTo>
                  <a:pt x="50503" y="1684"/>
                </a:lnTo>
                <a:lnTo>
                  <a:pt x="49102" y="1528"/>
                </a:lnTo>
                <a:lnTo>
                  <a:pt x="47722" y="1383"/>
                </a:lnTo>
                <a:lnTo>
                  <a:pt x="46322" y="1244"/>
                </a:lnTo>
                <a:lnTo>
                  <a:pt x="44902" y="1110"/>
                </a:lnTo>
                <a:lnTo>
                  <a:pt x="43482" y="982"/>
                </a:lnTo>
                <a:lnTo>
                  <a:pt x="42042" y="864"/>
                </a:lnTo>
                <a:lnTo>
                  <a:pt x="40622" y="753"/>
                </a:lnTo>
                <a:lnTo>
                  <a:pt x="39182" y="653"/>
                </a:lnTo>
                <a:lnTo>
                  <a:pt x="37722" y="552"/>
                </a:lnTo>
                <a:lnTo>
                  <a:pt x="36262" y="463"/>
                </a:lnTo>
                <a:lnTo>
                  <a:pt x="34802" y="385"/>
                </a:lnTo>
                <a:lnTo>
                  <a:pt x="33342" y="312"/>
                </a:lnTo>
                <a:lnTo>
                  <a:pt x="31862" y="246"/>
                </a:lnTo>
                <a:lnTo>
                  <a:pt x="30382" y="184"/>
                </a:lnTo>
                <a:lnTo>
                  <a:pt x="28902" y="134"/>
                </a:lnTo>
                <a:lnTo>
                  <a:pt x="27422" y="95"/>
                </a:lnTo>
                <a:lnTo>
                  <a:pt x="25942" y="62"/>
                </a:lnTo>
                <a:lnTo>
                  <a:pt x="24442" y="34"/>
                </a:lnTo>
                <a:lnTo>
                  <a:pt x="22942" y="11"/>
                </a:lnTo>
                <a:lnTo>
                  <a:pt x="21462" y="6"/>
                </a:lnTo>
                <a:lnTo>
                  <a:pt x="199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flipH="1">
            <a:off x="2184611" y="281229"/>
            <a:ext cx="358959" cy="366883"/>
          </a:xfrm>
          <a:custGeom>
            <a:rect b="b" l="l" r="r" t="t"/>
            <a:pathLst>
              <a:path extrusionOk="0" h="24623" w="84164">
                <a:moveTo>
                  <a:pt x="66103" y="1"/>
                </a:moveTo>
                <a:lnTo>
                  <a:pt x="64423" y="90"/>
                </a:lnTo>
                <a:lnTo>
                  <a:pt x="62763" y="190"/>
                </a:lnTo>
                <a:lnTo>
                  <a:pt x="61103" y="291"/>
                </a:lnTo>
                <a:lnTo>
                  <a:pt x="59463" y="408"/>
                </a:lnTo>
                <a:lnTo>
                  <a:pt x="57843" y="525"/>
                </a:lnTo>
                <a:lnTo>
                  <a:pt x="56243" y="653"/>
                </a:lnTo>
                <a:lnTo>
                  <a:pt x="54662" y="793"/>
                </a:lnTo>
                <a:lnTo>
                  <a:pt x="53102" y="938"/>
                </a:lnTo>
                <a:lnTo>
                  <a:pt x="51562" y="1094"/>
                </a:lnTo>
                <a:lnTo>
                  <a:pt x="50022" y="1255"/>
                </a:lnTo>
                <a:lnTo>
                  <a:pt x="48502" y="1423"/>
                </a:lnTo>
                <a:lnTo>
                  <a:pt x="47022" y="1601"/>
                </a:lnTo>
                <a:lnTo>
                  <a:pt x="45542" y="1791"/>
                </a:lnTo>
                <a:lnTo>
                  <a:pt x="44082" y="1986"/>
                </a:lnTo>
                <a:lnTo>
                  <a:pt x="42642" y="2192"/>
                </a:lnTo>
                <a:lnTo>
                  <a:pt x="41222" y="2404"/>
                </a:lnTo>
                <a:lnTo>
                  <a:pt x="39822" y="2621"/>
                </a:lnTo>
                <a:lnTo>
                  <a:pt x="38442" y="2850"/>
                </a:lnTo>
                <a:lnTo>
                  <a:pt x="37082" y="3090"/>
                </a:lnTo>
                <a:lnTo>
                  <a:pt x="35742" y="3335"/>
                </a:lnTo>
                <a:lnTo>
                  <a:pt x="34422" y="3586"/>
                </a:lnTo>
                <a:lnTo>
                  <a:pt x="33122" y="3848"/>
                </a:lnTo>
                <a:lnTo>
                  <a:pt x="31842" y="4121"/>
                </a:lnTo>
                <a:lnTo>
                  <a:pt x="30602" y="4400"/>
                </a:lnTo>
                <a:lnTo>
                  <a:pt x="29362" y="4684"/>
                </a:lnTo>
                <a:lnTo>
                  <a:pt x="28142" y="4980"/>
                </a:lnTo>
                <a:lnTo>
                  <a:pt x="26941" y="5287"/>
                </a:lnTo>
                <a:lnTo>
                  <a:pt x="25781" y="5599"/>
                </a:lnTo>
                <a:lnTo>
                  <a:pt x="24621" y="5922"/>
                </a:lnTo>
                <a:lnTo>
                  <a:pt x="23501" y="6251"/>
                </a:lnTo>
                <a:lnTo>
                  <a:pt x="22381" y="6591"/>
                </a:lnTo>
                <a:lnTo>
                  <a:pt x="21301" y="6937"/>
                </a:lnTo>
                <a:lnTo>
                  <a:pt x="20561" y="7182"/>
                </a:lnTo>
                <a:lnTo>
                  <a:pt x="19841" y="7433"/>
                </a:lnTo>
                <a:lnTo>
                  <a:pt x="19121" y="7684"/>
                </a:lnTo>
                <a:lnTo>
                  <a:pt x="18421" y="7941"/>
                </a:lnTo>
                <a:lnTo>
                  <a:pt x="17741" y="8203"/>
                </a:lnTo>
                <a:lnTo>
                  <a:pt x="17081" y="8465"/>
                </a:lnTo>
                <a:lnTo>
                  <a:pt x="16421" y="8727"/>
                </a:lnTo>
                <a:lnTo>
                  <a:pt x="15761" y="8994"/>
                </a:lnTo>
                <a:lnTo>
                  <a:pt x="15121" y="9262"/>
                </a:lnTo>
                <a:lnTo>
                  <a:pt x="14481" y="9535"/>
                </a:lnTo>
                <a:lnTo>
                  <a:pt x="13261" y="10087"/>
                </a:lnTo>
                <a:lnTo>
                  <a:pt x="12041" y="10645"/>
                </a:lnTo>
                <a:lnTo>
                  <a:pt x="10861" y="11208"/>
                </a:lnTo>
                <a:lnTo>
                  <a:pt x="9701" y="11771"/>
                </a:lnTo>
                <a:lnTo>
                  <a:pt x="8561" y="12340"/>
                </a:lnTo>
                <a:lnTo>
                  <a:pt x="6281" y="13488"/>
                </a:lnTo>
                <a:lnTo>
                  <a:pt x="4001" y="14631"/>
                </a:lnTo>
                <a:lnTo>
                  <a:pt x="2841" y="15195"/>
                </a:lnTo>
                <a:lnTo>
                  <a:pt x="1661" y="15758"/>
                </a:lnTo>
                <a:lnTo>
                  <a:pt x="1361" y="15919"/>
                </a:lnTo>
                <a:lnTo>
                  <a:pt x="1061" y="16070"/>
                </a:lnTo>
                <a:lnTo>
                  <a:pt x="821" y="16220"/>
                </a:lnTo>
                <a:lnTo>
                  <a:pt x="601" y="16371"/>
                </a:lnTo>
                <a:lnTo>
                  <a:pt x="421" y="16516"/>
                </a:lnTo>
                <a:lnTo>
                  <a:pt x="281" y="16655"/>
                </a:lnTo>
                <a:lnTo>
                  <a:pt x="161" y="16795"/>
                </a:lnTo>
                <a:lnTo>
                  <a:pt x="61" y="16929"/>
                </a:lnTo>
                <a:lnTo>
                  <a:pt x="21" y="17062"/>
                </a:lnTo>
                <a:lnTo>
                  <a:pt x="1" y="17191"/>
                </a:lnTo>
                <a:lnTo>
                  <a:pt x="1" y="17319"/>
                </a:lnTo>
                <a:lnTo>
                  <a:pt x="41" y="17436"/>
                </a:lnTo>
                <a:lnTo>
                  <a:pt x="121" y="17559"/>
                </a:lnTo>
                <a:lnTo>
                  <a:pt x="221" y="17670"/>
                </a:lnTo>
                <a:lnTo>
                  <a:pt x="361" y="17782"/>
                </a:lnTo>
                <a:lnTo>
                  <a:pt x="521" y="17893"/>
                </a:lnTo>
                <a:lnTo>
                  <a:pt x="701" y="17999"/>
                </a:lnTo>
                <a:lnTo>
                  <a:pt x="921" y="18099"/>
                </a:lnTo>
                <a:lnTo>
                  <a:pt x="1181" y="18194"/>
                </a:lnTo>
                <a:lnTo>
                  <a:pt x="1461" y="18289"/>
                </a:lnTo>
                <a:lnTo>
                  <a:pt x="1761" y="18378"/>
                </a:lnTo>
                <a:lnTo>
                  <a:pt x="2081" y="18467"/>
                </a:lnTo>
                <a:lnTo>
                  <a:pt x="2441" y="18551"/>
                </a:lnTo>
                <a:lnTo>
                  <a:pt x="2841" y="18629"/>
                </a:lnTo>
                <a:lnTo>
                  <a:pt x="3241" y="18707"/>
                </a:lnTo>
                <a:lnTo>
                  <a:pt x="3681" y="18780"/>
                </a:lnTo>
                <a:lnTo>
                  <a:pt x="4141" y="18847"/>
                </a:lnTo>
                <a:lnTo>
                  <a:pt x="4641" y="18908"/>
                </a:lnTo>
                <a:lnTo>
                  <a:pt x="5161" y="18969"/>
                </a:lnTo>
                <a:lnTo>
                  <a:pt x="5701" y="19025"/>
                </a:lnTo>
                <a:lnTo>
                  <a:pt x="6261" y="19081"/>
                </a:lnTo>
                <a:lnTo>
                  <a:pt x="6841" y="19125"/>
                </a:lnTo>
                <a:lnTo>
                  <a:pt x="13361" y="19633"/>
                </a:lnTo>
                <a:lnTo>
                  <a:pt x="19901" y="20135"/>
                </a:lnTo>
                <a:lnTo>
                  <a:pt x="26421" y="20636"/>
                </a:lnTo>
                <a:lnTo>
                  <a:pt x="32962" y="21133"/>
                </a:lnTo>
                <a:lnTo>
                  <a:pt x="39502" y="21623"/>
                </a:lnTo>
                <a:lnTo>
                  <a:pt x="46042" y="22108"/>
                </a:lnTo>
                <a:lnTo>
                  <a:pt x="52602" y="22588"/>
                </a:lnTo>
                <a:lnTo>
                  <a:pt x="59143" y="23067"/>
                </a:lnTo>
                <a:lnTo>
                  <a:pt x="60643" y="23173"/>
                </a:lnTo>
                <a:lnTo>
                  <a:pt x="62163" y="23279"/>
                </a:lnTo>
                <a:lnTo>
                  <a:pt x="65203" y="23480"/>
                </a:lnTo>
                <a:lnTo>
                  <a:pt x="68263" y="23675"/>
                </a:lnTo>
                <a:lnTo>
                  <a:pt x="71343" y="23859"/>
                </a:lnTo>
                <a:lnTo>
                  <a:pt x="77663" y="24233"/>
                </a:lnTo>
                <a:lnTo>
                  <a:pt x="80883" y="24428"/>
                </a:lnTo>
                <a:lnTo>
                  <a:pt x="84163" y="24623"/>
                </a:lnTo>
                <a:lnTo>
                  <a:pt x="661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flipH="1">
            <a:off x="2179152" y="607485"/>
            <a:ext cx="365528" cy="326176"/>
          </a:xfrm>
          <a:custGeom>
            <a:rect b="b" l="l" r="r" t="t"/>
            <a:pathLst>
              <a:path extrusionOk="0" h="21891" w="85704">
                <a:moveTo>
                  <a:pt x="501" y="0"/>
                </a:moveTo>
                <a:lnTo>
                  <a:pt x="321" y="385"/>
                </a:lnTo>
                <a:lnTo>
                  <a:pt x="161" y="776"/>
                </a:lnTo>
                <a:lnTo>
                  <a:pt x="61" y="1171"/>
                </a:lnTo>
                <a:lnTo>
                  <a:pt x="1" y="1567"/>
                </a:lnTo>
                <a:lnTo>
                  <a:pt x="1" y="1969"/>
                </a:lnTo>
                <a:lnTo>
                  <a:pt x="21" y="2376"/>
                </a:lnTo>
                <a:lnTo>
                  <a:pt x="81" y="2783"/>
                </a:lnTo>
                <a:lnTo>
                  <a:pt x="201" y="3195"/>
                </a:lnTo>
                <a:lnTo>
                  <a:pt x="341" y="3608"/>
                </a:lnTo>
                <a:lnTo>
                  <a:pt x="541" y="4026"/>
                </a:lnTo>
                <a:lnTo>
                  <a:pt x="761" y="4444"/>
                </a:lnTo>
                <a:lnTo>
                  <a:pt x="1021" y="4868"/>
                </a:lnTo>
                <a:lnTo>
                  <a:pt x="1321" y="5286"/>
                </a:lnTo>
                <a:lnTo>
                  <a:pt x="1661" y="5710"/>
                </a:lnTo>
                <a:lnTo>
                  <a:pt x="2041" y="6134"/>
                </a:lnTo>
                <a:lnTo>
                  <a:pt x="2441" y="6557"/>
                </a:lnTo>
                <a:lnTo>
                  <a:pt x="2901" y="6987"/>
                </a:lnTo>
                <a:lnTo>
                  <a:pt x="3381" y="7411"/>
                </a:lnTo>
                <a:lnTo>
                  <a:pt x="3881" y="7834"/>
                </a:lnTo>
                <a:lnTo>
                  <a:pt x="4441" y="8258"/>
                </a:lnTo>
                <a:lnTo>
                  <a:pt x="5001" y="8682"/>
                </a:lnTo>
                <a:lnTo>
                  <a:pt x="5621" y="9106"/>
                </a:lnTo>
                <a:lnTo>
                  <a:pt x="6261" y="9524"/>
                </a:lnTo>
                <a:lnTo>
                  <a:pt x="6941" y="9947"/>
                </a:lnTo>
                <a:lnTo>
                  <a:pt x="7641" y="10360"/>
                </a:lnTo>
                <a:lnTo>
                  <a:pt x="8361" y="10778"/>
                </a:lnTo>
                <a:lnTo>
                  <a:pt x="9121" y="11191"/>
                </a:lnTo>
                <a:lnTo>
                  <a:pt x="9901" y="11598"/>
                </a:lnTo>
                <a:lnTo>
                  <a:pt x="10721" y="12005"/>
                </a:lnTo>
                <a:lnTo>
                  <a:pt x="11561" y="12406"/>
                </a:lnTo>
                <a:lnTo>
                  <a:pt x="12421" y="12802"/>
                </a:lnTo>
                <a:lnTo>
                  <a:pt x="13321" y="13198"/>
                </a:lnTo>
                <a:lnTo>
                  <a:pt x="14241" y="13588"/>
                </a:lnTo>
                <a:lnTo>
                  <a:pt x="15181" y="13973"/>
                </a:lnTo>
                <a:lnTo>
                  <a:pt x="16141" y="14352"/>
                </a:lnTo>
                <a:lnTo>
                  <a:pt x="17121" y="14731"/>
                </a:lnTo>
                <a:lnTo>
                  <a:pt x="18121" y="15099"/>
                </a:lnTo>
                <a:lnTo>
                  <a:pt x="19161" y="15462"/>
                </a:lnTo>
                <a:lnTo>
                  <a:pt x="20201" y="15819"/>
                </a:lnTo>
                <a:lnTo>
                  <a:pt x="21281" y="16170"/>
                </a:lnTo>
                <a:lnTo>
                  <a:pt x="22361" y="16516"/>
                </a:lnTo>
                <a:lnTo>
                  <a:pt x="23481" y="16856"/>
                </a:lnTo>
                <a:lnTo>
                  <a:pt x="24601" y="17185"/>
                </a:lnTo>
                <a:lnTo>
                  <a:pt x="25741" y="17508"/>
                </a:lnTo>
                <a:lnTo>
                  <a:pt x="26901" y="17820"/>
                </a:lnTo>
                <a:lnTo>
                  <a:pt x="28082" y="18127"/>
                </a:lnTo>
                <a:lnTo>
                  <a:pt x="29282" y="18422"/>
                </a:lnTo>
                <a:lnTo>
                  <a:pt x="30482" y="18712"/>
                </a:lnTo>
                <a:lnTo>
                  <a:pt x="31702" y="18991"/>
                </a:lnTo>
                <a:lnTo>
                  <a:pt x="32942" y="19264"/>
                </a:lnTo>
                <a:lnTo>
                  <a:pt x="34202" y="19521"/>
                </a:lnTo>
                <a:lnTo>
                  <a:pt x="35462" y="19772"/>
                </a:lnTo>
                <a:lnTo>
                  <a:pt x="36722" y="20012"/>
                </a:lnTo>
                <a:lnTo>
                  <a:pt x="38022" y="20246"/>
                </a:lnTo>
                <a:lnTo>
                  <a:pt x="39302" y="20463"/>
                </a:lnTo>
                <a:lnTo>
                  <a:pt x="40602" y="20669"/>
                </a:lnTo>
                <a:lnTo>
                  <a:pt x="41922" y="20865"/>
                </a:lnTo>
                <a:lnTo>
                  <a:pt x="43242" y="21049"/>
                </a:lnTo>
                <a:lnTo>
                  <a:pt x="44582" y="21221"/>
                </a:lnTo>
                <a:lnTo>
                  <a:pt x="45922" y="21383"/>
                </a:lnTo>
                <a:lnTo>
                  <a:pt x="47262" y="21528"/>
                </a:lnTo>
                <a:lnTo>
                  <a:pt x="48602" y="21662"/>
                </a:lnTo>
                <a:lnTo>
                  <a:pt x="49962" y="21785"/>
                </a:lnTo>
                <a:lnTo>
                  <a:pt x="50642" y="21840"/>
                </a:lnTo>
                <a:lnTo>
                  <a:pt x="51322" y="21891"/>
                </a:lnTo>
                <a:lnTo>
                  <a:pt x="85704" y="6000"/>
                </a:lnTo>
                <a:lnTo>
                  <a:pt x="5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a:off x="1419050" y="3520690"/>
            <a:ext cx="1772458" cy="1367314"/>
          </a:xfrm>
          <a:custGeom>
            <a:rect b="b" l="l" r="r" t="t"/>
            <a:pathLst>
              <a:path extrusionOk="0" h="209550" w="271641">
                <a:moveTo>
                  <a:pt x="135328" y="0"/>
                </a:moveTo>
                <a:lnTo>
                  <a:pt x="133711" y="29"/>
                </a:lnTo>
                <a:lnTo>
                  <a:pt x="132093" y="103"/>
                </a:lnTo>
                <a:lnTo>
                  <a:pt x="130491" y="191"/>
                </a:lnTo>
                <a:lnTo>
                  <a:pt x="128873" y="323"/>
                </a:lnTo>
                <a:lnTo>
                  <a:pt x="127256" y="471"/>
                </a:lnTo>
                <a:lnTo>
                  <a:pt x="125639" y="647"/>
                </a:lnTo>
                <a:lnTo>
                  <a:pt x="124021" y="853"/>
                </a:lnTo>
                <a:lnTo>
                  <a:pt x="122419" y="1073"/>
                </a:lnTo>
                <a:lnTo>
                  <a:pt x="120816" y="1309"/>
                </a:lnTo>
                <a:lnTo>
                  <a:pt x="119213" y="1573"/>
                </a:lnTo>
                <a:lnTo>
                  <a:pt x="117625" y="1838"/>
                </a:lnTo>
                <a:lnTo>
                  <a:pt x="116052" y="2117"/>
                </a:lnTo>
                <a:lnTo>
                  <a:pt x="115067" y="2308"/>
                </a:lnTo>
                <a:lnTo>
                  <a:pt x="114082" y="2500"/>
                </a:lnTo>
                <a:lnTo>
                  <a:pt x="113097" y="2705"/>
                </a:lnTo>
                <a:lnTo>
                  <a:pt x="112126" y="2926"/>
                </a:lnTo>
                <a:lnTo>
                  <a:pt x="111141" y="3146"/>
                </a:lnTo>
                <a:lnTo>
                  <a:pt x="110171" y="3382"/>
                </a:lnTo>
                <a:lnTo>
                  <a:pt x="109200" y="3632"/>
                </a:lnTo>
                <a:lnTo>
                  <a:pt x="108245" y="3882"/>
                </a:lnTo>
                <a:lnTo>
                  <a:pt x="107274" y="4146"/>
                </a:lnTo>
                <a:lnTo>
                  <a:pt x="106319" y="4411"/>
                </a:lnTo>
                <a:lnTo>
                  <a:pt x="105363" y="4705"/>
                </a:lnTo>
                <a:lnTo>
                  <a:pt x="104407" y="4999"/>
                </a:lnTo>
                <a:lnTo>
                  <a:pt x="103451" y="5308"/>
                </a:lnTo>
                <a:lnTo>
                  <a:pt x="102510" y="5617"/>
                </a:lnTo>
                <a:lnTo>
                  <a:pt x="101569" y="5955"/>
                </a:lnTo>
                <a:lnTo>
                  <a:pt x="100628" y="6293"/>
                </a:lnTo>
                <a:lnTo>
                  <a:pt x="99687" y="6646"/>
                </a:lnTo>
                <a:lnTo>
                  <a:pt x="98761" y="6999"/>
                </a:lnTo>
                <a:lnTo>
                  <a:pt x="97835" y="7381"/>
                </a:lnTo>
                <a:lnTo>
                  <a:pt x="96909" y="7763"/>
                </a:lnTo>
                <a:lnTo>
                  <a:pt x="95997" y="8160"/>
                </a:lnTo>
                <a:lnTo>
                  <a:pt x="95071" y="8572"/>
                </a:lnTo>
                <a:lnTo>
                  <a:pt x="94174" y="8998"/>
                </a:lnTo>
                <a:lnTo>
                  <a:pt x="93262" y="9439"/>
                </a:lnTo>
                <a:lnTo>
                  <a:pt x="92365" y="9881"/>
                </a:lnTo>
                <a:lnTo>
                  <a:pt x="91468" y="10351"/>
                </a:lnTo>
                <a:lnTo>
                  <a:pt x="90572" y="10822"/>
                </a:lnTo>
                <a:lnTo>
                  <a:pt x="89675" y="11307"/>
                </a:lnTo>
                <a:lnTo>
                  <a:pt x="88792" y="11807"/>
                </a:lnTo>
                <a:lnTo>
                  <a:pt x="87925" y="12321"/>
                </a:lnTo>
                <a:lnTo>
                  <a:pt x="87043" y="12851"/>
                </a:lnTo>
                <a:lnTo>
                  <a:pt x="86190" y="13380"/>
                </a:lnTo>
                <a:lnTo>
                  <a:pt x="85690" y="13689"/>
                </a:lnTo>
                <a:lnTo>
                  <a:pt x="85190" y="13983"/>
                </a:lnTo>
                <a:lnTo>
                  <a:pt x="84690" y="14277"/>
                </a:lnTo>
                <a:lnTo>
                  <a:pt x="84190" y="14556"/>
                </a:lnTo>
                <a:lnTo>
                  <a:pt x="83690" y="14821"/>
                </a:lnTo>
                <a:lnTo>
                  <a:pt x="83176" y="15071"/>
                </a:lnTo>
                <a:lnTo>
                  <a:pt x="82676" y="15321"/>
                </a:lnTo>
                <a:lnTo>
                  <a:pt x="82161" y="15541"/>
                </a:lnTo>
                <a:lnTo>
                  <a:pt x="81647" y="15762"/>
                </a:lnTo>
                <a:lnTo>
                  <a:pt x="81117" y="15968"/>
                </a:lnTo>
                <a:lnTo>
                  <a:pt x="80603" y="16144"/>
                </a:lnTo>
                <a:lnTo>
                  <a:pt x="80073" y="16321"/>
                </a:lnTo>
                <a:lnTo>
                  <a:pt x="79544" y="16482"/>
                </a:lnTo>
                <a:lnTo>
                  <a:pt x="79015" y="16615"/>
                </a:lnTo>
                <a:lnTo>
                  <a:pt x="78471" y="16732"/>
                </a:lnTo>
                <a:lnTo>
                  <a:pt x="77941" y="16835"/>
                </a:lnTo>
                <a:lnTo>
                  <a:pt x="77397" y="16923"/>
                </a:lnTo>
                <a:lnTo>
                  <a:pt x="76853" y="16982"/>
                </a:lnTo>
                <a:lnTo>
                  <a:pt x="76309" y="17026"/>
                </a:lnTo>
                <a:lnTo>
                  <a:pt x="75751" y="17056"/>
                </a:lnTo>
                <a:lnTo>
                  <a:pt x="75207" y="17056"/>
                </a:lnTo>
                <a:lnTo>
                  <a:pt x="74648" y="17041"/>
                </a:lnTo>
                <a:lnTo>
                  <a:pt x="74089" y="16997"/>
                </a:lnTo>
                <a:lnTo>
                  <a:pt x="73531" y="16938"/>
                </a:lnTo>
                <a:lnTo>
                  <a:pt x="72957" y="16850"/>
                </a:lnTo>
                <a:lnTo>
                  <a:pt x="72398" y="16732"/>
                </a:lnTo>
                <a:lnTo>
                  <a:pt x="71825" y="16600"/>
                </a:lnTo>
                <a:lnTo>
                  <a:pt x="71252" y="16423"/>
                </a:lnTo>
                <a:lnTo>
                  <a:pt x="70663" y="16247"/>
                </a:lnTo>
                <a:lnTo>
                  <a:pt x="70090" y="16026"/>
                </a:lnTo>
                <a:lnTo>
                  <a:pt x="69502" y="15777"/>
                </a:lnTo>
                <a:lnTo>
                  <a:pt x="68914" y="15512"/>
                </a:lnTo>
                <a:lnTo>
                  <a:pt x="68708" y="15409"/>
                </a:lnTo>
                <a:lnTo>
                  <a:pt x="68487" y="15321"/>
                </a:lnTo>
                <a:lnTo>
                  <a:pt x="68282" y="15262"/>
                </a:lnTo>
                <a:lnTo>
                  <a:pt x="68061" y="15203"/>
                </a:lnTo>
                <a:lnTo>
                  <a:pt x="67855" y="15174"/>
                </a:lnTo>
                <a:lnTo>
                  <a:pt x="67649" y="15144"/>
                </a:lnTo>
                <a:lnTo>
                  <a:pt x="67443" y="15130"/>
                </a:lnTo>
                <a:lnTo>
                  <a:pt x="67238" y="15130"/>
                </a:lnTo>
                <a:lnTo>
                  <a:pt x="67046" y="15144"/>
                </a:lnTo>
                <a:lnTo>
                  <a:pt x="66855" y="15174"/>
                </a:lnTo>
                <a:lnTo>
                  <a:pt x="66664" y="15203"/>
                </a:lnTo>
                <a:lnTo>
                  <a:pt x="66473" y="15247"/>
                </a:lnTo>
                <a:lnTo>
                  <a:pt x="66297" y="15321"/>
                </a:lnTo>
                <a:lnTo>
                  <a:pt x="66105" y="15394"/>
                </a:lnTo>
                <a:lnTo>
                  <a:pt x="65944" y="15468"/>
                </a:lnTo>
                <a:lnTo>
                  <a:pt x="65782" y="15571"/>
                </a:lnTo>
                <a:lnTo>
                  <a:pt x="65620" y="15674"/>
                </a:lnTo>
                <a:lnTo>
                  <a:pt x="65459" y="15791"/>
                </a:lnTo>
                <a:lnTo>
                  <a:pt x="65311" y="15924"/>
                </a:lnTo>
                <a:lnTo>
                  <a:pt x="65179" y="16056"/>
                </a:lnTo>
                <a:lnTo>
                  <a:pt x="65047" y="16203"/>
                </a:lnTo>
                <a:lnTo>
                  <a:pt x="64929" y="16365"/>
                </a:lnTo>
                <a:lnTo>
                  <a:pt x="64812" y="16526"/>
                </a:lnTo>
                <a:lnTo>
                  <a:pt x="64709" y="16703"/>
                </a:lnTo>
                <a:lnTo>
                  <a:pt x="64620" y="16894"/>
                </a:lnTo>
                <a:lnTo>
                  <a:pt x="64532" y="17085"/>
                </a:lnTo>
                <a:lnTo>
                  <a:pt x="64459" y="17276"/>
                </a:lnTo>
                <a:lnTo>
                  <a:pt x="64400" y="17497"/>
                </a:lnTo>
                <a:lnTo>
                  <a:pt x="64341" y="17703"/>
                </a:lnTo>
                <a:lnTo>
                  <a:pt x="64297" y="17938"/>
                </a:lnTo>
                <a:lnTo>
                  <a:pt x="64268" y="18173"/>
                </a:lnTo>
                <a:lnTo>
                  <a:pt x="64253" y="18408"/>
                </a:lnTo>
                <a:lnTo>
                  <a:pt x="64209" y="19585"/>
                </a:lnTo>
                <a:lnTo>
                  <a:pt x="64209" y="20776"/>
                </a:lnTo>
                <a:lnTo>
                  <a:pt x="64223" y="21967"/>
                </a:lnTo>
                <a:lnTo>
                  <a:pt x="64268" y="23158"/>
                </a:lnTo>
                <a:lnTo>
                  <a:pt x="64341" y="24349"/>
                </a:lnTo>
                <a:lnTo>
                  <a:pt x="64415" y="25525"/>
                </a:lnTo>
                <a:lnTo>
                  <a:pt x="64606" y="27907"/>
                </a:lnTo>
                <a:lnTo>
                  <a:pt x="64694" y="28951"/>
                </a:lnTo>
                <a:lnTo>
                  <a:pt x="64812" y="29980"/>
                </a:lnTo>
                <a:lnTo>
                  <a:pt x="64959" y="31009"/>
                </a:lnTo>
                <a:lnTo>
                  <a:pt x="65106" y="32009"/>
                </a:lnTo>
                <a:lnTo>
                  <a:pt x="65297" y="33009"/>
                </a:lnTo>
                <a:lnTo>
                  <a:pt x="65488" y="33994"/>
                </a:lnTo>
                <a:lnTo>
                  <a:pt x="65708" y="34964"/>
                </a:lnTo>
                <a:lnTo>
                  <a:pt x="65958" y="35920"/>
                </a:lnTo>
                <a:lnTo>
                  <a:pt x="66238" y="36861"/>
                </a:lnTo>
                <a:lnTo>
                  <a:pt x="66517" y="37787"/>
                </a:lnTo>
                <a:lnTo>
                  <a:pt x="66841" y="38714"/>
                </a:lnTo>
                <a:lnTo>
                  <a:pt x="67179" y="39610"/>
                </a:lnTo>
                <a:lnTo>
                  <a:pt x="67561" y="40493"/>
                </a:lnTo>
                <a:lnTo>
                  <a:pt x="67943" y="41360"/>
                </a:lnTo>
                <a:lnTo>
                  <a:pt x="68370" y="42213"/>
                </a:lnTo>
                <a:lnTo>
                  <a:pt x="68826" y="43051"/>
                </a:lnTo>
                <a:lnTo>
                  <a:pt x="69296" y="43874"/>
                </a:lnTo>
                <a:lnTo>
                  <a:pt x="69796" y="44683"/>
                </a:lnTo>
                <a:lnTo>
                  <a:pt x="70340" y="45462"/>
                </a:lnTo>
                <a:lnTo>
                  <a:pt x="70899" y="46242"/>
                </a:lnTo>
                <a:lnTo>
                  <a:pt x="71487" y="46991"/>
                </a:lnTo>
                <a:lnTo>
                  <a:pt x="72119" y="47727"/>
                </a:lnTo>
                <a:lnTo>
                  <a:pt x="72443" y="48094"/>
                </a:lnTo>
                <a:lnTo>
                  <a:pt x="72766" y="48447"/>
                </a:lnTo>
                <a:lnTo>
                  <a:pt x="73104" y="48800"/>
                </a:lnTo>
                <a:lnTo>
                  <a:pt x="73457" y="49138"/>
                </a:lnTo>
                <a:lnTo>
                  <a:pt x="73810" y="49491"/>
                </a:lnTo>
                <a:lnTo>
                  <a:pt x="74177" y="49829"/>
                </a:lnTo>
                <a:lnTo>
                  <a:pt x="74545" y="50153"/>
                </a:lnTo>
                <a:lnTo>
                  <a:pt x="74927" y="50491"/>
                </a:lnTo>
                <a:lnTo>
                  <a:pt x="75310" y="50814"/>
                </a:lnTo>
                <a:lnTo>
                  <a:pt x="75707" y="51123"/>
                </a:lnTo>
                <a:lnTo>
                  <a:pt x="76118" y="51446"/>
                </a:lnTo>
                <a:lnTo>
                  <a:pt x="76530" y="51741"/>
                </a:lnTo>
                <a:lnTo>
                  <a:pt x="76942" y="52049"/>
                </a:lnTo>
                <a:lnTo>
                  <a:pt x="77383" y="52343"/>
                </a:lnTo>
                <a:lnTo>
                  <a:pt x="77824" y="52637"/>
                </a:lnTo>
                <a:lnTo>
                  <a:pt x="78265" y="52932"/>
                </a:lnTo>
                <a:lnTo>
                  <a:pt x="78721" y="53211"/>
                </a:lnTo>
                <a:lnTo>
                  <a:pt x="79191" y="53490"/>
                </a:lnTo>
                <a:lnTo>
                  <a:pt x="79662" y="53770"/>
                </a:lnTo>
                <a:lnTo>
                  <a:pt x="80147" y="54034"/>
                </a:lnTo>
                <a:lnTo>
                  <a:pt x="80397" y="54181"/>
                </a:lnTo>
                <a:lnTo>
                  <a:pt x="80632" y="54343"/>
                </a:lnTo>
                <a:lnTo>
                  <a:pt x="80867" y="54519"/>
                </a:lnTo>
                <a:lnTo>
                  <a:pt x="81117" y="54711"/>
                </a:lnTo>
                <a:lnTo>
                  <a:pt x="81338" y="54916"/>
                </a:lnTo>
                <a:lnTo>
                  <a:pt x="81573" y="55137"/>
                </a:lnTo>
                <a:lnTo>
                  <a:pt x="81779" y="55372"/>
                </a:lnTo>
                <a:lnTo>
                  <a:pt x="81985" y="55622"/>
                </a:lnTo>
                <a:lnTo>
                  <a:pt x="82191" y="55872"/>
                </a:lnTo>
                <a:lnTo>
                  <a:pt x="82367" y="56122"/>
                </a:lnTo>
                <a:lnTo>
                  <a:pt x="82529" y="56387"/>
                </a:lnTo>
                <a:lnTo>
                  <a:pt x="82676" y="56651"/>
                </a:lnTo>
                <a:lnTo>
                  <a:pt x="82808" y="56916"/>
                </a:lnTo>
                <a:lnTo>
                  <a:pt x="82911" y="57195"/>
                </a:lnTo>
                <a:lnTo>
                  <a:pt x="82999" y="57460"/>
                </a:lnTo>
                <a:lnTo>
                  <a:pt x="83073" y="57710"/>
                </a:lnTo>
                <a:lnTo>
                  <a:pt x="83161" y="58269"/>
                </a:lnTo>
                <a:lnTo>
                  <a:pt x="83264" y="58813"/>
                </a:lnTo>
                <a:lnTo>
                  <a:pt x="83338" y="59357"/>
                </a:lnTo>
                <a:lnTo>
                  <a:pt x="83411" y="59916"/>
                </a:lnTo>
                <a:lnTo>
                  <a:pt x="83470" y="60474"/>
                </a:lnTo>
                <a:lnTo>
                  <a:pt x="83529" y="61033"/>
                </a:lnTo>
                <a:lnTo>
                  <a:pt x="83573" y="61592"/>
                </a:lnTo>
                <a:lnTo>
                  <a:pt x="83602" y="62150"/>
                </a:lnTo>
                <a:lnTo>
                  <a:pt x="83632" y="62709"/>
                </a:lnTo>
                <a:lnTo>
                  <a:pt x="83646" y="63283"/>
                </a:lnTo>
                <a:lnTo>
                  <a:pt x="83661" y="63841"/>
                </a:lnTo>
                <a:lnTo>
                  <a:pt x="83661" y="64400"/>
                </a:lnTo>
                <a:lnTo>
                  <a:pt x="83632" y="65517"/>
                </a:lnTo>
                <a:lnTo>
                  <a:pt x="83573" y="66635"/>
                </a:lnTo>
                <a:lnTo>
                  <a:pt x="83323" y="69855"/>
                </a:lnTo>
                <a:lnTo>
                  <a:pt x="83058" y="73060"/>
                </a:lnTo>
                <a:lnTo>
                  <a:pt x="82764" y="76280"/>
                </a:lnTo>
                <a:lnTo>
                  <a:pt x="82470" y="79500"/>
                </a:lnTo>
                <a:lnTo>
                  <a:pt x="81867" y="85926"/>
                </a:lnTo>
                <a:lnTo>
                  <a:pt x="81588" y="89131"/>
                </a:lnTo>
                <a:lnTo>
                  <a:pt x="81323" y="92351"/>
                </a:lnTo>
                <a:lnTo>
                  <a:pt x="81264" y="93307"/>
                </a:lnTo>
                <a:lnTo>
                  <a:pt x="81220" y="94262"/>
                </a:lnTo>
                <a:lnTo>
                  <a:pt x="81191" y="95203"/>
                </a:lnTo>
                <a:lnTo>
                  <a:pt x="81191" y="96144"/>
                </a:lnTo>
                <a:lnTo>
                  <a:pt x="81191" y="97085"/>
                </a:lnTo>
                <a:lnTo>
                  <a:pt x="81220" y="98026"/>
                </a:lnTo>
                <a:lnTo>
                  <a:pt x="81264" y="98953"/>
                </a:lnTo>
                <a:lnTo>
                  <a:pt x="81323" y="99894"/>
                </a:lnTo>
                <a:lnTo>
                  <a:pt x="81397" y="100820"/>
                </a:lnTo>
                <a:lnTo>
                  <a:pt x="81500" y="101746"/>
                </a:lnTo>
                <a:lnTo>
                  <a:pt x="81603" y="102658"/>
                </a:lnTo>
                <a:lnTo>
                  <a:pt x="81735" y="103584"/>
                </a:lnTo>
                <a:lnTo>
                  <a:pt x="81867" y="104496"/>
                </a:lnTo>
                <a:lnTo>
                  <a:pt x="82029" y="105407"/>
                </a:lnTo>
                <a:lnTo>
                  <a:pt x="82191" y="106319"/>
                </a:lnTo>
                <a:lnTo>
                  <a:pt x="82382" y="107230"/>
                </a:lnTo>
                <a:lnTo>
                  <a:pt x="82573" y="108142"/>
                </a:lnTo>
                <a:lnTo>
                  <a:pt x="82794" y="109039"/>
                </a:lnTo>
                <a:lnTo>
                  <a:pt x="83014" y="109936"/>
                </a:lnTo>
                <a:lnTo>
                  <a:pt x="83249" y="110833"/>
                </a:lnTo>
                <a:lnTo>
                  <a:pt x="83499" y="111730"/>
                </a:lnTo>
                <a:lnTo>
                  <a:pt x="83764" y="112627"/>
                </a:lnTo>
                <a:lnTo>
                  <a:pt x="84043" y="113509"/>
                </a:lnTo>
                <a:lnTo>
                  <a:pt x="84323" y="114406"/>
                </a:lnTo>
                <a:lnTo>
                  <a:pt x="84617" y="115288"/>
                </a:lnTo>
                <a:lnTo>
                  <a:pt x="84925" y="116170"/>
                </a:lnTo>
                <a:lnTo>
                  <a:pt x="85249" y="117052"/>
                </a:lnTo>
                <a:lnTo>
                  <a:pt x="85587" y="117934"/>
                </a:lnTo>
                <a:lnTo>
                  <a:pt x="85925" y="118817"/>
                </a:lnTo>
                <a:lnTo>
                  <a:pt x="86278" y="119684"/>
                </a:lnTo>
                <a:lnTo>
                  <a:pt x="86631" y="120566"/>
                </a:lnTo>
                <a:lnTo>
                  <a:pt x="86999" y="121434"/>
                </a:lnTo>
                <a:lnTo>
                  <a:pt x="87204" y="121890"/>
                </a:lnTo>
                <a:lnTo>
                  <a:pt x="87410" y="122331"/>
                </a:lnTo>
                <a:lnTo>
                  <a:pt x="87631" y="122772"/>
                </a:lnTo>
                <a:lnTo>
                  <a:pt x="87851" y="123198"/>
                </a:lnTo>
                <a:lnTo>
                  <a:pt x="88087" y="123610"/>
                </a:lnTo>
                <a:lnTo>
                  <a:pt x="88322" y="124021"/>
                </a:lnTo>
                <a:lnTo>
                  <a:pt x="88572" y="124418"/>
                </a:lnTo>
                <a:lnTo>
                  <a:pt x="88822" y="124815"/>
                </a:lnTo>
                <a:lnTo>
                  <a:pt x="89086" y="125198"/>
                </a:lnTo>
                <a:lnTo>
                  <a:pt x="89366" y="125565"/>
                </a:lnTo>
                <a:lnTo>
                  <a:pt x="89645" y="125933"/>
                </a:lnTo>
                <a:lnTo>
                  <a:pt x="89925" y="126286"/>
                </a:lnTo>
                <a:lnTo>
                  <a:pt x="90233" y="126639"/>
                </a:lnTo>
                <a:lnTo>
                  <a:pt x="90527" y="126977"/>
                </a:lnTo>
                <a:lnTo>
                  <a:pt x="90851" y="127300"/>
                </a:lnTo>
                <a:lnTo>
                  <a:pt x="91174" y="127624"/>
                </a:lnTo>
                <a:lnTo>
                  <a:pt x="91498" y="127933"/>
                </a:lnTo>
                <a:lnTo>
                  <a:pt x="91836" y="128227"/>
                </a:lnTo>
                <a:lnTo>
                  <a:pt x="92189" y="128521"/>
                </a:lnTo>
                <a:lnTo>
                  <a:pt x="92542" y="128800"/>
                </a:lnTo>
                <a:lnTo>
                  <a:pt x="92909" y="129079"/>
                </a:lnTo>
                <a:lnTo>
                  <a:pt x="93292" y="129344"/>
                </a:lnTo>
                <a:lnTo>
                  <a:pt x="93674" y="129594"/>
                </a:lnTo>
                <a:lnTo>
                  <a:pt x="94056" y="129829"/>
                </a:lnTo>
                <a:lnTo>
                  <a:pt x="94468" y="130065"/>
                </a:lnTo>
                <a:lnTo>
                  <a:pt x="94865" y="130300"/>
                </a:lnTo>
                <a:lnTo>
                  <a:pt x="95291" y="130506"/>
                </a:lnTo>
                <a:lnTo>
                  <a:pt x="95718" y="130711"/>
                </a:lnTo>
                <a:lnTo>
                  <a:pt x="96144" y="130917"/>
                </a:lnTo>
                <a:lnTo>
                  <a:pt x="96600" y="131108"/>
                </a:lnTo>
                <a:lnTo>
                  <a:pt x="97041" y="131285"/>
                </a:lnTo>
                <a:lnTo>
                  <a:pt x="97511" y="131447"/>
                </a:lnTo>
                <a:lnTo>
                  <a:pt x="98982" y="131947"/>
                </a:lnTo>
                <a:lnTo>
                  <a:pt x="100467" y="132432"/>
                </a:lnTo>
                <a:lnTo>
                  <a:pt x="101952" y="132917"/>
                </a:lnTo>
                <a:lnTo>
                  <a:pt x="103466" y="133387"/>
                </a:lnTo>
                <a:lnTo>
                  <a:pt x="106554" y="134343"/>
                </a:lnTo>
                <a:lnTo>
                  <a:pt x="109730" y="135343"/>
                </a:lnTo>
                <a:lnTo>
                  <a:pt x="109362" y="136299"/>
                </a:lnTo>
                <a:lnTo>
                  <a:pt x="109009" y="137254"/>
                </a:lnTo>
                <a:lnTo>
                  <a:pt x="108304" y="139195"/>
                </a:lnTo>
                <a:lnTo>
                  <a:pt x="107921" y="140166"/>
                </a:lnTo>
                <a:lnTo>
                  <a:pt x="107539" y="141121"/>
                </a:lnTo>
                <a:lnTo>
                  <a:pt x="107318" y="141592"/>
                </a:lnTo>
                <a:lnTo>
                  <a:pt x="107098" y="142062"/>
                </a:lnTo>
                <a:lnTo>
                  <a:pt x="106877" y="142533"/>
                </a:lnTo>
                <a:lnTo>
                  <a:pt x="106642" y="142989"/>
                </a:lnTo>
                <a:lnTo>
                  <a:pt x="106422" y="143371"/>
                </a:lnTo>
                <a:lnTo>
                  <a:pt x="106186" y="143738"/>
                </a:lnTo>
                <a:lnTo>
                  <a:pt x="105922" y="144077"/>
                </a:lnTo>
                <a:lnTo>
                  <a:pt x="105657" y="144385"/>
                </a:lnTo>
                <a:lnTo>
                  <a:pt x="105348" y="144679"/>
                </a:lnTo>
                <a:lnTo>
                  <a:pt x="105039" y="144944"/>
                </a:lnTo>
                <a:lnTo>
                  <a:pt x="104716" y="145194"/>
                </a:lnTo>
                <a:lnTo>
                  <a:pt x="104363" y="145415"/>
                </a:lnTo>
                <a:lnTo>
                  <a:pt x="103996" y="145606"/>
                </a:lnTo>
                <a:lnTo>
                  <a:pt x="103613" y="145782"/>
                </a:lnTo>
                <a:lnTo>
                  <a:pt x="103216" y="145915"/>
                </a:lnTo>
                <a:lnTo>
                  <a:pt x="102805" y="146032"/>
                </a:lnTo>
                <a:lnTo>
                  <a:pt x="102378" y="146106"/>
                </a:lnTo>
                <a:lnTo>
                  <a:pt x="101937" y="146165"/>
                </a:lnTo>
                <a:lnTo>
                  <a:pt x="101481" y="146194"/>
                </a:lnTo>
                <a:lnTo>
                  <a:pt x="101011" y="146179"/>
                </a:lnTo>
                <a:lnTo>
                  <a:pt x="99996" y="146135"/>
                </a:lnTo>
                <a:lnTo>
                  <a:pt x="98967" y="146091"/>
                </a:lnTo>
                <a:lnTo>
                  <a:pt x="97952" y="146047"/>
                </a:lnTo>
                <a:lnTo>
                  <a:pt x="96923" y="146003"/>
                </a:lnTo>
                <a:lnTo>
                  <a:pt x="95909" y="145944"/>
                </a:lnTo>
                <a:lnTo>
                  <a:pt x="94894" y="145856"/>
                </a:lnTo>
                <a:lnTo>
                  <a:pt x="94394" y="145797"/>
                </a:lnTo>
                <a:lnTo>
                  <a:pt x="93894" y="145723"/>
                </a:lnTo>
                <a:lnTo>
                  <a:pt x="93395" y="145650"/>
                </a:lnTo>
                <a:lnTo>
                  <a:pt x="92895" y="145562"/>
                </a:lnTo>
                <a:lnTo>
                  <a:pt x="92409" y="145473"/>
                </a:lnTo>
                <a:lnTo>
                  <a:pt x="91924" y="145400"/>
                </a:lnTo>
                <a:lnTo>
                  <a:pt x="91439" y="145341"/>
                </a:lnTo>
                <a:lnTo>
                  <a:pt x="90968" y="145282"/>
                </a:lnTo>
                <a:lnTo>
                  <a:pt x="90483" y="145224"/>
                </a:lnTo>
                <a:lnTo>
                  <a:pt x="90013" y="145179"/>
                </a:lnTo>
                <a:lnTo>
                  <a:pt x="89057" y="145135"/>
                </a:lnTo>
                <a:lnTo>
                  <a:pt x="88116" y="145106"/>
                </a:lnTo>
                <a:lnTo>
                  <a:pt x="87175" y="145121"/>
                </a:lnTo>
                <a:lnTo>
                  <a:pt x="86234" y="145179"/>
                </a:lnTo>
                <a:lnTo>
                  <a:pt x="85293" y="145268"/>
                </a:lnTo>
                <a:lnTo>
                  <a:pt x="84367" y="145385"/>
                </a:lnTo>
                <a:lnTo>
                  <a:pt x="83440" y="145532"/>
                </a:lnTo>
                <a:lnTo>
                  <a:pt x="82529" y="145709"/>
                </a:lnTo>
                <a:lnTo>
                  <a:pt x="81603" y="145929"/>
                </a:lnTo>
                <a:lnTo>
                  <a:pt x="80691" y="146179"/>
                </a:lnTo>
                <a:lnTo>
                  <a:pt x="79779" y="146459"/>
                </a:lnTo>
                <a:lnTo>
                  <a:pt x="78868" y="146767"/>
                </a:lnTo>
                <a:lnTo>
                  <a:pt x="77956" y="147106"/>
                </a:lnTo>
                <a:lnTo>
                  <a:pt x="77089" y="147429"/>
                </a:lnTo>
                <a:lnTo>
                  <a:pt x="76236" y="147752"/>
                </a:lnTo>
                <a:lnTo>
                  <a:pt x="75368" y="148047"/>
                </a:lnTo>
                <a:lnTo>
                  <a:pt x="74501" y="148341"/>
                </a:lnTo>
                <a:lnTo>
                  <a:pt x="72737" y="148885"/>
                </a:lnTo>
                <a:lnTo>
                  <a:pt x="70987" y="149414"/>
                </a:lnTo>
                <a:lnTo>
                  <a:pt x="70046" y="149693"/>
                </a:lnTo>
                <a:lnTo>
                  <a:pt x="69120" y="149973"/>
                </a:lnTo>
                <a:lnTo>
                  <a:pt x="68208" y="150281"/>
                </a:lnTo>
                <a:lnTo>
                  <a:pt x="67296" y="150590"/>
                </a:lnTo>
                <a:lnTo>
                  <a:pt x="66385" y="150914"/>
                </a:lnTo>
                <a:lnTo>
                  <a:pt x="65473" y="151252"/>
                </a:lnTo>
                <a:lnTo>
                  <a:pt x="64576" y="151590"/>
                </a:lnTo>
                <a:lnTo>
                  <a:pt x="63679" y="151943"/>
                </a:lnTo>
                <a:lnTo>
                  <a:pt x="62797" y="152310"/>
                </a:lnTo>
                <a:lnTo>
                  <a:pt x="61915" y="152678"/>
                </a:lnTo>
                <a:lnTo>
                  <a:pt x="61033" y="153060"/>
                </a:lnTo>
                <a:lnTo>
                  <a:pt x="60165" y="153457"/>
                </a:lnTo>
                <a:lnTo>
                  <a:pt x="59313" y="153869"/>
                </a:lnTo>
                <a:lnTo>
                  <a:pt x="58445" y="154295"/>
                </a:lnTo>
                <a:lnTo>
                  <a:pt x="57592" y="154722"/>
                </a:lnTo>
                <a:lnTo>
                  <a:pt x="56754" y="155163"/>
                </a:lnTo>
                <a:lnTo>
                  <a:pt x="55916" y="155619"/>
                </a:lnTo>
                <a:lnTo>
                  <a:pt x="55078" y="156074"/>
                </a:lnTo>
                <a:lnTo>
                  <a:pt x="54240" y="156545"/>
                </a:lnTo>
                <a:lnTo>
                  <a:pt x="53431" y="157030"/>
                </a:lnTo>
                <a:lnTo>
                  <a:pt x="52608" y="157530"/>
                </a:lnTo>
                <a:lnTo>
                  <a:pt x="51799" y="158045"/>
                </a:lnTo>
                <a:lnTo>
                  <a:pt x="50991" y="158559"/>
                </a:lnTo>
                <a:lnTo>
                  <a:pt x="50197" y="159089"/>
                </a:lnTo>
                <a:lnTo>
                  <a:pt x="49403" y="159633"/>
                </a:lnTo>
                <a:lnTo>
                  <a:pt x="48623" y="160191"/>
                </a:lnTo>
                <a:lnTo>
                  <a:pt x="47844" y="160765"/>
                </a:lnTo>
                <a:lnTo>
                  <a:pt x="47080" y="161338"/>
                </a:lnTo>
                <a:lnTo>
                  <a:pt x="46315" y="161926"/>
                </a:lnTo>
                <a:lnTo>
                  <a:pt x="45550" y="162529"/>
                </a:lnTo>
                <a:lnTo>
                  <a:pt x="44801" y="163147"/>
                </a:lnTo>
                <a:lnTo>
                  <a:pt x="44051" y="163764"/>
                </a:lnTo>
                <a:lnTo>
                  <a:pt x="41095" y="166293"/>
                </a:lnTo>
                <a:lnTo>
                  <a:pt x="38169" y="168822"/>
                </a:lnTo>
                <a:lnTo>
                  <a:pt x="32303" y="173909"/>
                </a:lnTo>
                <a:lnTo>
                  <a:pt x="26436" y="178997"/>
                </a:lnTo>
                <a:lnTo>
                  <a:pt x="23496" y="181540"/>
                </a:lnTo>
                <a:lnTo>
                  <a:pt x="20555" y="184055"/>
                </a:lnTo>
                <a:lnTo>
                  <a:pt x="19276" y="185157"/>
                </a:lnTo>
                <a:lnTo>
                  <a:pt x="18011" y="186260"/>
                </a:lnTo>
                <a:lnTo>
                  <a:pt x="16776" y="187378"/>
                </a:lnTo>
                <a:lnTo>
                  <a:pt x="15541" y="188510"/>
                </a:lnTo>
                <a:lnTo>
                  <a:pt x="14336" y="189657"/>
                </a:lnTo>
                <a:lnTo>
                  <a:pt x="13145" y="190833"/>
                </a:lnTo>
                <a:lnTo>
                  <a:pt x="11968" y="192009"/>
                </a:lnTo>
                <a:lnTo>
                  <a:pt x="10822" y="193215"/>
                </a:lnTo>
                <a:lnTo>
                  <a:pt x="9704" y="194450"/>
                </a:lnTo>
                <a:lnTo>
                  <a:pt x="9160" y="195067"/>
                </a:lnTo>
                <a:lnTo>
                  <a:pt x="8616" y="195700"/>
                </a:lnTo>
                <a:lnTo>
                  <a:pt x="8072" y="196332"/>
                </a:lnTo>
                <a:lnTo>
                  <a:pt x="7543" y="196979"/>
                </a:lnTo>
                <a:lnTo>
                  <a:pt x="7028" y="197626"/>
                </a:lnTo>
                <a:lnTo>
                  <a:pt x="6514" y="198273"/>
                </a:lnTo>
                <a:lnTo>
                  <a:pt x="5999" y="198934"/>
                </a:lnTo>
                <a:lnTo>
                  <a:pt x="5514" y="199611"/>
                </a:lnTo>
                <a:lnTo>
                  <a:pt x="5014" y="200287"/>
                </a:lnTo>
                <a:lnTo>
                  <a:pt x="4543" y="200963"/>
                </a:lnTo>
                <a:lnTo>
                  <a:pt x="4073" y="201654"/>
                </a:lnTo>
                <a:lnTo>
                  <a:pt x="3617" y="202360"/>
                </a:lnTo>
                <a:lnTo>
                  <a:pt x="3161" y="203066"/>
                </a:lnTo>
                <a:lnTo>
                  <a:pt x="2720" y="203772"/>
                </a:lnTo>
                <a:lnTo>
                  <a:pt x="2308" y="204463"/>
                </a:lnTo>
                <a:lnTo>
                  <a:pt x="1941" y="205154"/>
                </a:lnTo>
                <a:lnTo>
                  <a:pt x="1573" y="205874"/>
                </a:lnTo>
                <a:lnTo>
                  <a:pt x="1235" y="206595"/>
                </a:lnTo>
                <a:lnTo>
                  <a:pt x="912" y="207315"/>
                </a:lnTo>
                <a:lnTo>
                  <a:pt x="588" y="208050"/>
                </a:lnTo>
                <a:lnTo>
                  <a:pt x="294" y="208800"/>
                </a:lnTo>
                <a:lnTo>
                  <a:pt x="0" y="209550"/>
                </a:lnTo>
                <a:lnTo>
                  <a:pt x="271641" y="209550"/>
                </a:lnTo>
                <a:lnTo>
                  <a:pt x="270685" y="206389"/>
                </a:lnTo>
                <a:lnTo>
                  <a:pt x="270200" y="204830"/>
                </a:lnTo>
                <a:lnTo>
                  <a:pt x="269685" y="203257"/>
                </a:lnTo>
                <a:lnTo>
                  <a:pt x="269171" y="201698"/>
                </a:lnTo>
                <a:lnTo>
                  <a:pt x="268627" y="200155"/>
                </a:lnTo>
                <a:lnTo>
                  <a:pt x="268053" y="198626"/>
                </a:lnTo>
                <a:lnTo>
                  <a:pt x="267745" y="197861"/>
                </a:lnTo>
                <a:lnTo>
                  <a:pt x="267436" y="197111"/>
                </a:lnTo>
                <a:lnTo>
                  <a:pt x="267112" y="196347"/>
                </a:lnTo>
                <a:lnTo>
                  <a:pt x="266789" y="195597"/>
                </a:lnTo>
                <a:lnTo>
                  <a:pt x="266451" y="194847"/>
                </a:lnTo>
                <a:lnTo>
                  <a:pt x="266098" y="194112"/>
                </a:lnTo>
                <a:lnTo>
                  <a:pt x="265730" y="193362"/>
                </a:lnTo>
                <a:lnTo>
                  <a:pt x="265348" y="192627"/>
                </a:lnTo>
                <a:lnTo>
                  <a:pt x="264966" y="191906"/>
                </a:lnTo>
                <a:lnTo>
                  <a:pt x="264554" y="191171"/>
                </a:lnTo>
                <a:lnTo>
                  <a:pt x="264142" y="190451"/>
                </a:lnTo>
                <a:lnTo>
                  <a:pt x="263701" y="189745"/>
                </a:lnTo>
                <a:lnTo>
                  <a:pt x="263246" y="189024"/>
                </a:lnTo>
                <a:lnTo>
                  <a:pt x="262775" y="188319"/>
                </a:lnTo>
                <a:lnTo>
                  <a:pt x="262290" y="187628"/>
                </a:lnTo>
                <a:lnTo>
                  <a:pt x="261790" y="186936"/>
                </a:lnTo>
                <a:lnTo>
                  <a:pt x="261261" y="186245"/>
                </a:lnTo>
                <a:lnTo>
                  <a:pt x="260717" y="185569"/>
                </a:lnTo>
                <a:lnTo>
                  <a:pt x="259702" y="184349"/>
                </a:lnTo>
                <a:lnTo>
                  <a:pt x="258688" y="183158"/>
                </a:lnTo>
                <a:lnTo>
                  <a:pt x="257673" y="181967"/>
                </a:lnTo>
                <a:lnTo>
                  <a:pt x="256629" y="180791"/>
                </a:lnTo>
                <a:lnTo>
                  <a:pt x="255585" y="179629"/>
                </a:lnTo>
                <a:lnTo>
                  <a:pt x="254541" y="178467"/>
                </a:lnTo>
                <a:lnTo>
                  <a:pt x="253468" y="177335"/>
                </a:lnTo>
                <a:lnTo>
                  <a:pt x="252395" y="176203"/>
                </a:lnTo>
                <a:lnTo>
                  <a:pt x="251307" y="175100"/>
                </a:lnTo>
                <a:lnTo>
                  <a:pt x="250219" y="173998"/>
                </a:lnTo>
                <a:lnTo>
                  <a:pt x="249101" y="172895"/>
                </a:lnTo>
                <a:lnTo>
                  <a:pt x="247984" y="171822"/>
                </a:lnTo>
                <a:lnTo>
                  <a:pt x="246851" y="170748"/>
                </a:lnTo>
                <a:lnTo>
                  <a:pt x="245705" y="169690"/>
                </a:lnTo>
                <a:lnTo>
                  <a:pt x="244558" y="168646"/>
                </a:lnTo>
                <a:lnTo>
                  <a:pt x="243396" y="167616"/>
                </a:lnTo>
                <a:lnTo>
                  <a:pt x="242999" y="167293"/>
                </a:lnTo>
                <a:lnTo>
                  <a:pt x="242588" y="166984"/>
                </a:lnTo>
                <a:lnTo>
                  <a:pt x="242176" y="166690"/>
                </a:lnTo>
                <a:lnTo>
                  <a:pt x="241749" y="166411"/>
                </a:lnTo>
                <a:lnTo>
                  <a:pt x="241308" y="166131"/>
                </a:lnTo>
                <a:lnTo>
                  <a:pt x="240853" y="165882"/>
                </a:lnTo>
                <a:lnTo>
                  <a:pt x="240382" y="165632"/>
                </a:lnTo>
                <a:lnTo>
                  <a:pt x="239926" y="165396"/>
                </a:lnTo>
                <a:lnTo>
                  <a:pt x="238971" y="164941"/>
                </a:lnTo>
                <a:lnTo>
                  <a:pt x="238015" y="164499"/>
                </a:lnTo>
                <a:lnTo>
                  <a:pt x="237044" y="164058"/>
                </a:lnTo>
                <a:lnTo>
                  <a:pt x="236103" y="163617"/>
                </a:lnTo>
                <a:lnTo>
                  <a:pt x="235736" y="163455"/>
                </a:lnTo>
                <a:lnTo>
                  <a:pt x="235368" y="163294"/>
                </a:lnTo>
                <a:lnTo>
                  <a:pt x="234618" y="163000"/>
                </a:lnTo>
                <a:lnTo>
                  <a:pt x="233854" y="162735"/>
                </a:lnTo>
                <a:lnTo>
                  <a:pt x="233089" y="162456"/>
                </a:lnTo>
                <a:lnTo>
                  <a:pt x="232339" y="162191"/>
                </a:lnTo>
                <a:lnTo>
                  <a:pt x="231590" y="161897"/>
                </a:lnTo>
                <a:lnTo>
                  <a:pt x="231207" y="161750"/>
                </a:lnTo>
                <a:lnTo>
                  <a:pt x="230854" y="161573"/>
                </a:lnTo>
                <a:lnTo>
                  <a:pt x="230487" y="161412"/>
                </a:lnTo>
                <a:lnTo>
                  <a:pt x="230134" y="161221"/>
                </a:lnTo>
                <a:lnTo>
                  <a:pt x="229340" y="160765"/>
                </a:lnTo>
                <a:lnTo>
                  <a:pt x="228546" y="160294"/>
                </a:lnTo>
                <a:lnTo>
                  <a:pt x="227767" y="159794"/>
                </a:lnTo>
                <a:lnTo>
                  <a:pt x="226987" y="159294"/>
                </a:lnTo>
                <a:lnTo>
                  <a:pt x="225429" y="158251"/>
                </a:lnTo>
                <a:lnTo>
                  <a:pt x="223885" y="157236"/>
                </a:lnTo>
                <a:lnTo>
                  <a:pt x="223106" y="156736"/>
                </a:lnTo>
                <a:lnTo>
                  <a:pt x="222312" y="156251"/>
                </a:lnTo>
                <a:lnTo>
                  <a:pt x="221533" y="155795"/>
                </a:lnTo>
                <a:lnTo>
                  <a:pt x="220724" y="155369"/>
                </a:lnTo>
                <a:lnTo>
                  <a:pt x="220327" y="155163"/>
                </a:lnTo>
                <a:lnTo>
                  <a:pt x="219915" y="154972"/>
                </a:lnTo>
                <a:lnTo>
                  <a:pt x="219518" y="154781"/>
                </a:lnTo>
                <a:lnTo>
                  <a:pt x="219107" y="154604"/>
                </a:lnTo>
                <a:lnTo>
                  <a:pt x="218680" y="154442"/>
                </a:lnTo>
                <a:lnTo>
                  <a:pt x="218269" y="154281"/>
                </a:lnTo>
                <a:lnTo>
                  <a:pt x="217842" y="154148"/>
                </a:lnTo>
                <a:lnTo>
                  <a:pt x="217430" y="154016"/>
                </a:lnTo>
                <a:lnTo>
                  <a:pt x="215945" y="153590"/>
                </a:lnTo>
                <a:lnTo>
                  <a:pt x="214460" y="153193"/>
                </a:lnTo>
                <a:lnTo>
                  <a:pt x="212961" y="152810"/>
                </a:lnTo>
                <a:lnTo>
                  <a:pt x="211461" y="152443"/>
                </a:lnTo>
                <a:lnTo>
                  <a:pt x="209961" y="152105"/>
                </a:lnTo>
                <a:lnTo>
                  <a:pt x="208447" y="151781"/>
                </a:lnTo>
                <a:lnTo>
                  <a:pt x="206932" y="151472"/>
                </a:lnTo>
                <a:lnTo>
                  <a:pt x="205403" y="151178"/>
                </a:lnTo>
                <a:lnTo>
                  <a:pt x="203889" y="150899"/>
                </a:lnTo>
                <a:lnTo>
                  <a:pt x="202360" y="150634"/>
                </a:lnTo>
                <a:lnTo>
                  <a:pt x="200831" y="150384"/>
                </a:lnTo>
                <a:lnTo>
                  <a:pt x="199301" y="150134"/>
                </a:lnTo>
                <a:lnTo>
                  <a:pt x="197772" y="149899"/>
                </a:lnTo>
                <a:lnTo>
                  <a:pt x="196243" y="149679"/>
                </a:lnTo>
                <a:lnTo>
                  <a:pt x="193185" y="149267"/>
                </a:lnTo>
                <a:lnTo>
                  <a:pt x="191229" y="149017"/>
                </a:lnTo>
                <a:lnTo>
                  <a:pt x="189274" y="148752"/>
                </a:lnTo>
                <a:lnTo>
                  <a:pt x="187333" y="148473"/>
                </a:lnTo>
                <a:lnTo>
                  <a:pt x="186363" y="148326"/>
                </a:lnTo>
                <a:lnTo>
                  <a:pt x="185407" y="148164"/>
                </a:lnTo>
                <a:lnTo>
                  <a:pt x="184437" y="148002"/>
                </a:lnTo>
                <a:lnTo>
                  <a:pt x="183466" y="147826"/>
                </a:lnTo>
                <a:lnTo>
                  <a:pt x="182510" y="147635"/>
                </a:lnTo>
                <a:lnTo>
                  <a:pt x="181555" y="147429"/>
                </a:lnTo>
                <a:lnTo>
                  <a:pt x="180599" y="147208"/>
                </a:lnTo>
                <a:lnTo>
                  <a:pt x="179643" y="146973"/>
                </a:lnTo>
                <a:lnTo>
                  <a:pt x="178688" y="146709"/>
                </a:lnTo>
                <a:lnTo>
                  <a:pt x="177732" y="146429"/>
                </a:lnTo>
                <a:lnTo>
                  <a:pt x="176820" y="146150"/>
                </a:lnTo>
                <a:lnTo>
                  <a:pt x="175938" y="145841"/>
                </a:lnTo>
                <a:lnTo>
                  <a:pt x="175497" y="145665"/>
                </a:lnTo>
                <a:lnTo>
                  <a:pt x="175085" y="145503"/>
                </a:lnTo>
                <a:lnTo>
                  <a:pt x="174659" y="145312"/>
                </a:lnTo>
                <a:lnTo>
                  <a:pt x="174262" y="145135"/>
                </a:lnTo>
                <a:lnTo>
                  <a:pt x="173850" y="144929"/>
                </a:lnTo>
                <a:lnTo>
                  <a:pt x="173468" y="144738"/>
                </a:lnTo>
                <a:lnTo>
                  <a:pt x="173086" y="144518"/>
                </a:lnTo>
                <a:lnTo>
                  <a:pt x="172703" y="144297"/>
                </a:lnTo>
                <a:lnTo>
                  <a:pt x="172336" y="144077"/>
                </a:lnTo>
                <a:lnTo>
                  <a:pt x="171983" y="143841"/>
                </a:lnTo>
                <a:lnTo>
                  <a:pt x="171630" y="143591"/>
                </a:lnTo>
                <a:lnTo>
                  <a:pt x="171277" y="143342"/>
                </a:lnTo>
                <a:lnTo>
                  <a:pt x="170954" y="143062"/>
                </a:lnTo>
                <a:lnTo>
                  <a:pt x="170630" y="142797"/>
                </a:lnTo>
                <a:lnTo>
                  <a:pt x="170307" y="142503"/>
                </a:lnTo>
                <a:lnTo>
                  <a:pt x="169998" y="142209"/>
                </a:lnTo>
                <a:lnTo>
                  <a:pt x="169704" y="141901"/>
                </a:lnTo>
                <a:lnTo>
                  <a:pt x="169410" y="141577"/>
                </a:lnTo>
                <a:lnTo>
                  <a:pt x="169145" y="141239"/>
                </a:lnTo>
                <a:lnTo>
                  <a:pt x="168866" y="140886"/>
                </a:lnTo>
                <a:lnTo>
                  <a:pt x="168616" y="140533"/>
                </a:lnTo>
                <a:lnTo>
                  <a:pt x="168366" y="140166"/>
                </a:lnTo>
                <a:lnTo>
                  <a:pt x="168131" y="139769"/>
                </a:lnTo>
                <a:lnTo>
                  <a:pt x="167895" y="139372"/>
                </a:lnTo>
                <a:lnTo>
                  <a:pt x="167675" y="138960"/>
                </a:lnTo>
                <a:lnTo>
                  <a:pt x="167469" y="138534"/>
                </a:lnTo>
                <a:lnTo>
                  <a:pt x="167278" y="138092"/>
                </a:lnTo>
                <a:lnTo>
                  <a:pt x="167087" y="137637"/>
                </a:lnTo>
                <a:lnTo>
                  <a:pt x="166881" y="137137"/>
                </a:lnTo>
                <a:lnTo>
                  <a:pt x="166660" y="136652"/>
                </a:lnTo>
                <a:lnTo>
                  <a:pt x="166410" y="136166"/>
                </a:lnTo>
                <a:lnTo>
                  <a:pt x="166146" y="135681"/>
                </a:lnTo>
                <a:lnTo>
                  <a:pt x="165866" y="135211"/>
                </a:lnTo>
                <a:lnTo>
                  <a:pt x="165572" y="134755"/>
                </a:lnTo>
                <a:lnTo>
                  <a:pt x="164970" y="133843"/>
                </a:lnTo>
                <a:lnTo>
                  <a:pt x="164631" y="133314"/>
                </a:lnTo>
                <a:lnTo>
                  <a:pt x="164308" y="132770"/>
                </a:lnTo>
                <a:lnTo>
                  <a:pt x="163984" y="132226"/>
                </a:lnTo>
                <a:lnTo>
                  <a:pt x="163690" y="131682"/>
                </a:lnTo>
                <a:lnTo>
                  <a:pt x="163411" y="131108"/>
                </a:lnTo>
                <a:lnTo>
                  <a:pt x="163146" y="130535"/>
                </a:lnTo>
                <a:lnTo>
                  <a:pt x="162896" y="129962"/>
                </a:lnTo>
                <a:lnTo>
                  <a:pt x="162661" y="129373"/>
                </a:lnTo>
                <a:lnTo>
                  <a:pt x="162441" y="128771"/>
                </a:lnTo>
                <a:lnTo>
                  <a:pt x="162220" y="128168"/>
                </a:lnTo>
                <a:lnTo>
                  <a:pt x="162029" y="127550"/>
                </a:lnTo>
                <a:lnTo>
                  <a:pt x="161852" y="126933"/>
                </a:lnTo>
                <a:lnTo>
                  <a:pt x="161691" y="126315"/>
                </a:lnTo>
                <a:lnTo>
                  <a:pt x="161544" y="125683"/>
                </a:lnTo>
                <a:lnTo>
                  <a:pt x="161397" y="125051"/>
                </a:lnTo>
                <a:lnTo>
                  <a:pt x="161279" y="124418"/>
                </a:lnTo>
                <a:lnTo>
                  <a:pt x="161161" y="123772"/>
                </a:lnTo>
                <a:lnTo>
                  <a:pt x="161073" y="123125"/>
                </a:lnTo>
                <a:lnTo>
                  <a:pt x="160985" y="122478"/>
                </a:lnTo>
                <a:lnTo>
                  <a:pt x="160911" y="121831"/>
                </a:lnTo>
                <a:lnTo>
                  <a:pt x="160853" y="121169"/>
                </a:lnTo>
                <a:lnTo>
                  <a:pt x="160809" y="120522"/>
                </a:lnTo>
                <a:lnTo>
                  <a:pt x="160779" y="119860"/>
                </a:lnTo>
                <a:lnTo>
                  <a:pt x="160750" y="119199"/>
                </a:lnTo>
                <a:lnTo>
                  <a:pt x="160750" y="118537"/>
                </a:lnTo>
                <a:lnTo>
                  <a:pt x="160750" y="117876"/>
                </a:lnTo>
                <a:lnTo>
                  <a:pt x="160764" y="117214"/>
                </a:lnTo>
                <a:lnTo>
                  <a:pt x="160794" y="116552"/>
                </a:lnTo>
                <a:lnTo>
                  <a:pt x="160838" y="115891"/>
                </a:lnTo>
                <a:lnTo>
                  <a:pt x="160882" y="115229"/>
                </a:lnTo>
                <a:lnTo>
                  <a:pt x="160941" y="114582"/>
                </a:lnTo>
                <a:lnTo>
                  <a:pt x="161014" y="113920"/>
                </a:lnTo>
                <a:lnTo>
                  <a:pt x="161103" y="113273"/>
                </a:lnTo>
                <a:lnTo>
                  <a:pt x="161191" y="112612"/>
                </a:lnTo>
                <a:lnTo>
                  <a:pt x="161294" y="111965"/>
                </a:lnTo>
                <a:lnTo>
                  <a:pt x="161411" y="111318"/>
                </a:lnTo>
                <a:lnTo>
                  <a:pt x="161529" y="110686"/>
                </a:lnTo>
                <a:lnTo>
                  <a:pt x="161661" y="110053"/>
                </a:lnTo>
                <a:lnTo>
                  <a:pt x="161808" y="109421"/>
                </a:lnTo>
                <a:lnTo>
                  <a:pt x="161970" y="108789"/>
                </a:lnTo>
                <a:lnTo>
                  <a:pt x="162132" y="108171"/>
                </a:lnTo>
                <a:lnTo>
                  <a:pt x="162308" y="107554"/>
                </a:lnTo>
                <a:lnTo>
                  <a:pt x="162485" y="106951"/>
                </a:lnTo>
                <a:lnTo>
                  <a:pt x="162676" y="106348"/>
                </a:lnTo>
                <a:lnTo>
                  <a:pt x="162882" y="105745"/>
                </a:lnTo>
                <a:lnTo>
                  <a:pt x="163088" y="105157"/>
                </a:lnTo>
                <a:lnTo>
                  <a:pt x="163308" y="104584"/>
                </a:lnTo>
                <a:lnTo>
                  <a:pt x="163529" y="104010"/>
                </a:lnTo>
                <a:lnTo>
                  <a:pt x="163764" y="103452"/>
                </a:lnTo>
                <a:lnTo>
                  <a:pt x="164014" y="102893"/>
                </a:lnTo>
                <a:lnTo>
                  <a:pt x="164264" y="102349"/>
                </a:lnTo>
                <a:lnTo>
                  <a:pt x="164528" y="101820"/>
                </a:lnTo>
                <a:lnTo>
                  <a:pt x="164793" y="101305"/>
                </a:lnTo>
                <a:lnTo>
                  <a:pt x="165072" y="100790"/>
                </a:lnTo>
                <a:lnTo>
                  <a:pt x="165352" y="100291"/>
                </a:lnTo>
                <a:lnTo>
                  <a:pt x="165646" y="99805"/>
                </a:lnTo>
                <a:lnTo>
                  <a:pt x="165940" y="99320"/>
                </a:lnTo>
                <a:lnTo>
                  <a:pt x="166234" y="98864"/>
                </a:lnTo>
                <a:lnTo>
                  <a:pt x="166543" y="98409"/>
                </a:lnTo>
                <a:lnTo>
                  <a:pt x="166866" y="97967"/>
                </a:lnTo>
                <a:lnTo>
                  <a:pt x="167190" y="97541"/>
                </a:lnTo>
                <a:lnTo>
                  <a:pt x="167513" y="97129"/>
                </a:lnTo>
                <a:lnTo>
                  <a:pt x="167851" y="96732"/>
                </a:lnTo>
                <a:lnTo>
                  <a:pt x="168190" y="96350"/>
                </a:lnTo>
                <a:lnTo>
                  <a:pt x="168807" y="95718"/>
                </a:lnTo>
                <a:lnTo>
                  <a:pt x="169425" y="95100"/>
                </a:lnTo>
                <a:lnTo>
                  <a:pt x="170072" y="94483"/>
                </a:lnTo>
                <a:lnTo>
                  <a:pt x="170718" y="93895"/>
                </a:lnTo>
                <a:lnTo>
                  <a:pt x="172042" y="92704"/>
                </a:lnTo>
                <a:lnTo>
                  <a:pt x="172689" y="92101"/>
                </a:lnTo>
                <a:lnTo>
                  <a:pt x="173336" y="91498"/>
                </a:lnTo>
                <a:lnTo>
                  <a:pt x="173762" y="91072"/>
                </a:lnTo>
                <a:lnTo>
                  <a:pt x="174144" y="90645"/>
                </a:lnTo>
                <a:lnTo>
                  <a:pt x="174497" y="90189"/>
                </a:lnTo>
                <a:lnTo>
                  <a:pt x="174806" y="89734"/>
                </a:lnTo>
                <a:lnTo>
                  <a:pt x="175085" y="89263"/>
                </a:lnTo>
                <a:lnTo>
                  <a:pt x="175335" y="88793"/>
                </a:lnTo>
                <a:lnTo>
                  <a:pt x="175556" y="88293"/>
                </a:lnTo>
                <a:lnTo>
                  <a:pt x="175747" y="87793"/>
                </a:lnTo>
                <a:lnTo>
                  <a:pt x="175894" y="87278"/>
                </a:lnTo>
                <a:lnTo>
                  <a:pt x="176012" y="86749"/>
                </a:lnTo>
                <a:lnTo>
                  <a:pt x="176100" y="86220"/>
                </a:lnTo>
                <a:lnTo>
                  <a:pt x="176159" y="85661"/>
                </a:lnTo>
                <a:lnTo>
                  <a:pt x="176188" y="85102"/>
                </a:lnTo>
                <a:lnTo>
                  <a:pt x="176188" y="84529"/>
                </a:lnTo>
                <a:lnTo>
                  <a:pt x="176159" y="83941"/>
                </a:lnTo>
                <a:lnTo>
                  <a:pt x="176100" y="83338"/>
                </a:lnTo>
                <a:lnTo>
                  <a:pt x="176070" y="83117"/>
                </a:lnTo>
                <a:lnTo>
                  <a:pt x="176070" y="82882"/>
                </a:lnTo>
                <a:lnTo>
                  <a:pt x="176070" y="82661"/>
                </a:lnTo>
                <a:lnTo>
                  <a:pt x="176085" y="82411"/>
                </a:lnTo>
                <a:lnTo>
                  <a:pt x="176115" y="82176"/>
                </a:lnTo>
                <a:lnTo>
                  <a:pt x="176144" y="81941"/>
                </a:lnTo>
                <a:lnTo>
                  <a:pt x="176188" y="81706"/>
                </a:lnTo>
                <a:lnTo>
                  <a:pt x="176247" y="81456"/>
                </a:lnTo>
                <a:lnTo>
                  <a:pt x="176379" y="80985"/>
                </a:lnTo>
                <a:lnTo>
                  <a:pt x="176541" y="80529"/>
                </a:lnTo>
                <a:lnTo>
                  <a:pt x="176732" y="80088"/>
                </a:lnTo>
                <a:lnTo>
                  <a:pt x="176953" y="79677"/>
                </a:lnTo>
                <a:lnTo>
                  <a:pt x="178967" y="76207"/>
                </a:lnTo>
                <a:lnTo>
                  <a:pt x="179967" y="74457"/>
                </a:lnTo>
                <a:lnTo>
                  <a:pt x="180937" y="72722"/>
                </a:lnTo>
                <a:lnTo>
                  <a:pt x="181408" y="71840"/>
                </a:lnTo>
                <a:lnTo>
                  <a:pt x="181863" y="70958"/>
                </a:lnTo>
                <a:lnTo>
                  <a:pt x="182319" y="70075"/>
                </a:lnTo>
                <a:lnTo>
                  <a:pt x="182760" y="69193"/>
                </a:lnTo>
                <a:lnTo>
                  <a:pt x="183172" y="68296"/>
                </a:lnTo>
                <a:lnTo>
                  <a:pt x="183584" y="67399"/>
                </a:lnTo>
                <a:lnTo>
                  <a:pt x="183966" y="66503"/>
                </a:lnTo>
                <a:lnTo>
                  <a:pt x="184334" y="65591"/>
                </a:lnTo>
                <a:lnTo>
                  <a:pt x="184672" y="64679"/>
                </a:lnTo>
                <a:lnTo>
                  <a:pt x="184995" y="63753"/>
                </a:lnTo>
                <a:lnTo>
                  <a:pt x="185304" y="62827"/>
                </a:lnTo>
                <a:lnTo>
                  <a:pt x="185569" y="61886"/>
                </a:lnTo>
                <a:lnTo>
                  <a:pt x="185819" y="60930"/>
                </a:lnTo>
                <a:lnTo>
                  <a:pt x="186024" y="59974"/>
                </a:lnTo>
                <a:lnTo>
                  <a:pt x="186216" y="59019"/>
                </a:lnTo>
                <a:lnTo>
                  <a:pt x="186363" y="58034"/>
                </a:lnTo>
                <a:lnTo>
                  <a:pt x="186436" y="57548"/>
                </a:lnTo>
                <a:lnTo>
                  <a:pt x="186480" y="57048"/>
                </a:lnTo>
                <a:lnTo>
                  <a:pt x="186539" y="56549"/>
                </a:lnTo>
                <a:lnTo>
                  <a:pt x="186568" y="56049"/>
                </a:lnTo>
                <a:lnTo>
                  <a:pt x="186598" y="55549"/>
                </a:lnTo>
                <a:lnTo>
                  <a:pt x="186613" y="55034"/>
                </a:lnTo>
                <a:lnTo>
                  <a:pt x="186627" y="54519"/>
                </a:lnTo>
                <a:lnTo>
                  <a:pt x="186627" y="54020"/>
                </a:lnTo>
                <a:lnTo>
                  <a:pt x="186613" y="53490"/>
                </a:lnTo>
                <a:lnTo>
                  <a:pt x="186598" y="52976"/>
                </a:lnTo>
                <a:lnTo>
                  <a:pt x="186568" y="52461"/>
                </a:lnTo>
                <a:lnTo>
                  <a:pt x="186524" y="51932"/>
                </a:lnTo>
                <a:lnTo>
                  <a:pt x="186480" y="51402"/>
                </a:lnTo>
                <a:lnTo>
                  <a:pt x="186407" y="50858"/>
                </a:lnTo>
                <a:lnTo>
                  <a:pt x="186333" y="50329"/>
                </a:lnTo>
                <a:lnTo>
                  <a:pt x="186260" y="49785"/>
                </a:lnTo>
                <a:lnTo>
                  <a:pt x="186186" y="49300"/>
                </a:lnTo>
                <a:lnTo>
                  <a:pt x="186127" y="48815"/>
                </a:lnTo>
                <a:lnTo>
                  <a:pt x="186083" y="48329"/>
                </a:lnTo>
                <a:lnTo>
                  <a:pt x="186054" y="47844"/>
                </a:lnTo>
                <a:lnTo>
                  <a:pt x="186039" y="47344"/>
                </a:lnTo>
                <a:lnTo>
                  <a:pt x="186024" y="46859"/>
                </a:lnTo>
                <a:lnTo>
                  <a:pt x="186039" y="45874"/>
                </a:lnTo>
                <a:lnTo>
                  <a:pt x="186054" y="44874"/>
                </a:lnTo>
                <a:lnTo>
                  <a:pt x="186083" y="43874"/>
                </a:lnTo>
                <a:lnTo>
                  <a:pt x="186113" y="42889"/>
                </a:lnTo>
                <a:lnTo>
                  <a:pt x="186113" y="41904"/>
                </a:lnTo>
                <a:lnTo>
                  <a:pt x="186098" y="41110"/>
                </a:lnTo>
                <a:lnTo>
                  <a:pt x="186054" y="40331"/>
                </a:lnTo>
                <a:lnTo>
                  <a:pt x="185995" y="39581"/>
                </a:lnTo>
                <a:lnTo>
                  <a:pt x="185907" y="38861"/>
                </a:lnTo>
                <a:lnTo>
                  <a:pt x="185804" y="38155"/>
                </a:lnTo>
                <a:lnTo>
                  <a:pt x="185672" y="37478"/>
                </a:lnTo>
                <a:lnTo>
                  <a:pt x="185525" y="36832"/>
                </a:lnTo>
                <a:lnTo>
                  <a:pt x="185348" y="36199"/>
                </a:lnTo>
                <a:lnTo>
                  <a:pt x="185142" y="35596"/>
                </a:lnTo>
                <a:lnTo>
                  <a:pt x="184922" y="35008"/>
                </a:lnTo>
                <a:lnTo>
                  <a:pt x="184672" y="34450"/>
                </a:lnTo>
                <a:lnTo>
                  <a:pt x="184392" y="33906"/>
                </a:lnTo>
                <a:lnTo>
                  <a:pt x="184098" y="33391"/>
                </a:lnTo>
                <a:lnTo>
                  <a:pt x="183775" y="32906"/>
                </a:lnTo>
                <a:lnTo>
                  <a:pt x="183437" y="32421"/>
                </a:lnTo>
                <a:lnTo>
                  <a:pt x="183054" y="31979"/>
                </a:lnTo>
                <a:lnTo>
                  <a:pt x="182657" y="31553"/>
                </a:lnTo>
                <a:lnTo>
                  <a:pt x="182246" y="31141"/>
                </a:lnTo>
                <a:lnTo>
                  <a:pt x="181790" y="30759"/>
                </a:lnTo>
                <a:lnTo>
                  <a:pt x="181319" y="30392"/>
                </a:lnTo>
                <a:lnTo>
                  <a:pt x="180834" y="30053"/>
                </a:lnTo>
                <a:lnTo>
                  <a:pt x="180305" y="29730"/>
                </a:lnTo>
                <a:lnTo>
                  <a:pt x="179761" y="29436"/>
                </a:lnTo>
                <a:lnTo>
                  <a:pt x="179187" y="29156"/>
                </a:lnTo>
                <a:lnTo>
                  <a:pt x="178585" y="28906"/>
                </a:lnTo>
                <a:lnTo>
                  <a:pt x="177952" y="28671"/>
                </a:lnTo>
                <a:lnTo>
                  <a:pt x="177305" y="28451"/>
                </a:lnTo>
                <a:lnTo>
                  <a:pt x="176629" y="28245"/>
                </a:lnTo>
                <a:lnTo>
                  <a:pt x="175923" y="28068"/>
                </a:lnTo>
                <a:lnTo>
                  <a:pt x="175188" y="27921"/>
                </a:lnTo>
                <a:lnTo>
                  <a:pt x="174424" y="27789"/>
                </a:lnTo>
                <a:lnTo>
                  <a:pt x="173630" y="27671"/>
                </a:lnTo>
                <a:lnTo>
                  <a:pt x="173336" y="27627"/>
                </a:lnTo>
                <a:lnTo>
                  <a:pt x="173056" y="27569"/>
                </a:lnTo>
                <a:lnTo>
                  <a:pt x="172777" y="27495"/>
                </a:lnTo>
                <a:lnTo>
                  <a:pt x="172542" y="27407"/>
                </a:lnTo>
                <a:lnTo>
                  <a:pt x="172306" y="27319"/>
                </a:lnTo>
                <a:lnTo>
                  <a:pt x="172086" y="27201"/>
                </a:lnTo>
                <a:lnTo>
                  <a:pt x="171880" y="27083"/>
                </a:lnTo>
                <a:lnTo>
                  <a:pt x="171689" y="26951"/>
                </a:lnTo>
                <a:lnTo>
                  <a:pt x="171512" y="26789"/>
                </a:lnTo>
                <a:lnTo>
                  <a:pt x="171336" y="26627"/>
                </a:lnTo>
                <a:lnTo>
                  <a:pt x="171174" y="26436"/>
                </a:lnTo>
                <a:lnTo>
                  <a:pt x="171027" y="26245"/>
                </a:lnTo>
                <a:lnTo>
                  <a:pt x="170880" y="26025"/>
                </a:lnTo>
                <a:lnTo>
                  <a:pt x="170748" y="25789"/>
                </a:lnTo>
                <a:lnTo>
                  <a:pt x="170616" y="25539"/>
                </a:lnTo>
                <a:lnTo>
                  <a:pt x="170483" y="25260"/>
                </a:lnTo>
                <a:lnTo>
                  <a:pt x="169983" y="24113"/>
                </a:lnTo>
                <a:lnTo>
                  <a:pt x="169454" y="22966"/>
                </a:lnTo>
                <a:lnTo>
                  <a:pt x="168910" y="21834"/>
                </a:lnTo>
                <a:lnTo>
                  <a:pt x="168366" y="20702"/>
                </a:lnTo>
                <a:lnTo>
                  <a:pt x="167793" y="19585"/>
                </a:lnTo>
                <a:lnTo>
                  <a:pt x="167204" y="18467"/>
                </a:lnTo>
                <a:lnTo>
                  <a:pt x="166616" y="17364"/>
                </a:lnTo>
                <a:lnTo>
                  <a:pt x="165999" y="16262"/>
                </a:lnTo>
                <a:lnTo>
                  <a:pt x="165484" y="15394"/>
                </a:lnTo>
                <a:lnTo>
                  <a:pt x="164955" y="14556"/>
                </a:lnTo>
                <a:lnTo>
                  <a:pt x="164396" y="13718"/>
                </a:lnTo>
                <a:lnTo>
                  <a:pt x="163837" y="12924"/>
                </a:lnTo>
                <a:lnTo>
                  <a:pt x="163249" y="12145"/>
                </a:lnTo>
                <a:lnTo>
                  <a:pt x="162646" y="11380"/>
                </a:lnTo>
                <a:lnTo>
                  <a:pt x="162029" y="10645"/>
                </a:lnTo>
                <a:lnTo>
                  <a:pt x="161382" y="9939"/>
                </a:lnTo>
                <a:lnTo>
                  <a:pt x="160735" y="9248"/>
                </a:lnTo>
                <a:lnTo>
                  <a:pt x="160073" y="8587"/>
                </a:lnTo>
                <a:lnTo>
                  <a:pt x="159382" y="7940"/>
                </a:lnTo>
                <a:lnTo>
                  <a:pt x="158677" y="7322"/>
                </a:lnTo>
                <a:lnTo>
                  <a:pt x="157971" y="6734"/>
                </a:lnTo>
                <a:lnTo>
                  <a:pt x="157236" y="6161"/>
                </a:lnTo>
                <a:lnTo>
                  <a:pt x="156486" y="5617"/>
                </a:lnTo>
                <a:lnTo>
                  <a:pt x="155721" y="5102"/>
                </a:lnTo>
                <a:lnTo>
                  <a:pt x="154957" y="4602"/>
                </a:lnTo>
                <a:lnTo>
                  <a:pt x="154163" y="4132"/>
                </a:lnTo>
                <a:lnTo>
                  <a:pt x="153354" y="3691"/>
                </a:lnTo>
                <a:lnTo>
                  <a:pt x="152531" y="3264"/>
                </a:lnTo>
                <a:lnTo>
                  <a:pt x="151707" y="2882"/>
                </a:lnTo>
                <a:lnTo>
                  <a:pt x="150854" y="2500"/>
                </a:lnTo>
                <a:lnTo>
                  <a:pt x="150002" y="2161"/>
                </a:lnTo>
                <a:lnTo>
                  <a:pt x="149134" y="1853"/>
                </a:lnTo>
                <a:lnTo>
                  <a:pt x="148237" y="1559"/>
                </a:lnTo>
                <a:lnTo>
                  <a:pt x="147340" y="1294"/>
                </a:lnTo>
                <a:lnTo>
                  <a:pt x="146444" y="1044"/>
                </a:lnTo>
                <a:lnTo>
                  <a:pt x="145517" y="838"/>
                </a:lnTo>
                <a:lnTo>
                  <a:pt x="144576" y="647"/>
                </a:lnTo>
                <a:lnTo>
                  <a:pt x="143635" y="500"/>
                </a:lnTo>
                <a:lnTo>
                  <a:pt x="142680" y="368"/>
                </a:lnTo>
                <a:lnTo>
                  <a:pt x="141709" y="265"/>
                </a:lnTo>
                <a:lnTo>
                  <a:pt x="140915" y="191"/>
                </a:lnTo>
                <a:lnTo>
                  <a:pt x="140121" y="132"/>
                </a:lnTo>
                <a:lnTo>
                  <a:pt x="139327" y="88"/>
                </a:lnTo>
                <a:lnTo>
                  <a:pt x="138533" y="44"/>
                </a:lnTo>
                <a:lnTo>
                  <a:pt x="137725" y="29"/>
                </a:lnTo>
                <a:lnTo>
                  <a:pt x="136931" y="15"/>
                </a:lnTo>
                <a:lnTo>
                  <a:pt x="136122" y="0"/>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flipH="1">
            <a:off x="6552346" y="3631150"/>
            <a:ext cx="1431228" cy="1232169"/>
          </a:xfrm>
          <a:custGeom>
            <a:rect b="b" l="l" r="r" t="t"/>
            <a:pathLst>
              <a:path extrusionOk="0" h="705104" w="205047">
                <a:moveTo>
                  <a:pt x="126914" y="1"/>
                </a:moveTo>
                <a:lnTo>
                  <a:pt x="126518" y="52"/>
                </a:lnTo>
                <a:lnTo>
                  <a:pt x="126133" y="155"/>
                </a:lnTo>
                <a:lnTo>
                  <a:pt x="125736" y="309"/>
                </a:lnTo>
                <a:lnTo>
                  <a:pt x="125351" y="514"/>
                </a:lnTo>
                <a:lnTo>
                  <a:pt x="124966" y="720"/>
                </a:lnTo>
                <a:lnTo>
                  <a:pt x="124581" y="977"/>
                </a:lnTo>
                <a:lnTo>
                  <a:pt x="124197" y="1285"/>
                </a:lnTo>
                <a:lnTo>
                  <a:pt x="123812" y="1644"/>
                </a:lnTo>
                <a:lnTo>
                  <a:pt x="123438" y="2055"/>
                </a:lnTo>
                <a:lnTo>
                  <a:pt x="123053" y="2466"/>
                </a:lnTo>
                <a:lnTo>
                  <a:pt x="122680" y="2929"/>
                </a:lnTo>
                <a:lnTo>
                  <a:pt x="122295" y="3442"/>
                </a:lnTo>
                <a:lnTo>
                  <a:pt x="121922" y="4007"/>
                </a:lnTo>
                <a:lnTo>
                  <a:pt x="121549" y="4572"/>
                </a:lnTo>
                <a:lnTo>
                  <a:pt x="121175" y="5189"/>
                </a:lnTo>
                <a:lnTo>
                  <a:pt x="120802" y="5805"/>
                </a:lnTo>
                <a:lnTo>
                  <a:pt x="120429" y="6524"/>
                </a:lnTo>
                <a:lnTo>
                  <a:pt x="120055" y="7243"/>
                </a:lnTo>
                <a:lnTo>
                  <a:pt x="119694" y="7963"/>
                </a:lnTo>
                <a:lnTo>
                  <a:pt x="119321" y="8733"/>
                </a:lnTo>
                <a:lnTo>
                  <a:pt x="118959" y="9555"/>
                </a:lnTo>
                <a:lnTo>
                  <a:pt x="118236" y="11301"/>
                </a:lnTo>
                <a:lnTo>
                  <a:pt x="118084" y="11610"/>
                </a:lnTo>
                <a:lnTo>
                  <a:pt x="117921" y="11918"/>
                </a:lnTo>
                <a:lnTo>
                  <a:pt x="117746" y="12175"/>
                </a:lnTo>
                <a:lnTo>
                  <a:pt x="117571" y="12431"/>
                </a:lnTo>
                <a:lnTo>
                  <a:pt x="117384" y="12637"/>
                </a:lnTo>
                <a:lnTo>
                  <a:pt x="117198" y="12791"/>
                </a:lnTo>
                <a:lnTo>
                  <a:pt x="117011" y="12894"/>
                </a:lnTo>
                <a:lnTo>
                  <a:pt x="116813" y="12996"/>
                </a:lnTo>
                <a:lnTo>
                  <a:pt x="116614" y="13048"/>
                </a:lnTo>
                <a:lnTo>
                  <a:pt x="116428" y="13048"/>
                </a:lnTo>
                <a:lnTo>
                  <a:pt x="116229" y="12996"/>
                </a:lnTo>
                <a:lnTo>
                  <a:pt x="116043" y="12945"/>
                </a:lnTo>
                <a:lnTo>
                  <a:pt x="115856" y="12842"/>
                </a:lnTo>
                <a:lnTo>
                  <a:pt x="115681" y="12688"/>
                </a:lnTo>
                <a:lnTo>
                  <a:pt x="115506" y="12483"/>
                </a:lnTo>
                <a:lnTo>
                  <a:pt x="115343" y="12277"/>
                </a:lnTo>
                <a:lnTo>
                  <a:pt x="114503" y="11044"/>
                </a:lnTo>
                <a:lnTo>
                  <a:pt x="113651" y="9863"/>
                </a:lnTo>
                <a:lnTo>
                  <a:pt x="112812" y="8784"/>
                </a:lnTo>
                <a:lnTo>
                  <a:pt x="111972" y="7757"/>
                </a:lnTo>
                <a:lnTo>
                  <a:pt x="111132" y="6832"/>
                </a:lnTo>
                <a:lnTo>
                  <a:pt x="110304" y="5959"/>
                </a:lnTo>
                <a:lnTo>
                  <a:pt x="109464" y="5189"/>
                </a:lnTo>
                <a:lnTo>
                  <a:pt x="108624" y="4521"/>
                </a:lnTo>
                <a:lnTo>
                  <a:pt x="107796" y="3956"/>
                </a:lnTo>
                <a:lnTo>
                  <a:pt x="106967" y="3442"/>
                </a:lnTo>
                <a:lnTo>
                  <a:pt x="106128" y="3031"/>
                </a:lnTo>
                <a:lnTo>
                  <a:pt x="105299" y="2723"/>
                </a:lnTo>
                <a:lnTo>
                  <a:pt x="104471" y="2518"/>
                </a:lnTo>
                <a:lnTo>
                  <a:pt x="103655" y="2415"/>
                </a:lnTo>
                <a:lnTo>
                  <a:pt x="102826" y="2415"/>
                </a:lnTo>
                <a:lnTo>
                  <a:pt x="101998" y="2518"/>
                </a:lnTo>
                <a:lnTo>
                  <a:pt x="101182" y="2723"/>
                </a:lnTo>
                <a:lnTo>
                  <a:pt x="100365" y="3031"/>
                </a:lnTo>
                <a:lnTo>
                  <a:pt x="99549" y="3442"/>
                </a:lnTo>
                <a:lnTo>
                  <a:pt x="98732" y="4007"/>
                </a:lnTo>
                <a:lnTo>
                  <a:pt x="97915" y="4624"/>
                </a:lnTo>
                <a:lnTo>
                  <a:pt x="97111" y="5394"/>
                </a:lnTo>
                <a:lnTo>
                  <a:pt x="96306" y="6267"/>
                </a:lnTo>
                <a:lnTo>
                  <a:pt x="95501" y="7295"/>
                </a:lnTo>
                <a:lnTo>
                  <a:pt x="94696" y="8425"/>
                </a:lnTo>
                <a:lnTo>
                  <a:pt x="93891" y="9658"/>
                </a:lnTo>
                <a:lnTo>
                  <a:pt x="93086" y="11044"/>
                </a:lnTo>
                <a:lnTo>
                  <a:pt x="92293" y="12534"/>
                </a:lnTo>
                <a:lnTo>
                  <a:pt x="91896" y="13356"/>
                </a:lnTo>
                <a:lnTo>
                  <a:pt x="91500" y="14178"/>
                </a:lnTo>
                <a:lnTo>
                  <a:pt x="91103" y="15051"/>
                </a:lnTo>
                <a:lnTo>
                  <a:pt x="90707" y="15924"/>
                </a:lnTo>
                <a:lnTo>
                  <a:pt x="90310" y="16849"/>
                </a:lnTo>
                <a:lnTo>
                  <a:pt x="89913" y="17825"/>
                </a:lnTo>
                <a:lnTo>
                  <a:pt x="89528" y="18852"/>
                </a:lnTo>
                <a:lnTo>
                  <a:pt x="89132" y="19879"/>
                </a:lnTo>
                <a:lnTo>
                  <a:pt x="88782" y="20855"/>
                </a:lnTo>
                <a:lnTo>
                  <a:pt x="88444" y="21934"/>
                </a:lnTo>
                <a:lnTo>
                  <a:pt x="88129" y="23064"/>
                </a:lnTo>
                <a:lnTo>
                  <a:pt x="87802" y="24246"/>
                </a:lnTo>
                <a:lnTo>
                  <a:pt x="87499" y="25530"/>
                </a:lnTo>
                <a:lnTo>
                  <a:pt x="87195" y="26865"/>
                </a:lnTo>
                <a:lnTo>
                  <a:pt x="86904" y="28201"/>
                </a:lnTo>
                <a:lnTo>
                  <a:pt x="86612" y="29588"/>
                </a:lnTo>
                <a:lnTo>
                  <a:pt x="86029" y="32361"/>
                </a:lnTo>
                <a:lnTo>
                  <a:pt x="85446" y="35187"/>
                </a:lnTo>
                <a:lnTo>
                  <a:pt x="85154" y="36573"/>
                </a:lnTo>
                <a:lnTo>
                  <a:pt x="84862" y="37960"/>
                </a:lnTo>
                <a:lnTo>
                  <a:pt x="84559" y="39296"/>
                </a:lnTo>
                <a:lnTo>
                  <a:pt x="84244" y="40580"/>
                </a:lnTo>
                <a:lnTo>
                  <a:pt x="84011" y="41453"/>
                </a:lnTo>
                <a:lnTo>
                  <a:pt x="83766" y="42326"/>
                </a:lnTo>
                <a:lnTo>
                  <a:pt x="83509" y="43200"/>
                </a:lnTo>
                <a:lnTo>
                  <a:pt x="83241" y="43970"/>
                </a:lnTo>
                <a:lnTo>
                  <a:pt x="82961" y="44638"/>
                </a:lnTo>
                <a:lnTo>
                  <a:pt x="82669" y="45203"/>
                </a:lnTo>
                <a:lnTo>
                  <a:pt x="82529" y="45460"/>
                </a:lnTo>
                <a:lnTo>
                  <a:pt x="82389" y="45665"/>
                </a:lnTo>
                <a:lnTo>
                  <a:pt x="82238" y="45819"/>
                </a:lnTo>
                <a:lnTo>
                  <a:pt x="82098" y="45973"/>
                </a:lnTo>
                <a:lnTo>
                  <a:pt x="81596" y="46333"/>
                </a:lnTo>
                <a:lnTo>
                  <a:pt x="81095" y="46641"/>
                </a:lnTo>
                <a:lnTo>
                  <a:pt x="80080" y="47155"/>
                </a:lnTo>
                <a:lnTo>
                  <a:pt x="79065" y="47669"/>
                </a:lnTo>
                <a:lnTo>
                  <a:pt x="78050" y="48131"/>
                </a:lnTo>
                <a:lnTo>
                  <a:pt x="77035" y="48593"/>
                </a:lnTo>
                <a:lnTo>
                  <a:pt x="76534" y="48901"/>
                </a:lnTo>
                <a:lnTo>
                  <a:pt x="76032" y="49210"/>
                </a:lnTo>
                <a:lnTo>
                  <a:pt x="75530" y="49569"/>
                </a:lnTo>
                <a:lnTo>
                  <a:pt x="75029" y="49980"/>
                </a:lnTo>
                <a:lnTo>
                  <a:pt x="74539" y="50442"/>
                </a:lnTo>
                <a:lnTo>
                  <a:pt x="74049" y="50956"/>
                </a:lnTo>
                <a:lnTo>
                  <a:pt x="73664" y="51418"/>
                </a:lnTo>
                <a:lnTo>
                  <a:pt x="73291" y="51932"/>
                </a:lnTo>
                <a:lnTo>
                  <a:pt x="72917" y="52548"/>
                </a:lnTo>
                <a:lnTo>
                  <a:pt x="72544" y="53216"/>
                </a:lnTo>
                <a:lnTo>
                  <a:pt x="72171" y="53987"/>
                </a:lnTo>
                <a:lnTo>
                  <a:pt x="71809" y="54808"/>
                </a:lnTo>
                <a:lnTo>
                  <a:pt x="71448" y="55682"/>
                </a:lnTo>
                <a:lnTo>
                  <a:pt x="71098" y="56658"/>
                </a:lnTo>
                <a:lnTo>
                  <a:pt x="70736" y="57685"/>
                </a:lnTo>
                <a:lnTo>
                  <a:pt x="70386" y="58764"/>
                </a:lnTo>
                <a:lnTo>
                  <a:pt x="70048" y="59894"/>
                </a:lnTo>
                <a:lnTo>
                  <a:pt x="69698" y="61075"/>
                </a:lnTo>
                <a:lnTo>
                  <a:pt x="69360" y="62359"/>
                </a:lnTo>
                <a:lnTo>
                  <a:pt x="69033" y="63643"/>
                </a:lnTo>
                <a:lnTo>
                  <a:pt x="68706" y="65030"/>
                </a:lnTo>
                <a:lnTo>
                  <a:pt x="68380" y="66417"/>
                </a:lnTo>
                <a:lnTo>
                  <a:pt x="68065" y="67907"/>
                </a:lnTo>
                <a:lnTo>
                  <a:pt x="67762" y="69396"/>
                </a:lnTo>
                <a:lnTo>
                  <a:pt x="67458" y="70937"/>
                </a:lnTo>
                <a:lnTo>
                  <a:pt x="67155" y="72530"/>
                </a:lnTo>
                <a:lnTo>
                  <a:pt x="66863" y="74173"/>
                </a:lnTo>
                <a:lnTo>
                  <a:pt x="66572" y="75869"/>
                </a:lnTo>
                <a:lnTo>
                  <a:pt x="66292" y="77615"/>
                </a:lnTo>
                <a:lnTo>
                  <a:pt x="66024" y="79361"/>
                </a:lnTo>
                <a:lnTo>
                  <a:pt x="65755" y="81159"/>
                </a:lnTo>
                <a:lnTo>
                  <a:pt x="65487" y="82957"/>
                </a:lnTo>
                <a:lnTo>
                  <a:pt x="65242" y="84858"/>
                </a:lnTo>
                <a:lnTo>
                  <a:pt x="64997" y="86707"/>
                </a:lnTo>
                <a:lnTo>
                  <a:pt x="64752" y="88659"/>
                </a:lnTo>
                <a:lnTo>
                  <a:pt x="64530" y="90611"/>
                </a:lnTo>
                <a:lnTo>
                  <a:pt x="64309" y="92563"/>
                </a:lnTo>
                <a:lnTo>
                  <a:pt x="64087" y="94566"/>
                </a:lnTo>
                <a:lnTo>
                  <a:pt x="63889" y="96569"/>
                </a:lnTo>
                <a:lnTo>
                  <a:pt x="63691" y="98572"/>
                </a:lnTo>
                <a:lnTo>
                  <a:pt x="63492" y="100627"/>
                </a:lnTo>
                <a:lnTo>
                  <a:pt x="63317" y="102733"/>
                </a:lnTo>
                <a:lnTo>
                  <a:pt x="63142" y="104788"/>
                </a:lnTo>
                <a:lnTo>
                  <a:pt x="62979" y="106894"/>
                </a:lnTo>
                <a:lnTo>
                  <a:pt x="62827" y="109000"/>
                </a:lnTo>
                <a:lnTo>
                  <a:pt x="62687" y="111106"/>
                </a:lnTo>
                <a:lnTo>
                  <a:pt x="62559" y="113212"/>
                </a:lnTo>
                <a:lnTo>
                  <a:pt x="62431" y="115369"/>
                </a:lnTo>
                <a:lnTo>
                  <a:pt x="62314" y="117475"/>
                </a:lnTo>
                <a:lnTo>
                  <a:pt x="62221" y="119632"/>
                </a:lnTo>
                <a:lnTo>
                  <a:pt x="62127" y="121790"/>
                </a:lnTo>
                <a:lnTo>
                  <a:pt x="62046" y="123896"/>
                </a:lnTo>
                <a:lnTo>
                  <a:pt x="61964" y="126053"/>
                </a:lnTo>
                <a:lnTo>
                  <a:pt x="61906" y="128159"/>
                </a:lnTo>
                <a:lnTo>
                  <a:pt x="61859" y="130265"/>
                </a:lnTo>
                <a:lnTo>
                  <a:pt x="61824" y="132371"/>
                </a:lnTo>
                <a:lnTo>
                  <a:pt x="61801" y="134477"/>
                </a:lnTo>
                <a:lnTo>
                  <a:pt x="61777" y="136583"/>
                </a:lnTo>
                <a:lnTo>
                  <a:pt x="61777" y="138638"/>
                </a:lnTo>
                <a:lnTo>
                  <a:pt x="61789" y="140693"/>
                </a:lnTo>
                <a:lnTo>
                  <a:pt x="61812" y="142747"/>
                </a:lnTo>
                <a:lnTo>
                  <a:pt x="61847" y="144802"/>
                </a:lnTo>
                <a:lnTo>
                  <a:pt x="61894" y="146805"/>
                </a:lnTo>
                <a:lnTo>
                  <a:pt x="61952" y="148757"/>
                </a:lnTo>
                <a:lnTo>
                  <a:pt x="62022" y="150709"/>
                </a:lnTo>
                <a:lnTo>
                  <a:pt x="62116" y="152661"/>
                </a:lnTo>
                <a:lnTo>
                  <a:pt x="62209" y="154561"/>
                </a:lnTo>
                <a:lnTo>
                  <a:pt x="62326" y="156462"/>
                </a:lnTo>
                <a:lnTo>
                  <a:pt x="62454" y="158260"/>
                </a:lnTo>
                <a:lnTo>
                  <a:pt x="62594" y="160109"/>
                </a:lnTo>
                <a:lnTo>
                  <a:pt x="62687" y="161342"/>
                </a:lnTo>
                <a:lnTo>
                  <a:pt x="62757" y="162523"/>
                </a:lnTo>
                <a:lnTo>
                  <a:pt x="62827" y="163705"/>
                </a:lnTo>
                <a:lnTo>
                  <a:pt x="62862" y="164783"/>
                </a:lnTo>
                <a:lnTo>
                  <a:pt x="62886" y="165862"/>
                </a:lnTo>
                <a:lnTo>
                  <a:pt x="62886" y="166889"/>
                </a:lnTo>
                <a:lnTo>
                  <a:pt x="62862" y="167917"/>
                </a:lnTo>
                <a:lnTo>
                  <a:pt x="62827" y="168893"/>
                </a:lnTo>
                <a:lnTo>
                  <a:pt x="62769" y="169869"/>
                </a:lnTo>
                <a:lnTo>
                  <a:pt x="62687" y="170793"/>
                </a:lnTo>
                <a:lnTo>
                  <a:pt x="62582" y="171769"/>
                </a:lnTo>
                <a:lnTo>
                  <a:pt x="62466" y="172694"/>
                </a:lnTo>
                <a:lnTo>
                  <a:pt x="62314" y="173670"/>
                </a:lnTo>
                <a:lnTo>
                  <a:pt x="62139" y="174594"/>
                </a:lnTo>
                <a:lnTo>
                  <a:pt x="61952" y="175570"/>
                </a:lnTo>
                <a:lnTo>
                  <a:pt x="61731" y="176597"/>
                </a:lnTo>
                <a:lnTo>
                  <a:pt x="61299" y="178549"/>
                </a:lnTo>
                <a:lnTo>
                  <a:pt x="60891" y="180553"/>
                </a:lnTo>
                <a:lnTo>
                  <a:pt x="60506" y="182505"/>
                </a:lnTo>
                <a:lnTo>
                  <a:pt x="60133" y="184559"/>
                </a:lnTo>
                <a:lnTo>
                  <a:pt x="59783" y="186563"/>
                </a:lnTo>
                <a:lnTo>
                  <a:pt x="59456" y="188617"/>
                </a:lnTo>
                <a:lnTo>
                  <a:pt x="59141" y="190723"/>
                </a:lnTo>
                <a:lnTo>
                  <a:pt x="58861" y="192778"/>
                </a:lnTo>
                <a:lnTo>
                  <a:pt x="58593" y="194884"/>
                </a:lnTo>
                <a:lnTo>
                  <a:pt x="58336" y="197041"/>
                </a:lnTo>
                <a:lnTo>
                  <a:pt x="58115" y="199199"/>
                </a:lnTo>
                <a:lnTo>
                  <a:pt x="57905" y="201356"/>
                </a:lnTo>
                <a:lnTo>
                  <a:pt x="57718" y="203565"/>
                </a:lnTo>
                <a:lnTo>
                  <a:pt x="57555" y="205773"/>
                </a:lnTo>
                <a:lnTo>
                  <a:pt x="57415" y="207982"/>
                </a:lnTo>
                <a:lnTo>
                  <a:pt x="57298" y="210242"/>
                </a:lnTo>
                <a:lnTo>
                  <a:pt x="57193" y="212554"/>
                </a:lnTo>
                <a:lnTo>
                  <a:pt x="57112" y="214865"/>
                </a:lnTo>
                <a:lnTo>
                  <a:pt x="57053" y="217177"/>
                </a:lnTo>
                <a:lnTo>
                  <a:pt x="57018" y="219540"/>
                </a:lnTo>
                <a:lnTo>
                  <a:pt x="57007" y="221902"/>
                </a:lnTo>
                <a:lnTo>
                  <a:pt x="57007" y="224317"/>
                </a:lnTo>
                <a:lnTo>
                  <a:pt x="57042" y="226731"/>
                </a:lnTo>
                <a:lnTo>
                  <a:pt x="57088" y="229145"/>
                </a:lnTo>
                <a:lnTo>
                  <a:pt x="57158" y="231611"/>
                </a:lnTo>
                <a:lnTo>
                  <a:pt x="57251" y="234128"/>
                </a:lnTo>
                <a:lnTo>
                  <a:pt x="57368" y="236644"/>
                </a:lnTo>
                <a:lnTo>
                  <a:pt x="57508" y="239161"/>
                </a:lnTo>
                <a:lnTo>
                  <a:pt x="57660" y="241781"/>
                </a:lnTo>
                <a:lnTo>
                  <a:pt x="57846" y="244349"/>
                </a:lnTo>
                <a:lnTo>
                  <a:pt x="58045" y="246969"/>
                </a:lnTo>
                <a:lnTo>
                  <a:pt x="58278" y="249640"/>
                </a:lnTo>
                <a:lnTo>
                  <a:pt x="58605" y="253236"/>
                </a:lnTo>
                <a:lnTo>
                  <a:pt x="58943" y="256780"/>
                </a:lnTo>
                <a:lnTo>
                  <a:pt x="59281" y="260273"/>
                </a:lnTo>
                <a:lnTo>
                  <a:pt x="59654" y="263714"/>
                </a:lnTo>
                <a:lnTo>
                  <a:pt x="59841" y="265358"/>
                </a:lnTo>
                <a:lnTo>
                  <a:pt x="60039" y="267002"/>
                </a:lnTo>
                <a:lnTo>
                  <a:pt x="60238" y="268646"/>
                </a:lnTo>
                <a:lnTo>
                  <a:pt x="60436" y="270238"/>
                </a:lnTo>
                <a:lnTo>
                  <a:pt x="60658" y="271830"/>
                </a:lnTo>
                <a:lnTo>
                  <a:pt x="60879" y="273371"/>
                </a:lnTo>
                <a:lnTo>
                  <a:pt x="61101" y="274912"/>
                </a:lnTo>
                <a:lnTo>
                  <a:pt x="61334" y="276402"/>
                </a:lnTo>
                <a:lnTo>
                  <a:pt x="61579" y="277840"/>
                </a:lnTo>
                <a:lnTo>
                  <a:pt x="61836" y="279278"/>
                </a:lnTo>
                <a:lnTo>
                  <a:pt x="62092" y="280665"/>
                </a:lnTo>
                <a:lnTo>
                  <a:pt x="62361" y="282001"/>
                </a:lnTo>
                <a:lnTo>
                  <a:pt x="62641" y="283336"/>
                </a:lnTo>
                <a:lnTo>
                  <a:pt x="62932" y="284620"/>
                </a:lnTo>
                <a:lnTo>
                  <a:pt x="63236" y="285905"/>
                </a:lnTo>
                <a:lnTo>
                  <a:pt x="63551" y="287086"/>
                </a:lnTo>
                <a:lnTo>
                  <a:pt x="63877" y="288267"/>
                </a:lnTo>
                <a:lnTo>
                  <a:pt x="64215" y="289398"/>
                </a:lnTo>
                <a:lnTo>
                  <a:pt x="64565" y="290476"/>
                </a:lnTo>
                <a:lnTo>
                  <a:pt x="64927" y="291555"/>
                </a:lnTo>
                <a:lnTo>
                  <a:pt x="65300" y="292531"/>
                </a:lnTo>
                <a:lnTo>
                  <a:pt x="65697" y="293507"/>
                </a:lnTo>
                <a:lnTo>
                  <a:pt x="66105" y="294380"/>
                </a:lnTo>
                <a:lnTo>
                  <a:pt x="66525" y="295253"/>
                </a:lnTo>
                <a:lnTo>
                  <a:pt x="66805" y="295870"/>
                </a:lnTo>
                <a:lnTo>
                  <a:pt x="67062" y="296537"/>
                </a:lnTo>
                <a:lnTo>
                  <a:pt x="67295" y="297308"/>
                </a:lnTo>
                <a:lnTo>
                  <a:pt x="67517" y="298078"/>
                </a:lnTo>
                <a:lnTo>
                  <a:pt x="67703" y="298952"/>
                </a:lnTo>
                <a:lnTo>
                  <a:pt x="67878" y="299825"/>
                </a:lnTo>
                <a:lnTo>
                  <a:pt x="68042" y="300801"/>
                </a:lnTo>
                <a:lnTo>
                  <a:pt x="68182" y="301777"/>
                </a:lnTo>
                <a:lnTo>
                  <a:pt x="68298" y="302855"/>
                </a:lnTo>
                <a:lnTo>
                  <a:pt x="68415" y="303934"/>
                </a:lnTo>
                <a:lnTo>
                  <a:pt x="68508" y="305064"/>
                </a:lnTo>
                <a:lnTo>
                  <a:pt x="68578" y="306246"/>
                </a:lnTo>
                <a:lnTo>
                  <a:pt x="68648" y="307427"/>
                </a:lnTo>
                <a:lnTo>
                  <a:pt x="68706" y="308711"/>
                </a:lnTo>
                <a:lnTo>
                  <a:pt x="68753" y="309944"/>
                </a:lnTo>
                <a:lnTo>
                  <a:pt x="68788" y="311279"/>
                </a:lnTo>
                <a:lnTo>
                  <a:pt x="68835" y="312923"/>
                </a:lnTo>
                <a:lnTo>
                  <a:pt x="68893" y="314567"/>
                </a:lnTo>
                <a:lnTo>
                  <a:pt x="69021" y="317854"/>
                </a:lnTo>
                <a:lnTo>
                  <a:pt x="69150" y="321142"/>
                </a:lnTo>
                <a:lnTo>
                  <a:pt x="69196" y="322785"/>
                </a:lnTo>
                <a:lnTo>
                  <a:pt x="69243" y="324429"/>
                </a:lnTo>
                <a:lnTo>
                  <a:pt x="69290" y="325970"/>
                </a:lnTo>
                <a:lnTo>
                  <a:pt x="69336" y="327511"/>
                </a:lnTo>
                <a:lnTo>
                  <a:pt x="69406" y="329001"/>
                </a:lnTo>
                <a:lnTo>
                  <a:pt x="69476" y="330439"/>
                </a:lnTo>
                <a:lnTo>
                  <a:pt x="69558" y="331877"/>
                </a:lnTo>
                <a:lnTo>
                  <a:pt x="69640" y="333316"/>
                </a:lnTo>
                <a:lnTo>
                  <a:pt x="69745" y="334651"/>
                </a:lnTo>
                <a:lnTo>
                  <a:pt x="69850" y="336038"/>
                </a:lnTo>
                <a:lnTo>
                  <a:pt x="69966" y="337322"/>
                </a:lnTo>
                <a:lnTo>
                  <a:pt x="70095" y="338606"/>
                </a:lnTo>
                <a:lnTo>
                  <a:pt x="70223" y="339839"/>
                </a:lnTo>
                <a:lnTo>
                  <a:pt x="70375" y="341072"/>
                </a:lnTo>
                <a:lnTo>
                  <a:pt x="70526" y="342253"/>
                </a:lnTo>
                <a:lnTo>
                  <a:pt x="70689" y="343435"/>
                </a:lnTo>
                <a:lnTo>
                  <a:pt x="70853" y="344565"/>
                </a:lnTo>
                <a:lnTo>
                  <a:pt x="71039" y="345643"/>
                </a:lnTo>
                <a:lnTo>
                  <a:pt x="71226" y="346722"/>
                </a:lnTo>
                <a:lnTo>
                  <a:pt x="71424" y="347749"/>
                </a:lnTo>
                <a:lnTo>
                  <a:pt x="71634" y="348725"/>
                </a:lnTo>
                <a:lnTo>
                  <a:pt x="71856" y="349701"/>
                </a:lnTo>
                <a:lnTo>
                  <a:pt x="72078" y="350677"/>
                </a:lnTo>
                <a:lnTo>
                  <a:pt x="72323" y="351551"/>
                </a:lnTo>
                <a:lnTo>
                  <a:pt x="72568" y="352424"/>
                </a:lnTo>
                <a:lnTo>
                  <a:pt x="72812" y="353246"/>
                </a:lnTo>
                <a:lnTo>
                  <a:pt x="73081" y="354067"/>
                </a:lnTo>
                <a:lnTo>
                  <a:pt x="73349" y="354838"/>
                </a:lnTo>
                <a:lnTo>
                  <a:pt x="73629" y="355608"/>
                </a:lnTo>
                <a:lnTo>
                  <a:pt x="73921" y="356328"/>
                </a:lnTo>
                <a:lnTo>
                  <a:pt x="74224" y="356995"/>
                </a:lnTo>
                <a:lnTo>
                  <a:pt x="74527" y="357612"/>
                </a:lnTo>
                <a:lnTo>
                  <a:pt x="74842" y="358228"/>
                </a:lnTo>
                <a:lnTo>
                  <a:pt x="75169" y="358845"/>
                </a:lnTo>
                <a:lnTo>
                  <a:pt x="75542" y="359461"/>
                </a:lnTo>
                <a:lnTo>
                  <a:pt x="75904" y="360180"/>
                </a:lnTo>
                <a:lnTo>
                  <a:pt x="76242" y="360951"/>
                </a:lnTo>
                <a:lnTo>
                  <a:pt x="76580" y="361721"/>
                </a:lnTo>
                <a:lnTo>
                  <a:pt x="76895" y="362543"/>
                </a:lnTo>
                <a:lnTo>
                  <a:pt x="77199" y="363365"/>
                </a:lnTo>
                <a:lnTo>
                  <a:pt x="77502" y="364289"/>
                </a:lnTo>
                <a:lnTo>
                  <a:pt x="77782" y="365214"/>
                </a:lnTo>
                <a:lnTo>
                  <a:pt x="78050" y="366190"/>
                </a:lnTo>
                <a:lnTo>
                  <a:pt x="78307" y="367166"/>
                </a:lnTo>
                <a:lnTo>
                  <a:pt x="78552" y="368193"/>
                </a:lnTo>
                <a:lnTo>
                  <a:pt x="78797" y="369272"/>
                </a:lnTo>
                <a:lnTo>
                  <a:pt x="79018" y="370402"/>
                </a:lnTo>
                <a:lnTo>
                  <a:pt x="79228" y="371532"/>
                </a:lnTo>
                <a:lnTo>
                  <a:pt x="79427" y="372713"/>
                </a:lnTo>
                <a:lnTo>
                  <a:pt x="79625" y="373895"/>
                </a:lnTo>
                <a:lnTo>
                  <a:pt x="79800" y="375128"/>
                </a:lnTo>
                <a:lnTo>
                  <a:pt x="79975" y="376412"/>
                </a:lnTo>
                <a:lnTo>
                  <a:pt x="80126" y="377696"/>
                </a:lnTo>
                <a:lnTo>
                  <a:pt x="80278" y="379031"/>
                </a:lnTo>
                <a:lnTo>
                  <a:pt x="80418" y="380367"/>
                </a:lnTo>
                <a:lnTo>
                  <a:pt x="80546" y="381754"/>
                </a:lnTo>
                <a:lnTo>
                  <a:pt x="80663" y="383141"/>
                </a:lnTo>
                <a:lnTo>
                  <a:pt x="80768" y="384579"/>
                </a:lnTo>
                <a:lnTo>
                  <a:pt x="80861" y="386069"/>
                </a:lnTo>
                <a:lnTo>
                  <a:pt x="80943" y="387558"/>
                </a:lnTo>
                <a:lnTo>
                  <a:pt x="81025" y="389048"/>
                </a:lnTo>
                <a:lnTo>
                  <a:pt x="81095" y="390589"/>
                </a:lnTo>
                <a:lnTo>
                  <a:pt x="81153" y="392130"/>
                </a:lnTo>
                <a:lnTo>
                  <a:pt x="81200" y="393722"/>
                </a:lnTo>
                <a:lnTo>
                  <a:pt x="81235" y="395314"/>
                </a:lnTo>
                <a:lnTo>
                  <a:pt x="81270" y="396958"/>
                </a:lnTo>
                <a:lnTo>
                  <a:pt x="81421" y="407745"/>
                </a:lnTo>
                <a:lnTo>
                  <a:pt x="81561" y="418583"/>
                </a:lnTo>
                <a:lnTo>
                  <a:pt x="81690" y="429370"/>
                </a:lnTo>
                <a:lnTo>
                  <a:pt x="81794" y="440157"/>
                </a:lnTo>
                <a:lnTo>
                  <a:pt x="81888" y="450995"/>
                </a:lnTo>
                <a:lnTo>
                  <a:pt x="81946" y="461834"/>
                </a:lnTo>
                <a:lnTo>
                  <a:pt x="81993" y="472620"/>
                </a:lnTo>
                <a:lnTo>
                  <a:pt x="82004" y="483459"/>
                </a:lnTo>
                <a:lnTo>
                  <a:pt x="81993" y="485822"/>
                </a:lnTo>
                <a:lnTo>
                  <a:pt x="81958" y="488184"/>
                </a:lnTo>
                <a:lnTo>
                  <a:pt x="81899" y="490547"/>
                </a:lnTo>
                <a:lnTo>
                  <a:pt x="81806" y="492859"/>
                </a:lnTo>
                <a:lnTo>
                  <a:pt x="81701" y="495170"/>
                </a:lnTo>
                <a:lnTo>
                  <a:pt x="81573" y="497430"/>
                </a:lnTo>
                <a:lnTo>
                  <a:pt x="81410" y="499639"/>
                </a:lnTo>
                <a:lnTo>
                  <a:pt x="81235" y="501848"/>
                </a:lnTo>
                <a:lnTo>
                  <a:pt x="81036" y="504005"/>
                </a:lnTo>
                <a:lnTo>
                  <a:pt x="80815" y="506163"/>
                </a:lnTo>
                <a:lnTo>
                  <a:pt x="80570" y="508269"/>
                </a:lnTo>
                <a:lnTo>
                  <a:pt x="80313" y="510323"/>
                </a:lnTo>
                <a:lnTo>
                  <a:pt x="80021" y="512326"/>
                </a:lnTo>
                <a:lnTo>
                  <a:pt x="79718" y="514278"/>
                </a:lnTo>
                <a:lnTo>
                  <a:pt x="79403" y="516179"/>
                </a:lnTo>
                <a:lnTo>
                  <a:pt x="79053" y="518028"/>
                </a:lnTo>
                <a:lnTo>
                  <a:pt x="78703" y="519877"/>
                </a:lnTo>
                <a:lnTo>
                  <a:pt x="78318" y="521624"/>
                </a:lnTo>
                <a:lnTo>
                  <a:pt x="77922" y="523319"/>
                </a:lnTo>
                <a:lnTo>
                  <a:pt x="77513" y="524911"/>
                </a:lnTo>
                <a:lnTo>
                  <a:pt x="77082" y="526504"/>
                </a:lnTo>
                <a:lnTo>
                  <a:pt x="76639" y="527993"/>
                </a:lnTo>
                <a:lnTo>
                  <a:pt x="76172" y="529483"/>
                </a:lnTo>
                <a:lnTo>
                  <a:pt x="75705" y="530818"/>
                </a:lnTo>
                <a:lnTo>
                  <a:pt x="75204" y="532154"/>
                </a:lnTo>
                <a:lnTo>
                  <a:pt x="74702" y="533335"/>
                </a:lnTo>
                <a:lnTo>
                  <a:pt x="74177" y="534517"/>
                </a:lnTo>
                <a:lnTo>
                  <a:pt x="73652" y="535595"/>
                </a:lnTo>
                <a:lnTo>
                  <a:pt x="73104" y="536571"/>
                </a:lnTo>
                <a:lnTo>
                  <a:pt x="72544" y="537496"/>
                </a:lnTo>
                <a:lnTo>
                  <a:pt x="71973" y="538318"/>
                </a:lnTo>
                <a:lnTo>
                  <a:pt x="71389" y="539037"/>
                </a:lnTo>
                <a:lnTo>
                  <a:pt x="68905" y="541862"/>
                </a:lnTo>
                <a:lnTo>
                  <a:pt x="66432" y="544687"/>
                </a:lnTo>
                <a:lnTo>
                  <a:pt x="63935" y="547358"/>
                </a:lnTo>
                <a:lnTo>
                  <a:pt x="62699" y="548694"/>
                </a:lnTo>
                <a:lnTo>
                  <a:pt x="61451" y="549978"/>
                </a:lnTo>
                <a:lnTo>
                  <a:pt x="60203" y="551211"/>
                </a:lnTo>
                <a:lnTo>
                  <a:pt x="58955" y="552392"/>
                </a:lnTo>
                <a:lnTo>
                  <a:pt x="57695" y="553573"/>
                </a:lnTo>
                <a:lnTo>
                  <a:pt x="56447" y="554704"/>
                </a:lnTo>
                <a:lnTo>
                  <a:pt x="55187" y="555834"/>
                </a:lnTo>
                <a:lnTo>
                  <a:pt x="53927" y="556861"/>
                </a:lnTo>
                <a:lnTo>
                  <a:pt x="52679" y="557888"/>
                </a:lnTo>
                <a:lnTo>
                  <a:pt x="51419" y="558813"/>
                </a:lnTo>
                <a:lnTo>
                  <a:pt x="50766" y="559327"/>
                </a:lnTo>
                <a:lnTo>
                  <a:pt x="50136" y="559840"/>
                </a:lnTo>
                <a:lnTo>
                  <a:pt x="48853" y="560970"/>
                </a:lnTo>
                <a:lnTo>
                  <a:pt x="47605" y="562203"/>
                </a:lnTo>
                <a:lnTo>
                  <a:pt x="46356" y="563539"/>
                </a:lnTo>
                <a:lnTo>
                  <a:pt x="45120" y="564977"/>
                </a:lnTo>
                <a:lnTo>
                  <a:pt x="43895" y="566569"/>
                </a:lnTo>
                <a:lnTo>
                  <a:pt x="42682" y="568213"/>
                </a:lnTo>
                <a:lnTo>
                  <a:pt x="41480" y="569959"/>
                </a:lnTo>
                <a:lnTo>
                  <a:pt x="40291" y="571808"/>
                </a:lnTo>
                <a:lnTo>
                  <a:pt x="39101" y="573760"/>
                </a:lnTo>
                <a:lnTo>
                  <a:pt x="37934" y="575764"/>
                </a:lnTo>
                <a:lnTo>
                  <a:pt x="36768" y="577870"/>
                </a:lnTo>
                <a:lnTo>
                  <a:pt x="35625" y="580078"/>
                </a:lnTo>
                <a:lnTo>
                  <a:pt x="34470" y="582339"/>
                </a:lnTo>
                <a:lnTo>
                  <a:pt x="33338" y="584701"/>
                </a:lnTo>
                <a:lnTo>
                  <a:pt x="32207" y="587167"/>
                </a:lnTo>
                <a:lnTo>
                  <a:pt x="31087" y="589633"/>
                </a:lnTo>
                <a:lnTo>
                  <a:pt x="29979" y="592201"/>
                </a:lnTo>
                <a:lnTo>
                  <a:pt x="28871" y="594872"/>
                </a:lnTo>
                <a:lnTo>
                  <a:pt x="27774" y="597543"/>
                </a:lnTo>
                <a:lnTo>
                  <a:pt x="26689" y="600317"/>
                </a:lnTo>
                <a:lnTo>
                  <a:pt x="25593" y="603142"/>
                </a:lnTo>
                <a:lnTo>
                  <a:pt x="24520" y="606018"/>
                </a:lnTo>
                <a:lnTo>
                  <a:pt x="23447" y="608946"/>
                </a:lnTo>
                <a:lnTo>
                  <a:pt x="22373" y="611925"/>
                </a:lnTo>
                <a:lnTo>
                  <a:pt x="21312" y="614956"/>
                </a:lnTo>
                <a:lnTo>
                  <a:pt x="20250" y="617987"/>
                </a:lnTo>
                <a:lnTo>
                  <a:pt x="19189" y="621120"/>
                </a:lnTo>
                <a:lnTo>
                  <a:pt x="18139" y="624253"/>
                </a:lnTo>
                <a:lnTo>
                  <a:pt x="17089" y="627438"/>
                </a:lnTo>
                <a:lnTo>
                  <a:pt x="16039" y="630623"/>
                </a:lnTo>
                <a:lnTo>
                  <a:pt x="15001" y="633859"/>
                </a:lnTo>
                <a:lnTo>
                  <a:pt x="14418" y="635657"/>
                </a:lnTo>
                <a:lnTo>
                  <a:pt x="13858" y="637506"/>
                </a:lnTo>
                <a:lnTo>
                  <a:pt x="13286" y="639355"/>
                </a:lnTo>
                <a:lnTo>
                  <a:pt x="12738" y="641255"/>
                </a:lnTo>
                <a:lnTo>
                  <a:pt x="12190" y="643156"/>
                </a:lnTo>
                <a:lnTo>
                  <a:pt x="11642" y="645057"/>
                </a:lnTo>
                <a:lnTo>
                  <a:pt x="11105" y="647008"/>
                </a:lnTo>
                <a:lnTo>
                  <a:pt x="10580" y="649012"/>
                </a:lnTo>
                <a:lnTo>
                  <a:pt x="10055" y="651015"/>
                </a:lnTo>
                <a:lnTo>
                  <a:pt x="9530" y="653018"/>
                </a:lnTo>
                <a:lnTo>
                  <a:pt x="9017" y="655073"/>
                </a:lnTo>
                <a:lnTo>
                  <a:pt x="8515" y="657179"/>
                </a:lnTo>
                <a:lnTo>
                  <a:pt x="8025" y="659285"/>
                </a:lnTo>
                <a:lnTo>
                  <a:pt x="7536" y="661391"/>
                </a:lnTo>
                <a:lnTo>
                  <a:pt x="7046" y="663548"/>
                </a:lnTo>
                <a:lnTo>
                  <a:pt x="6579" y="665757"/>
                </a:lnTo>
                <a:lnTo>
                  <a:pt x="6101" y="667966"/>
                </a:lnTo>
                <a:lnTo>
                  <a:pt x="5646" y="670226"/>
                </a:lnTo>
                <a:lnTo>
                  <a:pt x="5191" y="672537"/>
                </a:lnTo>
                <a:lnTo>
                  <a:pt x="4748" y="674849"/>
                </a:lnTo>
                <a:lnTo>
                  <a:pt x="4304" y="677160"/>
                </a:lnTo>
                <a:lnTo>
                  <a:pt x="3873" y="679523"/>
                </a:lnTo>
                <a:lnTo>
                  <a:pt x="3453" y="681937"/>
                </a:lnTo>
                <a:lnTo>
                  <a:pt x="3033" y="684403"/>
                </a:lnTo>
                <a:lnTo>
                  <a:pt x="2625" y="686869"/>
                </a:lnTo>
                <a:lnTo>
                  <a:pt x="2228" y="689334"/>
                </a:lnTo>
                <a:lnTo>
                  <a:pt x="1831" y="691902"/>
                </a:lnTo>
                <a:lnTo>
                  <a:pt x="1446" y="694471"/>
                </a:lnTo>
                <a:lnTo>
                  <a:pt x="1073" y="697090"/>
                </a:lnTo>
                <a:lnTo>
                  <a:pt x="712" y="699710"/>
                </a:lnTo>
                <a:lnTo>
                  <a:pt x="350" y="702381"/>
                </a:lnTo>
                <a:lnTo>
                  <a:pt x="0" y="705104"/>
                </a:lnTo>
                <a:lnTo>
                  <a:pt x="205046" y="705104"/>
                </a:lnTo>
                <a:lnTo>
                  <a:pt x="204906" y="703100"/>
                </a:lnTo>
                <a:lnTo>
                  <a:pt x="204766" y="701097"/>
                </a:lnTo>
                <a:lnTo>
                  <a:pt x="204486" y="697039"/>
                </a:lnTo>
                <a:lnTo>
                  <a:pt x="204346" y="695036"/>
                </a:lnTo>
                <a:lnTo>
                  <a:pt x="204171" y="693084"/>
                </a:lnTo>
                <a:lnTo>
                  <a:pt x="204078" y="692159"/>
                </a:lnTo>
                <a:lnTo>
                  <a:pt x="203985" y="691235"/>
                </a:lnTo>
                <a:lnTo>
                  <a:pt x="203868" y="690361"/>
                </a:lnTo>
                <a:lnTo>
                  <a:pt x="203751" y="689488"/>
                </a:lnTo>
                <a:lnTo>
                  <a:pt x="203320" y="686458"/>
                </a:lnTo>
                <a:lnTo>
                  <a:pt x="202876" y="683478"/>
                </a:lnTo>
                <a:lnTo>
                  <a:pt x="202433" y="680499"/>
                </a:lnTo>
                <a:lnTo>
                  <a:pt x="201978" y="677571"/>
                </a:lnTo>
                <a:lnTo>
                  <a:pt x="201512" y="674643"/>
                </a:lnTo>
                <a:lnTo>
                  <a:pt x="201045" y="671767"/>
                </a:lnTo>
                <a:lnTo>
                  <a:pt x="200567" y="668942"/>
                </a:lnTo>
                <a:lnTo>
                  <a:pt x="200089" y="666117"/>
                </a:lnTo>
                <a:lnTo>
                  <a:pt x="199599" y="663292"/>
                </a:lnTo>
                <a:lnTo>
                  <a:pt x="199109" y="660518"/>
                </a:lnTo>
                <a:lnTo>
                  <a:pt x="198607" y="657795"/>
                </a:lnTo>
                <a:lnTo>
                  <a:pt x="198094" y="655073"/>
                </a:lnTo>
                <a:lnTo>
                  <a:pt x="197581" y="652351"/>
                </a:lnTo>
                <a:lnTo>
                  <a:pt x="197056" y="649731"/>
                </a:lnTo>
                <a:lnTo>
                  <a:pt x="196531" y="647060"/>
                </a:lnTo>
                <a:lnTo>
                  <a:pt x="195994" y="644440"/>
                </a:lnTo>
                <a:lnTo>
                  <a:pt x="195446" y="641872"/>
                </a:lnTo>
                <a:lnTo>
                  <a:pt x="194898" y="639355"/>
                </a:lnTo>
                <a:lnTo>
                  <a:pt x="194338" y="636787"/>
                </a:lnTo>
                <a:lnTo>
                  <a:pt x="193778" y="634321"/>
                </a:lnTo>
                <a:lnTo>
                  <a:pt x="193206" y="631855"/>
                </a:lnTo>
                <a:lnTo>
                  <a:pt x="192623" y="629390"/>
                </a:lnTo>
                <a:lnTo>
                  <a:pt x="192040" y="626976"/>
                </a:lnTo>
                <a:lnTo>
                  <a:pt x="191445" y="624613"/>
                </a:lnTo>
                <a:lnTo>
                  <a:pt x="190850" y="622250"/>
                </a:lnTo>
                <a:lnTo>
                  <a:pt x="190243" y="619939"/>
                </a:lnTo>
                <a:lnTo>
                  <a:pt x="189625" y="617678"/>
                </a:lnTo>
                <a:lnTo>
                  <a:pt x="189007" y="615418"/>
                </a:lnTo>
                <a:lnTo>
                  <a:pt x="188377" y="613158"/>
                </a:lnTo>
                <a:lnTo>
                  <a:pt x="187735" y="610949"/>
                </a:lnTo>
                <a:lnTo>
                  <a:pt x="187094" y="608792"/>
                </a:lnTo>
                <a:lnTo>
                  <a:pt x="186441" y="606635"/>
                </a:lnTo>
                <a:lnTo>
                  <a:pt x="184668" y="600933"/>
                </a:lnTo>
                <a:lnTo>
                  <a:pt x="183781" y="598159"/>
                </a:lnTo>
                <a:lnTo>
                  <a:pt x="182883" y="595386"/>
                </a:lnTo>
                <a:lnTo>
                  <a:pt x="181973" y="592612"/>
                </a:lnTo>
                <a:lnTo>
                  <a:pt x="181075" y="589889"/>
                </a:lnTo>
                <a:lnTo>
                  <a:pt x="180165" y="587218"/>
                </a:lnTo>
                <a:lnTo>
                  <a:pt x="179255" y="584599"/>
                </a:lnTo>
                <a:lnTo>
                  <a:pt x="178333" y="581979"/>
                </a:lnTo>
                <a:lnTo>
                  <a:pt x="177412" y="579411"/>
                </a:lnTo>
                <a:lnTo>
                  <a:pt x="176490" y="576945"/>
                </a:lnTo>
                <a:lnTo>
                  <a:pt x="175557" y="574480"/>
                </a:lnTo>
                <a:lnTo>
                  <a:pt x="174612" y="572065"/>
                </a:lnTo>
                <a:lnTo>
                  <a:pt x="173667" y="569702"/>
                </a:lnTo>
                <a:lnTo>
                  <a:pt x="172723" y="567391"/>
                </a:lnTo>
                <a:lnTo>
                  <a:pt x="171766" y="565131"/>
                </a:lnTo>
                <a:lnTo>
                  <a:pt x="170798" y="562922"/>
                </a:lnTo>
                <a:lnTo>
                  <a:pt x="169830" y="560765"/>
                </a:lnTo>
                <a:lnTo>
                  <a:pt x="168850" y="558710"/>
                </a:lnTo>
                <a:lnTo>
                  <a:pt x="167870" y="556707"/>
                </a:lnTo>
                <a:lnTo>
                  <a:pt x="166878" y="554755"/>
                </a:lnTo>
                <a:lnTo>
                  <a:pt x="165875" y="552854"/>
                </a:lnTo>
                <a:lnTo>
                  <a:pt x="164872" y="551057"/>
                </a:lnTo>
                <a:lnTo>
                  <a:pt x="163857" y="549310"/>
                </a:lnTo>
                <a:lnTo>
                  <a:pt x="162831" y="547666"/>
                </a:lnTo>
                <a:lnTo>
                  <a:pt x="161804" y="546074"/>
                </a:lnTo>
                <a:lnTo>
                  <a:pt x="160754" y="544533"/>
                </a:lnTo>
                <a:lnTo>
                  <a:pt x="159705" y="543146"/>
                </a:lnTo>
                <a:lnTo>
                  <a:pt x="158643" y="541811"/>
                </a:lnTo>
                <a:lnTo>
                  <a:pt x="157570" y="540527"/>
                </a:lnTo>
                <a:lnTo>
                  <a:pt x="156497" y="539345"/>
                </a:lnTo>
                <a:lnTo>
                  <a:pt x="155400" y="538266"/>
                </a:lnTo>
                <a:lnTo>
                  <a:pt x="154817" y="537753"/>
                </a:lnTo>
                <a:lnTo>
                  <a:pt x="154222" y="537239"/>
                </a:lnTo>
                <a:lnTo>
                  <a:pt x="153639" y="536777"/>
                </a:lnTo>
                <a:lnTo>
                  <a:pt x="153044" y="536314"/>
                </a:lnTo>
                <a:lnTo>
                  <a:pt x="152461" y="535955"/>
                </a:lnTo>
                <a:lnTo>
                  <a:pt x="151866" y="535595"/>
                </a:lnTo>
                <a:lnTo>
                  <a:pt x="150688" y="534928"/>
                </a:lnTo>
                <a:lnTo>
                  <a:pt x="149509" y="534414"/>
                </a:lnTo>
                <a:lnTo>
                  <a:pt x="148331" y="533952"/>
                </a:lnTo>
                <a:lnTo>
                  <a:pt x="147141" y="533643"/>
                </a:lnTo>
                <a:lnTo>
                  <a:pt x="145963" y="533438"/>
                </a:lnTo>
                <a:lnTo>
                  <a:pt x="144773" y="533284"/>
                </a:lnTo>
                <a:lnTo>
                  <a:pt x="143595" y="533181"/>
                </a:lnTo>
                <a:lnTo>
                  <a:pt x="142405" y="533181"/>
                </a:lnTo>
                <a:lnTo>
                  <a:pt x="141216" y="533233"/>
                </a:lnTo>
                <a:lnTo>
                  <a:pt x="140026" y="533284"/>
                </a:lnTo>
                <a:lnTo>
                  <a:pt x="138836" y="533438"/>
                </a:lnTo>
                <a:lnTo>
                  <a:pt x="136468" y="533798"/>
                </a:lnTo>
                <a:lnTo>
                  <a:pt x="132794" y="534363"/>
                </a:lnTo>
                <a:lnTo>
                  <a:pt x="130951" y="534619"/>
                </a:lnTo>
                <a:lnTo>
                  <a:pt x="129119" y="534825"/>
                </a:lnTo>
                <a:lnTo>
                  <a:pt x="128851" y="534825"/>
                </a:lnTo>
                <a:lnTo>
                  <a:pt x="128594" y="534722"/>
                </a:lnTo>
                <a:lnTo>
                  <a:pt x="128349" y="534619"/>
                </a:lnTo>
                <a:lnTo>
                  <a:pt x="128116" y="534363"/>
                </a:lnTo>
                <a:lnTo>
                  <a:pt x="127883" y="534106"/>
                </a:lnTo>
                <a:lnTo>
                  <a:pt x="127673" y="533746"/>
                </a:lnTo>
                <a:lnTo>
                  <a:pt x="127474" y="533335"/>
                </a:lnTo>
                <a:lnTo>
                  <a:pt x="127288" y="532822"/>
                </a:lnTo>
                <a:lnTo>
                  <a:pt x="127124" y="532205"/>
                </a:lnTo>
                <a:lnTo>
                  <a:pt x="126961" y="531537"/>
                </a:lnTo>
                <a:lnTo>
                  <a:pt x="126809" y="530767"/>
                </a:lnTo>
                <a:lnTo>
                  <a:pt x="126669" y="529945"/>
                </a:lnTo>
                <a:lnTo>
                  <a:pt x="126553" y="528969"/>
                </a:lnTo>
                <a:lnTo>
                  <a:pt x="126448" y="527942"/>
                </a:lnTo>
                <a:lnTo>
                  <a:pt x="126355" y="526863"/>
                </a:lnTo>
                <a:lnTo>
                  <a:pt x="126273" y="525630"/>
                </a:lnTo>
                <a:lnTo>
                  <a:pt x="126016" y="521521"/>
                </a:lnTo>
                <a:lnTo>
                  <a:pt x="125771" y="517463"/>
                </a:lnTo>
                <a:lnTo>
                  <a:pt x="125258" y="509347"/>
                </a:lnTo>
                <a:lnTo>
                  <a:pt x="124243" y="493783"/>
                </a:lnTo>
                <a:lnTo>
                  <a:pt x="125526" y="491010"/>
                </a:lnTo>
                <a:lnTo>
                  <a:pt x="126821" y="488287"/>
                </a:lnTo>
                <a:lnTo>
                  <a:pt x="129364" y="482894"/>
                </a:lnTo>
                <a:lnTo>
                  <a:pt x="130624" y="480171"/>
                </a:lnTo>
                <a:lnTo>
                  <a:pt x="131872" y="477398"/>
                </a:lnTo>
                <a:lnTo>
                  <a:pt x="133109" y="474572"/>
                </a:lnTo>
                <a:lnTo>
                  <a:pt x="133727" y="473083"/>
                </a:lnTo>
                <a:lnTo>
                  <a:pt x="134333" y="471593"/>
                </a:lnTo>
                <a:lnTo>
                  <a:pt x="134858" y="470258"/>
                </a:lnTo>
                <a:lnTo>
                  <a:pt x="135372" y="468819"/>
                </a:lnTo>
                <a:lnTo>
                  <a:pt x="135885" y="467381"/>
                </a:lnTo>
                <a:lnTo>
                  <a:pt x="136375" y="465943"/>
                </a:lnTo>
                <a:lnTo>
                  <a:pt x="136865" y="464402"/>
                </a:lnTo>
                <a:lnTo>
                  <a:pt x="137331" y="462861"/>
                </a:lnTo>
                <a:lnTo>
                  <a:pt x="137786" y="461217"/>
                </a:lnTo>
                <a:lnTo>
                  <a:pt x="138241" y="459573"/>
                </a:lnTo>
                <a:lnTo>
                  <a:pt x="138673" y="457878"/>
                </a:lnTo>
                <a:lnTo>
                  <a:pt x="139093" y="456183"/>
                </a:lnTo>
                <a:lnTo>
                  <a:pt x="139501" y="454385"/>
                </a:lnTo>
                <a:lnTo>
                  <a:pt x="139898" y="452588"/>
                </a:lnTo>
                <a:lnTo>
                  <a:pt x="140271" y="450738"/>
                </a:lnTo>
                <a:lnTo>
                  <a:pt x="140644" y="448838"/>
                </a:lnTo>
                <a:lnTo>
                  <a:pt x="140994" y="446886"/>
                </a:lnTo>
                <a:lnTo>
                  <a:pt x="141332" y="444883"/>
                </a:lnTo>
                <a:lnTo>
                  <a:pt x="141647" y="442879"/>
                </a:lnTo>
                <a:lnTo>
                  <a:pt x="141962" y="440773"/>
                </a:lnTo>
                <a:lnTo>
                  <a:pt x="142254" y="438667"/>
                </a:lnTo>
                <a:lnTo>
                  <a:pt x="142534" y="436510"/>
                </a:lnTo>
                <a:lnTo>
                  <a:pt x="142790" y="434301"/>
                </a:lnTo>
                <a:lnTo>
                  <a:pt x="143035" y="432041"/>
                </a:lnTo>
                <a:lnTo>
                  <a:pt x="143269" y="429730"/>
                </a:lnTo>
                <a:lnTo>
                  <a:pt x="143479" y="427418"/>
                </a:lnTo>
                <a:lnTo>
                  <a:pt x="143677" y="425004"/>
                </a:lnTo>
                <a:lnTo>
                  <a:pt x="143852" y="422590"/>
                </a:lnTo>
                <a:lnTo>
                  <a:pt x="144015" y="420124"/>
                </a:lnTo>
                <a:lnTo>
                  <a:pt x="144155" y="417607"/>
                </a:lnTo>
                <a:lnTo>
                  <a:pt x="144284" y="415039"/>
                </a:lnTo>
                <a:lnTo>
                  <a:pt x="144389" y="412419"/>
                </a:lnTo>
                <a:lnTo>
                  <a:pt x="144482" y="409748"/>
                </a:lnTo>
                <a:lnTo>
                  <a:pt x="144552" y="407026"/>
                </a:lnTo>
                <a:lnTo>
                  <a:pt x="144645" y="402352"/>
                </a:lnTo>
                <a:lnTo>
                  <a:pt x="144738" y="397729"/>
                </a:lnTo>
                <a:lnTo>
                  <a:pt x="144808" y="393054"/>
                </a:lnTo>
                <a:lnTo>
                  <a:pt x="144867" y="388380"/>
                </a:lnTo>
                <a:lnTo>
                  <a:pt x="144925" y="383706"/>
                </a:lnTo>
                <a:lnTo>
                  <a:pt x="144972" y="379031"/>
                </a:lnTo>
                <a:lnTo>
                  <a:pt x="145007" y="374357"/>
                </a:lnTo>
                <a:lnTo>
                  <a:pt x="145030" y="369683"/>
                </a:lnTo>
                <a:lnTo>
                  <a:pt x="145053" y="364957"/>
                </a:lnTo>
                <a:lnTo>
                  <a:pt x="145065" y="360283"/>
                </a:lnTo>
                <a:lnTo>
                  <a:pt x="145065" y="350883"/>
                </a:lnTo>
                <a:lnTo>
                  <a:pt x="145053" y="341534"/>
                </a:lnTo>
                <a:lnTo>
                  <a:pt x="145007" y="332185"/>
                </a:lnTo>
                <a:lnTo>
                  <a:pt x="144983" y="327768"/>
                </a:lnTo>
                <a:lnTo>
                  <a:pt x="144948" y="323402"/>
                </a:lnTo>
                <a:lnTo>
                  <a:pt x="144902" y="318984"/>
                </a:lnTo>
                <a:lnTo>
                  <a:pt x="144843" y="314618"/>
                </a:lnTo>
                <a:lnTo>
                  <a:pt x="144715" y="305835"/>
                </a:lnTo>
                <a:lnTo>
                  <a:pt x="144563" y="297051"/>
                </a:lnTo>
                <a:lnTo>
                  <a:pt x="144400" y="288319"/>
                </a:lnTo>
                <a:lnTo>
                  <a:pt x="144225" y="279535"/>
                </a:lnTo>
                <a:lnTo>
                  <a:pt x="143864" y="262019"/>
                </a:lnTo>
                <a:lnTo>
                  <a:pt x="143770" y="257756"/>
                </a:lnTo>
                <a:lnTo>
                  <a:pt x="143677" y="253493"/>
                </a:lnTo>
                <a:lnTo>
                  <a:pt x="143560" y="249281"/>
                </a:lnTo>
                <a:lnTo>
                  <a:pt x="143444" y="245017"/>
                </a:lnTo>
                <a:lnTo>
                  <a:pt x="143315" y="240805"/>
                </a:lnTo>
                <a:lnTo>
                  <a:pt x="143175" y="236593"/>
                </a:lnTo>
                <a:lnTo>
                  <a:pt x="143024" y="232330"/>
                </a:lnTo>
                <a:lnTo>
                  <a:pt x="142872" y="228118"/>
                </a:lnTo>
                <a:lnTo>
                  <a:pt x="142814" y="226166"/>
                </a:lnTo>
                <a:lnTo>
                  <a:pt x="142790" y="225241"/>
                </a:lnTo>
                <a:lnTo>
                  <a:pt x="142779" y="224317"/>
                </a:lnTo>
                <a:lnTo>
                  <a:pt x="142779" y="223443"/>
                </a:lnTo>
                <a:lnTo>
                  <a:pt x="142790" y="222570"/>
                </a:lnTo>
                <a:lnTo>
                  <a:pt x="142814" y="221748"/>
                </a:lnTo>
                <a:lnTo>
                  <a:pt x="142860" y="220978"/>
                </a:lnTo>
                <a:lnTo>
                  <a:pt x="142919" y="220156"/>
                </a:lnTo>
                <a:lnTo>
                  <a:pt x="142989" y="219385"/>
                </a:lnTo>
                <a:lnTo>
                  <a:pt x="143082" y="218666"/>
                </a:lnTo>
                <a:lnTo>
                  <a:pt x="143199" y="217947"/>
                </a:lnTo>
                <a:lnTo>
                  <a:pt x="143339" y="217228"/>
                </a:lnTo>
                <a:lnTo>
                  <a:pt x="143490" y="216509"/>
                </a:lnTo>
                <a:lnTo>
                  <a:pt x="143677" y="215841"/>
                </a:lnTo>
                <a:lnTo>
                  <a:pt x="143887" y="215122"/>
                </a:lnTo>
                <a:lnTo>
                  <a:pt x="144202" y="214146"/>
                </a:lnTo>
                <a:lnTo>
                  <a:pt x="144517" y="213119"/>
                </a:lnTo>
                <a:lnTo>
                  <a:pt x="145123" y="210961"/>
                </a:lnTo>
                <a:lnTo>
                  <a:pt x="145730" y="208753"/>
                </a:lnTo>
                <a:lnTo>
                  <a:pt x="146325" y="206493"/>
                </a:lnTo>
                <a:lnTo>
                  <a:pt x="147503" y="201972"/>
                </a:lnTo>
                <a:lnTo>
                  <a:pt x="148110" y="199712"/>
                </a:lnTo>
                <a:lnTo>
                  <a:pt x="148716" y="197555"/>
                </a:lnTo>
                <a:lnTo>
                  <a:pt x="149276" y="195603"/>
                </a:lnTo>
                <a:lnTo>
                  <a:pt x="149801" y="193600"/>
                </a:lnTo>
                <a:lnTo>
                  <a:pt x="150303" y="191545"/>
                </a:lnTo>
                <a:lnTo>
                  <a:pt x="150769" y="189490"/>
                </a:lnTo>
                <a:lnTo>
                  <a:pt x="151212" y="187384"/>
                </a:lnTo>
                <a:lnTo>
                  <a:pt x="151632" y="185227"/>
                </a:lnTo>
                <a:lnTo>
                  <a:pt x="152017" y="183018"/>
                </a:lnTo>
                <a:lnTo>
                  <a:pt x="152379" y="180810"/>
                </a:lnTo>
                <a:lnTo>
                  <a:pt x="152717" y="178549"/>
                </a:lnTo>
                <a:lnTo>
                  <a:pt x="153021" y="176289"/>
                </a:lnTo>
                <a:lnTo>
                  <a:pt x="153312" y="173978"/>
                </a:lnTo>
                <a:lnTo>
                  <a:pt x="153569" y="171615"/>
                </a:lnTo>
                <a:lnTo>
                  <a:pt x="153802" y="169201"/>
                </a:lnTo>
                <a:lnTo>
                  <a:pt x="154012" y="166787"/>
                </a:lnTo>
                <a:lnTo>
                  <a:pt x="154199" y="164372"/>
                </a:lnTo>
                <a:lnTo>
                  <a:pt x="154362" y="161855"/>
                </a:lnTo>
                <a:lnTo>
                  <a:pt x="154502" y="159338"/>
                </a:lnTo>
                <a:lnTo>
                  <a:pt x="154630" y="156822"/>
                </a:lnTo>
                <a:lnTo>
                  <a:pt x="154724" y="154253"/>
                </a:lnTo>
                <a:lnTo>
                  <a:pt x="154805" y="151634"/>
                </a:lnTo>
                <a:lnTo>
                  <a:pt x="154852" y="149014"/>
                </a:lnTo>
                <a:lnTo>
                  <a:pt x="154887" y="146343"/>
                </a:lnTo>
                <a:lnTo>
                  <a:pt x="154899" y="143672"/>
                </a:lnTo>
                <a:lnTo>
                  <a:pt x="154899" y="140949"/>
                </a:lnTo>
                <a:lnTo>
                  <a:pt x="154875" y="138227"/>
                </a:lnTo>
                <a:lnTo>
                  <a:pt x="154829" y="135453"/>
                </a:lnTo>
                <a:lnTo>
                  <a:pt x="154770" y="132628"/>
                </a:lnTo>
                <a:lnTo>
                  <a:pt x="154689" y="129803"/>
                </a:lnTo>
                <a:lnTo>
                  <a:pt x="154595" y="126978"/>
                </a:lnTo>
                <a:lnTo>
                  <a:pt x="154479" y="124101"/>
                </a:lnTo>
                <a:lnTo>
                  <a:pt x="154350" y="121173"/>
                </a:lnTo>
                <a:lnTo>
                  <a:pt x="154199" y="118246"/>
                </a:lnTo>
                <a:lnTo>
                  <a:pt x="154082" y="116242"/>
                </a:lnTo>
                <a:lnTo>
                  <a:pt x="153965" y="114290"/>
                </a:lnTo>
                <a:lnTo>
                  <a:pt x="153837" y="112338"/>
                </a:lnTo>
                <a:lnTo>
                  <a:pt x="153709" y="110438"/>
                </a:lnTo>
                <a:lnTo>
                  <a:pt x="153557" y="108589"/>
                </a:lnTo>
                <a:lnTo>
                  <a:pt x="153405" y="106740"/>
                </a:lnTo>
                <a:lnTo>
                  <a:pt x="153242" y="104942"/>
                </a:lnTo>
                <a:lnTo>
                  <a:pt x="153067" y="103144"/>
                </a:lnTo>
                <a:lnTo>
                  <a:pt x="152892" y="101397"/>
                </a:lnTo>
                <a:lnTo>
                  <a:pt x="152706" y="99702"/>
                </a:lnTo>
                <a:lnTo>
                  <a:pt x="152496" y="98059"/>
                </a:lnTo>
                <a:lnTo>
                  <a:pt x="152297" y="96466"/>
                </a:lnTo>
                <a:lnTo>
                  <a:pt x="152076" y="94874"/>
                </a:lnTo>
                <a:lnTo>
                  <a:pt x="151842" y="93282"/>
                </a:lnTo>
                <a:lnTo>
                  <a:pt x="151597" y="91792"/>
                </a:lnTo>
                <a:lnTo>
                  <a:pt x="151352" y="90302"/>
                </a:lnTo>
                <a:lnTo>
                  <a:pt x="151096" y="88864"/>
                </a:lnTo>
                <a:lnTo>
                  <a:pt x="150816" y="87477"/>
                </a:lnTo>
                <a:lnTo>
                  <a:pt x="150536" y="86142"/>
                </a:lnTo>
                <a:lnTo>
                  <a:pt x="150244" y="84806"/>
                </a:lnTo>
                <a:lnTo>
                  <a:pt x="149941" y="83522"/>
                </a:lnTo>
                <a:lnTo>
                  <a:pt x="149614" y="82289"/>
                </a:lnTo>
                <a:lnTo>
                  <a:pt x="149288" y="81108"/>
                </a:lnTo>
                <a:lnTo>
                  <a:pt x="148949" y="79978"/>
                </a:lnTo>
                <a:lnTo>
                  <a:pt x="148600" y="78848"/>
                </a:lnTo>
                <a:lnTo>
                  <a:pt x="148238" y="77769"/>
                </a:lnTo>
                <a:lnTo>
                  <a:pt x="147853" y="76742"/>
                </a:lnTo>
                <a:lnTo>
                  <a:pt x="147468" y="75766"/>
                </a:lnTo>
                <a:lnTo>
                  <a:pt x="147060" y="74790"/>
                </a:lnTo>
                <a:lnTo>
                  <a:pt x="146652" y="73917"/>
                </a:lnTo>
                <a:lnTo>
                  <a:pt x="146220" y="73043"/>
                </a:lnTo>
                <a:lnTo>
                  <a:pt x="145777" y="72273"/>
                </a:lnTo>
                <a:lnTo>
                  <a:pt x="145555" y="71811"/>
                </a:lnTo>
                <a:lnTo>
                  <a:pt x="145333" y="71400"/>
                </a:lnTo>
                <a:lnTo>
                  <a:pt x="145112" y="70886"/>
                </a:lnTo>
                <a:lnTo>
                  <a:pt x="144902" y="70424"/>
                </a:lnTo>
                <a:lnTo>
                  <a:pt x="144703" y="69910"/>
                </a:lnTo>
                <a:lnTo>
                  <a:pt x="144517" y="69345"/>
                </a:lnTo>
                <a:lnTo>
                  <a:pt x="144330" y="68780"/>
                </a:lnTo>
                <a:lnTo>
                  <a:pt x="144144" y="68164"/>
                </a:lnTo>
                <a:lnTo>
                  <a:pt x="143969" y="67547"/>
                </a:lnTo>
                <a:lnTo>
                  <a:pt x="143805" y="66931"/>
                </a:lnTo>
                <a:lnTo>
                  <a:pt x="143642" y="66263"/>
                </a:lnTo>
                <a:lnTo>
                  <a:pt x="143479" y="65595"/>
                </a:lnTo>
                <a:lnTo>
                  <a:pt x="143327" y="64876"/>
                </a:lnTo>
                <a:lnTo>
                  <a:pt x="143187" y="64157"/>
                </a:lnTo>
                <a:lnTo>
                  <a:pt x="143047" y="63438"/>
                </a:lnTo>
                <a:lnTo>
                  <a:pt x="142907" y="62667"/>
                </a:lnTo>
                <a:lnTo>
                  <a:pt x="142662" y="61075"/>
                </a:lnTo>
                <a:lnTo>
                  <a:pt x="142417" y="59431"/>
                </a:lnTo>
                <a:lnTo>
                  <a:pt x="142207" y="57685"/>
                </a:lnTo>
                <a:lnTo>
                  <a:pt x="142009" y="55887"/>
                </a:lnTo>
                <a:lnTo>
                  <a:pt x="141822" y="54038"/>
                </a:lnTo>
                <a:lnTo>
                  <a:pt x="141659" y="52137"/>
                </a:lnTo>
                <a:lnTo>
                  <a:pt x="141496" y="50134"/>
                </a:lnTo>
                <a:lnTo>
                  <a:pt x="141356" y="48079"/>
                </a:lnTo>
                <a:lnTo>
                  <a:pt x="141204" y="45819"/>
                </a:lnTo>
                <a:lnTo>
                  <a:pt x="141041" y="43611"/>
                </a:lnTo>
                <a:lnTo>
                  <a:pt x="140854" y="41453"/>
                </a:lnTo>
                <a:lnTo>
                  <a:pt x="140667" y="39296"/>
                </a:lnTo>
                <a:lnTo>
                  <a:pt x="140469" y="37241"/>
                </a:lnTo>
                <a:lnTo>
                  <a:pt x="140259" y="35187"/>
                </a:lnTo>
                <a:lnTo>
                  <a:pt x="140026" y="33235"/>
                </a:lnTo>
                <a:lnTo>
                  <a:pt x="139793" y="31283"/>
                </a:lnTo>
                <a:lnTo>
                  <a:pt x="139548" y="29382"/>
                </a:lnTo>
                <a:lnTo>
                  <a:pt x="139291" y="27584"/>
                </a:lnTo>
                <a:lnTo>
                  <a:pt x="139023" y="25787"/>
                </a:lnTo>
                <a:lnTo>
                  <a:pt x="138743" y="24040"/>
                </a:lnTo>
                <a:lnTo>
                  <a:pt x="138439" y="22396"/>
                </a:lnTo>
                <a:lnTo>
                  <a:pt x="138136" y="20753"/>
                </a:lnTo>
                <a:lnTo>
                  <a:pt x="137821" y="19160"/>
                </a:lnTo>
                <a:lnTo>
                  <a:pt x="137495" y="17671"/>
                </a:lnTo>
                <a:lnTo>
                  <a:pt x="137145" y="16181"/>
                </a:lnTo>
                <a:lnTo>
                  <a:pt x="136795" y="14794"/>
                </a:lnTo>
                <a:lnTo>
                  <a:pt x="136421" y="13459"/>
                </a:lnTo>
                <a:lnTo>
                  <a:pt x="136048" y="12175"/>
                </a:lnTo>
                <a:lnTo>
                  <a:pt x="135651" y="10942"/>
                </a:lnTo>
                <a:lnTo>
                  <a:pt x="135255" y="9760"/>
                </a:lnTo>
                <a:lnTo>
                  <a:pt x="134835" y="8682"/>
                </a:lnTo>
                <a:lnTo>
                  <a:pt x="134403" y="7603"/>
                </a:lnTo>
                <a:lnTo>
                  <a:pt x="133960" y="6627"/>
                </a:lnTo>
                <a:lnTo>
                  <a:pt x="133505" y="5702"/>
                </a:lnTo>
                <a:lnTo>
                  <a:pt x="133039" y="4829"/>
                </a:lnTo>
                <a:lnTo>
                  <a:pt x="132560" y="4059"/>
                </a:lnTo>
                <a:lnTo>
                  <a:pt x="132059" y="3288"/>
                </a:lnTo>
                <a:lnTo>
                  <a:pt x="131557" y="2620"/>
                </a:lnTo>
                <a:lnTo>
                  <a:pt x="131032" y="2004"/>
                </a:lnTo>
                <a:lnTo>
                  <a:pt x="130507" y="1490"/>
                </a:lnTo>
                <a:lnTo>
                  <a:pt x="130099" y="1131"/>
                </a:lnTo>
                <a:lnTo>
                  <a:pt x="129691" y="823"/>
                </a:lnTo>
                <a:lnTo>
                  <a:pt x="129294" y="566"/>
                </a:lnTo>
                <a:lnTo>
                  <a:pt x="128897" y="360"/>
                </a:lnTo>
                <a:lnTo>
                  <a:pt x="128501" y="206"/>
                </a:lnTo>
                <a:lnTo>
                  <a:pt x="128093" y="52"/>
                </a:lnTo>
                <a:lnTo>
                  <a:pt x="127696" y="1"/>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6"/>
          <p:cNvSpPr/>
          <p:nvPr/>
        </p:nvSpPr>
        <p:spPr>
          <a:xfrm flipH="1">
            <a:off x="4030429" y="3615776"/>
            <a:ext cx="1431147" cy="1284796"/>
          </a:xfrm>
          <a:custGeom>
            <a:rect b="b" l="l" r="r" t="t"/>
            <a:pathLst>
              <a:path extrusionOk="0" h="744809" w="207789">
                <a:moveTo>
                  <a:pt x="106653" y="0"/>
                </a:moveTo>
                <a:lnTo>
                  <a:pt x="105942" y="52"/>
                </a:lnTo>
                <a:lnTo>
                  <a:pt x="105219" y="103"/>
                </a:lnTo>
                <a:lnTo>
                  <a:pt x="104484" y="257"/>
                </a:lnTo>
                <a:lnTo>
                  <a:pt x="103749" y="411"/>
                </a:lnTo>
                <a:lnTo>
                  <a:pt x="103002" y="668"/>
                </a:lnTo>
                <a:lnTo>
                  <a:pt x="102256" y="925"/>
                </a:lnTo>
                <a:lnTo>
                  <a:pt x="101497" y="1284"/>
                </a:lnTo>
                <a:lnTo>
                  <a:pt x="100728" y="1644"/>
                </a:lnTo>
                <a:lnTo>
                  <a:pt x="99958" y="2055"/>
                </a:lnTo>
                <a:lnTo>
                  <a:pt x="99689" y="2260"/>
                </a:lnTo>
                <a:lnTo>
                  <a:pt x="99421" y="2517"/>
                </a:lnTo>
                <a:lnTo>
                  <a:pt x="99153" y="2774"/>
                </a:lnTo>
                <a:lnTo>
                  <a:pt x="98884" y="3134"/>
                </a:lnTo>
                <a:lnTo>
                  <a:pt x="98616" y="3493"/>
                </a:lnTo>
                <a:lnTo>
                  <a:pt x="98348" y="3904"/>
                </a:lnTo>
                <a:lnTo>
                  <a:pt x="97811" y="4829"/>
                </a:lnTo>
                <a:lnTo>
                  <a:pt x="97286" y="5805"/>
                </a:lnTo>
                <a:lnTo>
                  <a:pt x="96773" y="6883"/>
                </a:lnTo>
                <a:lnTo>
                  <a:pt x="95735" y="8989"/>
                </a:lnTo>
                <a:lnTo>
                  <a:pt x="94708" y="11147"/>
                </a:lnTo>
                <a:lnTo>
                  <a:pt x="93694" y="13304"/>
                </a:lnTo>
                <a:lnTo>
                  <a:pt x="92690" y="15513"/>
                </a:lnTo>
                <a:lnTo>
                  <a:pt x="91687" y="17824"/>
                </a:lnTo>
                <a:lnTo>
                  <a:pt x="90696" y="20136"/>
                </a:lnTo>
                <a:lnTo>
                  <a:pt x="89716" y="22550"/>
                </a:lnTo>
                <a:lnTo>
                  <a:pt x="88736" y="24964"/>
                </a:lnTo>
                <a:lnTo>
                  <a:pt x="87768" y="27481"/>
                </a:lnTo>
                <a:lnTo>
                  <a:pt x="86811" y="30049"/>
                </a:lnTo>
                <a:lnTo>
                  <a:pt x="85866" y="32618"/>
                </a:lnTo>
                <a:lnTo>
                  <a:pt x="84922" y="35237"/>
                </a:lnTo>
                <a:lnTo>
                  <a:pt x="83988" y="37960"/>
                </a:lnTo>
                <a:lnTo>
                  <a:pt x="83055" y="40682"/>
                </a:lnTo>
                <a:lnTo>
                  <a:pt x="82134" y="43456"/>
                </a:lnTo>
                <a:lnTo>
                  <a:pt x="81212" y="46230"/>
                </a:lnTo>
                <a:lnTo>
                  <a:pt x="80302" y="49106"/>
                </a:lnTo>
                <a:lnTo>
                  <a:pt x="79404" y="51983"/>
                </a:lnTo>
                <a:lnTo>
                  <a:pt x="78506" y="54911"/>
                </a:lnTo>
                <a:lnTo>
                  <a:pt x="77619" y="57890"/>
                </a:lnTo>
                <a:lnTo>
                  <a:pt x="76733" y="60920"/>
                </a:lnTo>
                <a:lnTo>
                  <a:pt x="75846" y="63951"/>
                </a:lnTo>
                <a:lnTo>
                  <a:pt x="74971" y="66982"/>
                </a:lnTo>
                <a:lnTo>
                  <a:pt x="74108" y="70115"/>
                </a:lnTo>
                <a:lnTo>
                  <a:pt x="73233" y="73248"/>
                </a:lnTo>
                <a:lnTo>
                  <a:pt x="72382" y="76382"/>
                </a:lnTo>
                <a:lnTo>
                  <a:pt x="71519" y="79566"/>
                </a:lnTo>
                <a:lnTo>
                  <a:pt x="70667" y="82751"/>
                </a:lnTo>
                <a:lnTo>
                  <a:pt x="69827" y="85987"/>
                </a:lnTo>
                <a:lnTo>
                  <a:pt x="68147" y="92562"/>
                </a:lnTo>
                <a:lnTo>
                  <a:pt x="66479" y="99137"/>
                </a:lnTo>
                <a:lnTo>
                  <a:pt x="66164" y="100421"/>
                </a:lnTo>
                <a:lnTo>
                  <a:pt x="65849" y="101757"/>
                </a:lnTo>
                <a:lnTo>
                  <a:pt x="65558" y="103041"/>
                </a:lnTo>
                <a:lnTo>
                  <a:pt x="65266" y="104376"/>
                </a:lnTo>
                <a:lnTo>
                  <a:pt x="64975" y="105712"/>
                </a:lnTo>
                <a:lnTo>
                  <a:pt x="64706" y="107047"/>
                </a:lnTo>
                <a:lnTo>
                  <a:pt x="64438" y="108383"/>
                </a:lnTo>
                <a:lnTo>
                  <a:pt x="64170" y="109770"/>
                </a:lnTo>
                <a:lnTo>
                  <a:pt x="63913" y="111157"/>
                </a:lnTo>
                <a:lnTo>
                  <a:pt x="63668" y="112543"/>
                </a:lnTo>
                <a:lnTo>
                  <a:pt x="63423" y="113930"/>
                </a:lnTo>
                <a:lnTo>
                  <a:pt x="63190" y="115369"/>
                </a:lnTo>
                <a:lnTo>
                  <a:pt x="62957" y="116755"/>
                </a:lnTo>
                <a:lnTo>
                  <a:pt x="62735" y="118194"/>
                </a:lnTo>
                <a:lnTo>
                  <a:pt x="62315" y="121122"/>
                </a:lnTo>
                <a:lnTo>
                  <a:pt x="61918" y="124049"/>
                </a:lnTo>
                <a:lnTo>
                  <a:pt x="61545" y="127080"/>
                </a:lnTo>
                <a:lnTo>
                  <a:pt x="61207" y="130111"/>
                </a:lnTo>
                <a:lnTo>
                  <a:pt x="60880" y="133141"/>
                </a:lnTo>
                <a:lnTo>
                  <a:pt x="60589" y="136275"/>
                </a:lnTo>
                <a:lnTo>
                  <a:pt x="60309" y="139408"/>
                </a:lnTo>
                <a:lnTo>
                  <a:pt x="60064" y="142593"/>
                </a:lnTo>
                <a:lnTo>
                  <a:pt x="59830" y="145829"/>
                </a:lnTo>
                <a:lnTo>
                  <a:pt x="59632" y="149065"/>
                </a:lnTo>
                <a:lnTo>
                  <a:pt x="59445" y="152352"/>
                </a:lnTo>
                <a:lnTo>
                  <a:pt x="59282" y="155640"/>
                </a:lnTo>
                <a:lnTo>
                  <a:pt x="59130" y="158978"/>
                </a:lnTo>
                <a:lnTo>
                  <a:pt x="59002" y="162369"/>
                </a:lnTo>
                <a:lnTo>
                  <a:pt x="58897" y="165759"/>
                </a:lnTo>
                <a:lnTo>
                  <a:pt x="58815" y="169200"/>
                </a:lnTo>
                <a:lnTo>
                  <a:pt x="58745" y="172642"/>
                </a:lnTo>
                <a:lnTo>
                  <a:pt x="58699" y="176135"/>
                </a:lnTo>
                <a:lnTo>
                  <a:pt x="58664" y="179628"/>
                </a:lnTo>
                <a:lnTo>
                  <a:pt x="58640" y="183120"/>
                </a:lnTo>
                <a:lnTo>
                  <a:pt x="58640" y="186665"/>
                </a:lnTo>
                <a:lnTo>
                  <a:pt x="58652" y="190209"/>
                </a:lnTo>
                <a:lnTo>
                  <a:pt x="58687" y="193805"/>
                </a:lnTo>
                <a:lnTo>
                  <a:pt x="58722" y="197400"/>
                </a:lnTo>
                <a:lnTo>
                  <a:pt x="58780" y="200996"/>
                </a:lnTo>
                <a:lnTo>
                  <a:pt x="58920" y="208341"/>
                </a:lnTo>
                <a:lnTo>
                  <a:pt x="59072" y="215687"/>
                </a:lnTo>
                <a:lnTo>
                  <a:pt x="59247" y="222981"/>
                </a:lnTo>
                <a:lnTo>
                  <a:pt x="59434" y="230326"/>
                </a:lnTo>
                <a:lnTo>
                  <a:pt x="59644" y="237671"/>
                </a:lnTo>
                <a:lnTo>
                  <a:pt x="59854" y="244965"/>
                </a:lnTo>
                <a:lnTo>
                  <a:pt x="60075" y="252259"/>
                </a:lnTo>
                <a:lnTo>
                  <a:pt x="60320" y="259553"/>
                </a:lnTo>
                <a:lnTo>
                  <a:pt x="60390" y="261916"/>
                </a:lnTo>
                <a:lnTo>
                  <a:pt x="60449" y="264228"/>
                </a:lnTo>
                <a:lnTo>
                  <a:pt x="60495" y="266590"/>
                </a:lnTo>
                <a:lnTo>
                  <a:pt x="60542" y="268902"/>
                </a:lnTo>
                <a:lnTo>
                  <a:pt x="60577" y="271213"/>
                </a:lnTo>
                <a:lnTo>
                  <a:pt x="60589" y="273525"/>
                </a:lnTo>
                <a:lnTo>
                  <a:pt x="60600" y="275785"/>
                </a:lnTo>
                <a:lnTo>
                  <a:pt x="60600" y="278096"/>
                </a:lnTo>
                <a:lnTo>
                  <a:pt x="60589" y="280357"/>
                </a:lnTo>
                <a:lnTo>
                  <a:pt x="60577" y="282617"/>
                </a:lnTo>
                <a:lnTo>
                  <a:pt x="60542" y="284928"/>
                </a:lnTo>
                <a:lnTo>
                  <a:pt x="60507" y="287188"/>
                </a:lnTo>
                <a:lnTo>
                  <a:pt x="60460" y="289397"/>
                </a:lnTo>
                <a:lnTo>
                  <a:pt x="60402" y="291657"/>
                </a:lnTo>
                <a:lnTo>
                  <a:pt x="60332" y="293917"/>
                </a:lnTo>
                <a:lnTo>
                  <a:pt x="60250" y="296126"/>
                </a:lnTo>
                <a:lnTo>
                  <a:pt x="60169" y="298335"/>
                </a:lnTo>
                <a:lnTo>
                  <a:pt x="60075" y="300595"/>
                </a:lnTo>
                <a:lnTo>
                  <a:pt x="59970" y="302804"/>
                </a:lnTo>
                <a:lnTo>
                  <a:pt x="59854" y="305012"/>
                </a:lnTo>
                <a:lnTo>
                  <a:pt x="59737" y="307170"/>
                </a:lnTo>
                <a:lnTo>
                  <a:pt x="59609" y="309378"/>
                </a:lnTo>
                <a:lnTo>
                  <a:pt x="59469" y="311587"/>
                </a:lnTo>
                <a:lnTo>
                  <a:pt x="59329" y="313745"/>
                </a:lnTo>
                <a:lnTo>
                  <a:pt x="59165" y="315902"/>
                </a:lnTo>
                <a:lnTo>
                  <a:pt x="59002" y="318111"/>
                </a:lnTo>
                <a:lnTo>
                  <a:pt x="58839" y="320268"/>
                </a:lnTo>
                <a:lnTo>
                  <a:pt x="58652" y="322425"/>
                </a:lnTo>
                <a:lnTo>
                  <a:pt x="58466" y="324583"/>
                </a:lnTo>
                <a:lnTo>
                  <a:pt x="58279" y="326740"/>
                </a:lnTo>
                <a:lnTo>
                  <a:pt x="58069" y="328846"/>
                </a:lnTo>
                <a:lnTo>
                  <a:pt x="57859" y="331004"/>
                </a:lnTo>
                <a:lnTo>
                  <a:pt x="56482" y="344770"/>
                </a:lnTo>
                <a:lnTo>
                  <a:pt x="55083" y="358587"/>
                </a:lnTo>
                <a:lnTo>
                  <a:pt x="52283" y="386119"/>
                </a:lnTo>
                <a:lnTo>
                  <a:pt x="49495" y="413652"/>
                </a:lnTo>
                <a:lnTo>
                  <a:pt x="48107" y="427469"/>
                </a:lnTo>
                <a:lnTo>
                  <a:pt x="46742" y="441287"/>
                </a:lnTo>
                <a:lnTo>
                  <a:pt x="46497" y="443701"/>
                </a:lnTo>
                <a:lnTo>
                  <a:pt x="46276" y="446166"/>
                </a:lnTo>
                <a:lnTo>
                  <a:pt x="45832" y="451149"/>
                </a:lnTo>
                <a:lnTo>
                  <a:pt x="45401" y="456131"/>
                </a:lnTo>
                <a:lnTo>
                  <a:pt x="44993" y="461114"/>
                </a:lnTo>
                <a:lnTo>
                  <a:pt x="44164" y="471130"/>
                </a:lnTo>
                <a:lnTo>
                  <a:pt x="43744" y="476113"/>
                </a:lnTo>
                <a:lnTo>
                  <a:pt x="43301" y="481095"/>
                </a:lnTo>
                <a:lnTo>
                  <a:pt x="43173" y="482380"/>
                </a:lnTo>
                <a:lnTo>
                  <a:pt x="43009" y="483664"/>
                </a:lnTo>
                <a:lnTo>
                  <a:pt x="42835" y="484999"/>
                </a:lnTo>
                <a:lnTo>
                  <a:pt x="42636" y="486232"/>
                </a:lnTo>
                <a:lnTo>
                  <a:pt x="42531" y="486797"/>
                </a:lnTo>
                <a:lnTo>
                  <a:pt x="42426" y="487362"/>
                </a:lnTo>
                <a:lnTo>
                  <a:pt x="42310" y="487876"/>
                </a:lnTo>
                <a:lnTo>
                  <a:pt x="42193" y="488338"/>
                </a:lnTo>
                <a:lnTo>
                  <a:pt x="42076" y="488749"/>
                </a:lnTo>
                <a:lnTo>
                  <a:pt x="41948" y="489108"/>
                </a:lnTo>
                <a:lnTo>
                  <a:pt x="41831" y="489417"/>
                </a:lnTo>
                <a:lnTo>
                  <a:pt x="41703" y="489622"/>
                </a:lnTo>
                <a:lnTo>
                  <a:pt x="40723" y="491112"/>
                </a:lnTo>
                <a:lnTo>
                  <a:pt x="39767" y="492601"/>
                </a:lnTo>
                <a:lnTo>
                  <a:pt x="38822" y="494142"/>
                </a:lnTo>
                <a:lnTo>
                  <a:pt x="37877" y="495786"/>
                </a:lnTo>
                <a:lnTo>
                  <a:pt x="36955" y="497430"/>
                </a:lnTo>
                <a:lnTo>
                  <a:pt x="36046" y="499125"/>
                </a:lnTo>
                <a:lnTo>
                  <a:pt x="35136" y="500871"/>
                </a:lnTo>
                <a:lnTo>
                  <a:pt x="34249" y="502669"/>
                </a:lnTo>
                <a:lnTo>
                  <a:pt x="33374" y="504518"/>
                </a:lnTo>
                <a:lnTo>
                  <a:pt x="32511" y="506419"/>
                </a:lnTo>
                <a:lnTo>
                  <a:pt x="31648" y="508371"/>
                </a:lnTo>
                <a:lnTo>
                  <a:pt x="30808" y="510374"/>
                </a:lnTo>
                <a:lnTo>
                  <a:pt x="29980" y="512429"/>
                </a:lnTo>
                <a:lnTo>
                  <a:pt x="29163" y="514483"/>
                </a:lnTo>
                <a:lnTo>
                  <a:pt x="28347" y="516641"/>
                </a:lnTo>
                <a:lnTo>
                  <a:pt x="27553" y="518798"/>
                </a:lnTo>
                <a:lnTo>
                  <a:pt x="26772" y="521058"/>
                </a:lnTo>
                <a:lnTo>
                  <a:pt x="26002" y="523318"/>
                </a:lnTo>
                <a:lnTo>
                  <a:pt x="25232" y="525681"/>
                </a:lnTo>
                <a:lnTo>
                  <a:pt x="24486" y="528044"/>
                </a:lnTo>
                <a:lnTo>
                  <a:pt x="23751" y="530458"/>
                </a:lnTo>
                <a:lnTo>
                  <a:pt x="23027" y="532924"/>
                </a:lnTo>
                <a:lnTo>
                  <a:pt x="22304" y="535441"/>
                </a:lnTo>
                <a:lnTo>
                  <a:pt x="21604" y="537958"/>
                </a:lnTo>
                <a:lnTo>
                  <a:pt x="20916" y="540577"/>
                </a:lnTo>
                <a:lnTo>
                  <a:pt x="20228" y="543248"/>
                </a:lnTo>
                <a:lnTo>
                  <a:pt x="19563" y="545919"/>
                </a:lnTo>
                <a:lnTo>
                  <a:pt x="18898" y="548693"/>
                </a:lnTo>
                <a:lnTo>
                  <a:pt x="18257" y="551467"/>
                </a:lnTo>
                <a:lnTo>
                  <a:pt x="17615" y="554292"/>
                </a:lnTo>
                <a:lnTo>
                  <a:pt x="16997" y="557169"/>
                </a:lnTo>
                <a:lnTo>
                  <a:pt x="16378" y="560096"/>
                </a:lnTo>
                <a:lnTo>
                  <a:pt x="15772" y="563076"/>
                </a:lnTo>
                <a:lnTo>
                  <a:pt x="15189" y="566055"/>
                </a:lnTo>
                <a:lnTo>
                  <a:pt x="14605" y="569137"/>
                </a:lnTo>
                <a:lnTo>
                  <a:pt x="14034" y="572219"/>
                </a:lnTo>
                <a:lnTo>
                  <a:pt x="13474" y="575352"/>
                </a:lnTo>
                <a:lnTo>
                  <a:pt x="12926" y="578537"/>
                </a:lnTo>
                <a:lnTo>
                  <a:pt x="12389" y="581773"/>
                </a:lnTo>
                <a:lnTo>
                  <a:pt x="11864" y="585060"/>
                </a:lnTo>
                <a:lnTo>
                  <a:pt x="11339" y="588399"/>
                </a:lnTo>
                <a:lnTo>
                  <a:pt x="10838" y="591738"/>
                </a:lnTo>
                <a:lnTo>
                  <a:pt x="10348" y="595180"/>
                </a:lnTo>
                <a:lnTo>
                  <a:pt x="9858" y="598621"/>
                </a:lnTo>
                <a:lnTo>
                  <a:pt x="9391" y="602114"/>
                </a:lnTo>
                <a:lnTo>
                  <a:pt x="8925" y="605658"/>
                </a:lnTo>
                <a:lnTo>
                  <a:pt x="8481" y="609202"/>
                </a:lnTo>
                <a:lnTo>
                  <a:pt x="8038" y="612849"/>
                </a:lnTo>
                <a:lnTo>
                  <a:pt x="7606" y="616496"/>
                </a:lnTo>
                <a:lnTo>
                  <a:pt x="7186" y="620246"/>
                </a:lnTo>
                <a:lnTo>
                  <a:pt x="6778" y="623996"/>
                </a:lnTo>
                <a:lnTo>
                  <a:pt x="6382" y="627746"/>
                </a:lnTo>
                <a:lnTo>
                  <a:pt x="5985" y="631598"/>
                </a:lnTo>
                <a:lnTo>
                  <a:pt x="5612" y="635502"/>
                </a:lnTo>
                <a:lnTo>
                  <a:pt x="5238" y="639406"/>
                </a:lnTo>
                <a:lnTo>
                  <a:pt x="4888" y="643361"/>
                </a:lnTo>
                <a:lnTo>
                  <a:pt x="4539" y="647368"/>
                </a:lnTo>
                <a:lnTo>
                  <a:pt x="4200" y="651425"/>
                </a:lnTo>
                <a:lnTo>
                  <a:pt x="3874" y="655483"/>
                </a:lnTo>
                <a:lnTo>
                  <a:pt x="3559" y="659593"/>
                </a:lnTo>
                <a:lnTo>
                  <a:pt x="3255" y="663805"/>
                </a:lnTo>
                <a:lnTo>
                  <a:pt x="2952" y="667965"/>
                </a:lnTo>
                <a:lnTo>
                  <a:pt x="2672" y="672229"/>
                </a:lnTo>
                <a:lnTo>
                  <a:pt x="2392" y="676543"/>
                </a:lnTo>
                <a:lnTo>
                  <a:pt x="1867" y="684865"/>
                </a:lnTo>
                <a:lnTo>
                  <a:pt x="1611" y="689025"/>
                </a:lnTo>
                <a:lnTo>
                  <a:pt x="1366" y="693237"/>
                </a:lnTo>
                <a:lnTo>
                  <a:pt x="1132" y="697449"/>
                </a:lnTo>
                <a:lnTo>
                  <a:pt x="911" y="701661"/>
                </a:lnTo>
                <a:lnTo>
                  <a:pt x="701" y="705874"/>
                </a:lnTo>
                <a:lnTo>
                  <a:pt x="514" y="710137"/>
                </a:lnTo>
                <a:lnTo>
                  <a:pt x="351" y="714400"/>
                </a:lnTo>
                <a:lnTo>
                  <a:pt x="281" y="716506"/>
                </a:lnTo>
                <a:lnTo>
                  <a:pt x="223" y="718664"/>
                </a:lnTo>
                <a:lnTo>
                  <a:pt x="164" y="720821"/>
                </a:lnTo>
                <a:lnTo>
                  <a:pt x="118" y="722978"/>
                </a:lnTo>
                <a:lnTo>
                  <a:pt x="83" y="725136"/>
                </a:lnTo>
                <a:lnTo>
                  <a:pt x="48" y="727293"/>
                </a:lnTo>
                <a:lnTo>
                  <a:pt x="24" y="729451"/>
                </a:lnTo>
                <a:lnTo>
                  <a:pt x="13" y="731608"/>
                </a:lnTo>
                <a:lnTo>
                  <a:pt x="1" y="733817"/>
                </a:lnTo>
                <a:lnTo>
                  <a:pt x="13" y="735974"/>
                </a:lnTo>
                <a:lnTo>
                  <a:pt x="24" y="738183"/>
                </a:lnTo>
                <a:lnTo>
                  <a:pt x="59" y="740392"/>
                </a:lnTo>
                <a:lnTo>
                  <a:pt x="94" y="742600"/>
                </a:lnTo>
                <a:lnTo>
                  <a:pt x="141" y="744809"/>
                </a:lnTo>
                <a:lnTo>
                  <a:pt x="207788" y="744809"/>
                </a:lnTo>
                <a:lnTo>
                  <a:pt x="207567" y="740186"/>
                </a:lnTo>
                <a:lnTo>
                  <a:pt x="207345" y="735563"/>
                </a:lnTo>
                <a:lnTo>
                  <a:pt x="207135" y="730940"/>
                </a:lnTo>
                <a:lnTo>
                  <a:pt x="206925" y="726317"/>
                </a:lnTo>
                <a:lnTo>
                  <a:pt x="206692" y="721694"/>
                </a:lnTo>
                <a:lnTo>
                  <a:pt x="206575" y="719383"/>
                </a:lnTo>
                <a:lnTo>
                  <a:pt x="206447" y="717123"/>
                </a:lnTo>
                <a:lnTo>
                  <a:pt x="206307" y="714863"/>
                </a:lnTo>
                <a:lnTo>
                  <a:pt x="206167" y="712602"/>
                </a:lnTo>
                <a:lnTo>
                  <a:pt x="206004" y="710342"/>
                </a:lnTo>
                <a:lnTo>
                  <a:pt x="205840" y="708134"/>
                </a:lnTo>
                <a:lnTo>
                  <a:pt x="205584" y="705000"/>
                </a:lnTo>
                <a:lnTo>
                  <a:pt x="205304" y="701867"/>
                </a:lnTo>
                <a:lnTo>
                  <a:pt x="205012" y="698836"/>
                </a:lnTo>
                <a:lnTo>
                  <a:pt x="204697" y="695857"/>
                </a:lnTo>
                <a:lnTo>
                  <a:pt x="204382" y="692929"/>
                </a:lnTo>
                <a:lnTo>
                  <a:pt x="204044" y="690053"/>
                </a:lnTo>
                <a:lnTo>
                  <a:pt x="203682" y="687176"/>
                </a:lnTo>
                <a:lnTo>
                  <a:pt x="203321" y="684402"/>
                </a:lnTo>
                <a:lnTo>
                  <a:pt x="202936" y="681680"/>
                </a:lnTo>
                <a:lnTo>
                  <a:pt x="202539" y="678958"/>
                </a:lnTo>
                <a:lnTo>
                  <a:pt x="202131" y="676338"/>
                </a:lnTo>
                <a:lnTo>
                  <a:pt x="201711" y="673718"/>
                </a:lnTo>
                <a:lnTo>
                  <a:pt x="201279" y="671150"/>
                </a:lnTo>
                <a:lnTo>
                  <a:pt x="200836" y="668633"/>
                </a:lnTo>
                <a:lnTo>
                  <a:pt x="200381" y="666116"/>
                </a:lnTo>
                <a:lnTo>
                  <a:pt x="199914" y="663702"/>
                </a:lnTo>
                <a:lnTo>
                  <a:pt x="199436" y="661288"/>
                </a:lnTo>
                <a:lnTo>
                  <a:pt x="198946" y="658874"/>
                </a:lnTo>
                <a:lnTo>
                  <a:pt x="198456" y="656511"/>
                </a:lnTo>
                <a:lnTo>
                  <a:pt x="197943" y="654199"/>
                </a:lnTo>
                <a:lnTo>
                  <a:pt x="197430" y="651939"/>
                </a:lnTo>
                <a:lnTo>
                  <a:pt x="196917" y="649679"/>
                </a:lnTo>
                <a:lnTo>
                  <a:pt x="196380" y="647419"/>
                </a:lnTo>
                <a:lnTo>
                  <a:pt x="195843" y="645210"/>
                </a:lnTo>
                <a:lnTo>
                  <a:pt x="195307" y="643001"/>
                </a:lnTo>
                <a:lnTo>
                  <a:pt x="194759" y="640844"/>
                </a:lnTo>
                <a:lnTo>
                  <a:pt x="193639" y="636529"/>
                </a:lnTo>
                <a:lnTo>
                  <a:pt x="192507" y="632317"/>
                </a:lnTo>
                <a:lnTo>
                  <a:pt x="191364" y="628157"/>
                </a:lnTo>
                <a:lnTo>
                  <a:pt x="186500" y="610743"/>
                </a:lnTo>
                <a:lnTo>
                  <a:pt x="184073" y="602011"/>
                </a:lnTo>
                <a:lnTo>
                  <a:pt x="181659" y="593228"/>
                </a:lnTo>
                <a:lnTo>
                  <a:pt x="179244" y="584393"/>
                </a:lnTo>
                <a:lnTo>
                  <a:pt x="178054" y="579924"/>
                </a:lnTo>
                <a:lnTo>
                  <a:pt x="176865" y="575455"/>
                </a:lnTo>
                <a:lnTo>
                  <a:pt x="175675" y="570935"/>
                </a:lnTo>
                <a:lnTo>
                  <a:pt x="174497" y="566415"/>
                </a:lnTo>
                <a:lnTo>
                  <a:pt x="173330" y="561843"/>
                </a:lnTo>
                <a:lnTo>
                  <a:pt x="172164" y="557220"/>
                </a:lnTo>
                <a:lnTo>
                  <a:pt x="171184" y="553419"/>
                </a:lnTo>
                <a:lnTo>
                  <a:pt x="170204" y="549721"/>
                </a:lnTo>
                <a:lnTo>
                  <a:pt x="169201" y="546125"/>
                </a:lnTo>
                <a:lnTo>
                  <a:pt x="168198" y="542632"/>
                </a:lnTo>
                <a:lnTo>
                  <a:pt x="167183" y="539242"/>
                </a:lnTo>
                <a:lnTo>
                  <a:pt x="166156" y="535954"/>
                </a:lnTo>
                <a:lnTo>
                  <a:pt x="165118" y="532770"/>
                </a:lnTo>
                <a:lnTo>
                  <a:pt x="164068" y="529688"/>
                </a:lnTo>
                <a:lnTo>
                  <a:pt x="163007" y="526708"/>
                </a:lnTo>
                <a:lnTo>
                  <a:pt x="161945" y="523832"/>
                </a:lnTo>
                <a:lnTo>
                  <a:pt x="160860" y="521058"/>
                </a:lnTo>
                <a:lnTo>
                  <a:pt x="159775" y="518387"/>
                </a:lnTo>
                <a:lnTo>
                  <a:pt x="158679" y="515767"/>
                </a:lnTo>
                <a:lnTo>
                  <a:pt x="157571" y="513302"/>
                </a:lnTo>
                <a:lnTo>
                  <a:pt x="156451" y="510888"/>
                </a:lnTo>
                <a:lnTo>
                  <a:pt x="155331" y="508576"/>
                </a:lnTo>
                <a:lnTo>
                  <a:pt x="154188" y="506367"/>
                </a:lnTo>
                <a:lnTo>
                  <a:pt x="153045" y="504261"/>
                </a:lnTo>
                <a:lnTo>
                  <a:pt x="151890" y="502207"/>
                </a:lnTo>
                <a:lnTo>
                  <a:pt x="150723" y="500306"/>
                </a:lnTo>
                <a:lnTo>
                  <a:pt x="149545" y="498457"/>
                </a:lnTo>
                <a:lnTo>
                  <a:pt x="148367" y="496711"/>
                </a:lnTo>
                <a:lnTo>
                  <a:pt x="147177" y="495016"/>
                </a:lnTo>
                <a:lnTo>
                  <a:pt x="145976" y="493475"/>
                </a:lnTo>
                <a:lnTo>
                  <a:pt x="144763" y="491985"/>
                </a:lnTo>
                <a:lnTo>
                  <a:pt x="143538" y="490598"/>
                </a:lnTo>
                <a:lnTo>
                  <a:pt x="142313" y="489263"/>
                </a:lnTo>
                <a:lnTo>
                  <a:pt x="141077" y="488030"/>
                </a:lnTo>
                <a:lnTo>
                  <a:pt x="139828" y="486900"/>
                </a:lnTo>
                <a:lnTo>
                  <a:pt x="138569" y="485821"/>
                </a:lnTo>
                <a:lnTo>
                  <a:pt x="137309" y="484845"/>
                </a:lnTo>
                <a:lnTo>
                  <a:pt x="136026" y="483972"/>
                </a:lnTo>
                <a:lnTo>
                  <a:pt x="134323" y="482842"/>
                </a:lnTo>
                <a:lnTo>
                  <a:pt x="132608" y="481814"/>
                </a:lnTo>
                <a:lnTo>
                  <a:pt x="130893" y="480839"/>
                </a:lnTo>
                <a:lnTo>
                  <a:pt x="129178" y="479914"/>
                </a:lnTo>
                <a:lnTo>
                  <a:pt x="127464" y="479041"/>
                </a:lnTo>
                <a:lnTo>
                  <a:pt x="125749" y="478167"/>
                </a:lnTo>
                <a:lnTo>
                  <a:pt x="122319" y="476524"/>
                </a:lnTo>
                <a:lnTo>
                  <a:pt x="121911" y="476318"/>
                </a:lnTo>
                <a:lnTo>
                  <a:pt x="121526" y="476113"/>
                </a:lnTo>
                <a:lnTo>
                  <a:pt x="121153" y="475856"/>
                </a:lnTo>
                <a:lnTo>
                  <a:pt x="120803" y="475548"/>
                </a:lnTo>
                <a:lnTo>
                  <a:pt x="120453" y="475240"/>
                </a:lnTo>
                <a:lnTo>
                  <a:pt x="120126" y="474880"/>
                </a:lnTo>
                <a:lnTo>
                  <a:pt x="119800" y="474520"/>
                </a:lnTo>
                <a:lnTo>
                  <a:pt x="119496" y="474110"/>
                </a:lnTo>
                <a:lnTo>
                  <a:pt x="119205" y="473647"/>
                </a:lnTo>
                <a:lnTo>
                  <a:pt x="118925" y="473185"/>
                </a:lnTo>
                <a:lnTo>
                  <a:pt x="118657" y="472671"/>
                </a:lnTo>
                <a:lnTo>
                  <a:pt x="118388" y="472106"/>
                </a:lnTo>
                <a:lnTo>
                  <a:pt x="118143" y="471490"/>
                </a:lnTo>
                <a:lnTo>
                  <a:pt x="117910" y="470822"/>
                </a:lnTo>
                <a:lnTo>
                  <a:pt x="117677" y="470154"/>
                </a:lnTo>
                <a:lnTo>
                  <a:pt x="117455" y="469384"/>
                </a:lnTo>
                <a:lnTo>
                  <a:pt x="117245" y="468613"/>
                </a:lnTo>
                <a:lnTo>
                  <a:pt x="117047" y="467792"/>
                </a:lnTo>
                <a:lnTo>
                  <a:pt x="116860" y="466918"/>
                </a:lnTo>
                <a:lnTo>
                  <a:pt x="116674" y="465942"/>
                </a:lnTo>
                <a:lnTo>
                  <a:pt x="116499" y="464966"/>
                </a:lnTo>
                <a:lnTo>
                  <a:pt x="116324" y="463939"/>
                </a:lnTo>
                <a:lnTo>
                  <a:pt x="116172" y="462809"/>
                </a:lnTo>
                <a:lnTo>
                  <a:pt x="116009" y="461628"/>
                </a:lnTo>
                <a:lnTo>
                  <a:pt x="115869" y="460395"/>
                </a:lnTo>
                <a:lnTo>
                  <a:pt x="115717" y="459111"/>
                </a:lnTo>
                <a:lnTo>
                  <a:pt x="115589" y="457775"/>
                </a:lnTo>
                <a:lnTo>
                  <a:pt x="115449" y="456337"/>
                </a:lnTo>
                <a:lnTo>
                  <a:pt x="115332" y="454847"/>
                </a:lnTo>
                <a:lnTo>
                  <a:pt x="115204" y="453306"/>
                </a:lnTo>
                <a:lnTo>
                  <a:pt x="115087" y="451663"/>
                </a:lnTo>
                <a:lnTo>
                  <a:pt x="114970" y="449967"/>
                </a:lnTo>
                <a:lnTo>
                  <a:pt x="114784" y="446783"/>
                </a:lnTo>
                <a:lnTo>
                  <a:pt x="114609" y="443547"/>
                </a:lnTo>
                <a:lnTo>
                  <a:pt x="114446" y="440311"/>
                </a:lnTo>
                <a:lnTo>
                  <a:pt x="114294" y="437023"/>
                </a:lnTo>
                <a:lnTo>
                  <a:pt x="114014" y="430294"/>
                </a:lnTo>
                <a:lnTo>
                  <a:pt x="113862" y="426904"/>
                </a:lnTo>
                <a:lnTo>
                  <a:pt x="113699" y="423463"/>
                </a:lnTo>
                <a:lnTo>
                  <a:pt x="114679" y="423257"/>
                </a:lnTo>
                <a:lnTo>
                  <a:pt x="115624" y="423154"/>
                </a:lnTo>
                <a:lnTo>
                  <a:pt x="117467" y="422949"/>
                </a:lnTo>
                <a:lnTo>
                  <a:pt x="118377" y="422795"/>
                </a:lnTo>
                <a:lnTo>
                  <a:pt x="119263" y="422589"/>
                </a:lnTo>
                <a:lnTo>
                  <a:pt x="119706" y="422435"/>
                </a:lnTo>
                <a:lnTo>
                  <a:pt x="120138" y="422281"/>
                </a:lnTo>
                <a:lnTo>
                  <a:pt x="120581" y="422076"/>
                </a:lnTo>
                <a:lnTo>
                  <a:pt x="121013" y="421819"/>
                </a:lnTo>
                <a:lnTo>
                  <a:pt x="121491" y="421459"/>
                </a:lnTo>
                <a:lnTo>
                  <a:pt x="121969" y="421151"/>
                </a:lnTo>
                <a:lnTo>
                  <a:pt x="122448" y="420740"/>
                </a:lnTo>
                <a:lnTo>
                  <a:pt x="122914" y="420381"/>
                </a:lnTo>
                <a:lnTo>
                  <a:pt x="123369" y="419918"/>
                </a:lnTo>
                <a:lnTo>
                  <a:pt x="123812" y="419456"/>
                </a:lnTo>
                <a:lnTo>
                  <a:pt x="124256" y="418994"/>
                </a:lnTo>
                <a:lnTo>
                  <a:pt x="124699" y="418480"/>
                </a:lnTo>
                <a:lnTo>
                  <a:pt x="125131" y="417966"/>
                </a:lnTo>
                <a:lnTo>
                  <a:pt x="125551" y="417401"/>
                </a:lnTo>
                <a:lnTo>
                  <a:pt x="125959" y="416785"/>
                </a:lnTo>
                <a:lnTo>
                  <a:pt x="126367" y="416169"/>
                </a:lnTo>
                <a:lnTo>
                  <a:pt x="126775" y="415552"/>
                </a:lnTo>
                <a:lnTo>
                  <a:pt x="127172" y="414884"/>
                </a:lnTo>
                <a:lnTo>
                  <a:pt x="127557" y="414165"/>
                </a:lnTo>
                <a:lnTo>
                  <a:pt x="127942" y="413446"/>
                </a:lnTo>
                <a:lnTo>
                  <a:pt x="128315" y="412676"/>
                </a:lnTo>
                <a:lnTo>
                  <a:pt x="128677" y="411905"/>
                </a:lnTo>
                <a:lnTo>
                  <a:pt x="129038" y="411135"/>
                </a:lnTo>
                <a:lnTo>
                  <a:pt x="129388" y="410261"/>
                </a:lnTo>
                <a:lnTo>
                  <a:pt x="129738" y="409440"/>
                </a:lnTo>
                <a:lnTo>
                  <a:pt x="130077" y="408515"/>
                </a:lnTo>
                <a:lnTo>
                  <a:pt x="130415" y="407590"/>
                </a:lnTo>
                <a:lnTo>
                  <a:pt x="130741" y="406666"/>
                </a:lnTo>
                <a:lnTo>
                  <a:pt x="131056" y="405690"/>
                </a:lnTo>
                <a:lnTo>
                  <a:pt x="131371" y="404663"/>
                </a:lnTo>
                <a:lnTo>
                  <a:pt x="131686" y="403635"/>
                </a:lnTo>
                <a:lnTo>
                  <a:pt x="131978" y="402608"/>
                </a:lnTo>
                <a:lnTo>
                  <a:pt x="132281" y="401478"/>
                </a:lnTo>
                <a:lnTo>
                  <a:pt x="132561" y="400399"/>
                </a:lnTo>
                <a:lnTo>
                  <a:pt x="132841" y="399218"/>
                </a:lnTo>
                <a:lnTo>
                  <a:pt x="133121" y="398036"/>
                </a:lnTo>
                <a:lnTo>
                  <a:pt x="133389" y="396855"/>
                </a:lnTo>
                <a:lnTo>
                  <a:pt x="133646" y="395622"/>
                </a:lnTo>
                <a:lnTo>
                  <a:pt x="133903" y="394338"/>
                </a:lnTo>
                <a:lnTo>
                  <a:pt x="134148" y="393054"/>
                </a:lnTo>
                <a:lnTo>
                  <a:pt x="134393" y="391770"/>
                </a:lnTo>
                <a:lnTo>
                  <a:pt x="134638" y="390383"/>
                </a:lnTo>
                <a:lnTo>
                  <a:pt x="134859" y="389047"/>
                </a:lnTo>
                <a:lnTo>
                  <a:pt x="135081" y="387609"/>
                </a:lnTo>
                <a:lnTo>
                  <a:pt x="135302" y="386171"/>
                </a:lnTo>
                <a:lnTo>
                  <a:pt x="135512" y="384733"/>
                </a:lnTo>
                <a:lnTo>
                  <a:pt x="135722" y="383192"/>
                </a:lnTo>
                <a:lnTo>
                  <a:pt x="135921" y="381702"/>
                </a:lnTo>
                <a:lnTo>
                  <a:pt x="136107" y="380110"/>
                </a:lnTo>
                <a:lnTo>
                  <a:pt x="136294" y="378569"/>
                </a:lnTo>
                <a:lnTo>
                  <a:pt x="136481" y="376925"/>
                </a:lnTo>
                <a:lnTo>
                  <a:pt x="136644" y="375281"/>
                </a:lnTo>
                <a:lnTo>
                  <a:pt x="136819" y="373586"/>
                </a:lnTo>
                <a:lnTo>
                  <a:pt x="136982" y="371891"/>
                </a:lnTo>
                <a:lnTo>
                  <a:pt x="137134" y="370145"/>
                </a:lnTo>
                <a:lnTo>
                  <a:pt x="137285" y="368398"/>
                </a:lnTo>
                <a:lnTo>
                  <a:pt x="137425" y="366600"/>
                </a:lnTo>
                <a:lnTo>
                  <a:pt x="137565" y="364751"/>
                </a:lnTo>
                <a:lnTo>
                  <a:pt x="137694" y="362902"/>
                </a:lnTo>
                <a:lnTo>
                  <a:pt x="137822" y="361053"/>
                </a:lnTo>
                <a:lnTo>
                  <a:pt x="137939" y="359101"/>
                </a:lnTo>
                <a:lnTo>
                  <a:pt x="138055" y="357149"/>
                </a:lnTo>
                <a:lnTo>
                  <a:pt x="138160" y="355197"/>
                </a:lnTo>
                <a:lnTo>
                  <a:pt x="138265" y="353142"/>
                </a:lnTo>
                <a:lnTo>
                  <a:pt x="138359" y="351139"/>
                </a:lnTo>
                <a:lnTo>
                  <a:pt x="138452" y="349033"/>
                </a:lnTo>
                <a:lnTo>
                  <a:pt x="138615" y="344821"/>
                </a:lnTo>
                <a:lnTo>
                  <a:pt x="138697" y="342664"/>
                </a:lnTo>
                <a:lnTo>
                  <a:pt x="138779" y="340558"/>
                </a:lnTo>
                <a:lnTo>
                  <a:pt x="138872" y="338452"/>
                </a:lnTo>
                <a:lnTo>
                  <a:pt x="138954" y="336294"/>
                </a:lnTo>
                <a:lnTo>
                  <a:pt x="139024" y="334188"/>
                </a:lnTo>
                <a:lnTo>
                  <a:pt x="139059" y="332031"/>
                </a:lnTo>
                <a:lnTo>
                  <a:pt x="139070" y="331004"/>
                </a:lnTo>
                <a:lnTo>
                  <a:pt x="139082" y="329925"/>
                </a:lnTo>
                <a:lnTo>
                  <a:pt x="139070" y="328898"/>
                </a:lnTo>
                <a:lnTo>
                  <a:pt x="139059" y="327870"/>
                </a:lnTo>
                <a:lnTo>
                  <a:pt x="139024" y="325713"/>
                </a:lnTo>
                <a:lnTo>
                  <a:pt x="139012" y="323658"/>
                </a:lnTo>
                <a:lnTo>
                  <a:pt x="139024" y="321655"/>
                </a:lnTo>
                <a:lnTo>
                  <a:pt x="139047" y="319652"/>
                </a:lnTo>
                <a:lnTo>
                  <a:pt x="139105" y="317700"/>
                </a:lnTo>
                <a:lnTo>
                  <a:pt x="139175" y="315799"/>
                </a:lnTo>
                <a:lnTo>
                  <a:pt x="139257" y="313950"/>
                </a:lnTo>
                <a:lnTo>
                  <a:pt x="139362" y="312152"/>
                </a:lnTo>
                <a:lnTo>
                  <a:pt x="139490" y="310354"/>
                </a:lnTo>
                <a:lnTo>
                  <a:pt x="139630" y="308557"/>
                </a:lnTo>
                <a:lnTo>
                  <a:pt x="139782" y="306861"/>
                </a:lnTo>
                <a:lnTo>
                  <a:pt x="139945" y="305166"/>
                </a:lnTo>
                <a:lnTo>
                  <a:pt x="140120" y="303471"/>
                </a:lnTo>
                <a:lnTo>
                  <a:pt x="140318" y="301828"/>
                </a:lnTo>
                <a:lnTo>
                  <a:pt x="140517" y="300235"/>
                </a:lnTo>
                <a:lnTo>
                  <a:pt x="140727" y="298643"/>
                </a:lnTo>
                <a:lnTo>
                  <a:pt x="140948" y="297102"/>
                </a:lnTo>
                <a:lnTo>
                  <a:pt x="141182" y="295561"/>
                </a:lnTo>
                <a:lnTo>
                  <a:pt x="141427" y="294020"/>
                </a:lnTo>
                <a:lnTo>
                  <a:pt x="141671" y="292530"/>
                </a:lnTo>
                <a:lnTo>
                  <a:pt x="142185" y="289551"/>
                </a:lnTo>
                <a:lnTo>
                  <a:pt x="142710" y="286623"/>
                </a:lnTo>
                <a:lnTo>
                  <a:pt x="143246" y="283798"/>
                </a:lnTo>
                <a:lnTo>
                  <a:pt x="143794" y="280922"/>
                </a:lnTo>
                <a:lnTo>
                  <a:pt x="144343" y="278148"/>
                </a:lnTo>
                <a:lnTo>
                  <a:pt x="144879" y="275323"/>
                </a:lnTo>
                <a:lnTo>
                  <a:pt x="145101" y="274090"/>
                </a:lnTo>
                <a:lnTo>
                  <a:pt x="145323" y="272857"/>
                </a:lnTo>
                <a:lnTo>
                  <a:pt x="145521" y="271624"/>
                </a:lnTo>
                <a:lnTo>
                  <a:pt x="145731" y="270340"/>
                </a:lnTo>
                <a:lnTo>
                  <a:pt x="145918" y="269107"/>
                </a:lnTo>
                <a:lnTo>
                  <a:pt x="146092" y="267823"/>
                </a:lnTo>
                <a:lnTo>
                  <a:pt x="146267" y="266590"/>
                </a:lnTo>
                <a:lnTo>
                  <a:pt x="146431" y="265306"/>
                </a:lnTo>
                <a:lnTo>
                  <a:pt x="146582" y="264022"/>
                </a:lnTo>
                <a:lnTo>
                  <a:pt x="146734" y="262789"/>
                </a:lnTo>
                <a:lnTo>
                  <a:pt x="146874" y="261454"/>
                </a:lnTo>
                <a:lnTo>
                  <a:pt x="147002" y="260170"/>
                </a:lnTo>
                <a:lnTo>
                  <a:pt x="147131" y="258886"/>
                </a:lnTo>
                <a:lnTo>
                  <a:pt x="147247" y="257601"/>
                </a:lnTo>
                <a:lnTo>
                  <a:pt x="147352" y="256266"/>
                </a:lnTo>
                <a:lnTo>
                  <a:pt x="147446" y="254930"/>
                </a:lnTo>
                <a:lnTo>
                  <a:pt x="147539" y="253595"/>
                </a:lnTo>
                <a:lnTo>
                  <a:pt x="147621" y="252259"/>
                </a:lnTo>
                <a:lnTo>
                  <a:pt x="147702" y="250924"/>
                </a:lnTo>
                <a:lnTo>
                  <a:pt x="147772" y="249588"/>
                </a:lnTo>
                <a:lnTo>
                  <a:pt x="147842" y="248201"/>
                </a:lnTo>
                <a:lnTo>
                  <a:pt x="147889" y="246814"/>
                </a:lnTo>
                <a:lnTo>
                  <a:pt x="147982" y="244041"/>
                </a:lnTo>
                <a:lnTo>
                  <a:pt x="148052" y="241267"/>
                </a:lnTo>
                <a:lnTo>
                  <a:pt x="148099" y="238390"/>
                </a:lnTo>
                <a:lnTo>
                  <a:pt x="148122" y="235463"/>
                </a:lnTo>
                <a:lnTo>
                  <a:pt x="148122" y="232535"/>
                </a:lnTo>
                <a:lnTo>
                  <a:pt x="148099" y="231199"/>
                </a:lnTo>
                <a:lnTo>
                  <a:pt x="148076" y="229915"/>
                </a:lnTo>
                <a:lnTo>
                  <a:pt x="148041" y="228631"/>
                </a:lnTo>
                <a:lnTo>
                  <a:pt x="147994" y="227398"/>
                </a:lnTo>
                <a:lnTo>
                  <a:pt x="147936" y="226165"/>
                </a:lnTo>
                <a:lnTo>
                  <a:pt x="147866" y="224984"/>
                </a:lnTo>
                <a:lnTo>
                  <a:pt x="147784" y="223802"/>
                </a:lnTo>
                <a:lnTo>
                  <a:pt x="147702" y="222672"/>
                </a:lnTo>
                <a:lnTo>
                  <a:pt x="147597" y="221594"/>
                </a:lnTo>
                <a:lnTo>
                  <a:pt x="147492" y="220464"/>
                </a:lnTo>
                <a:lnTo>
                  <a:pt x="147376" y="219385"/>
                </a:lnTo>
                <a:lnTo>
                  <a:pt x="147247" y="218358"/>
                </a:lnTo>
                <a:lnTo>
                  <a:pt x="147119" y="217330"/>
                </a:lnTo>
                <a:lnTo>
                  <a:pt x="146979" y="216303"/>
                </a:lnTo>
                <a:lnTo>
                  <a:pt x="146839" y="215327"/>
                </a:lnTo>
                <a:lnTo>
                  <a:pt x="146687" y="214351"/>
                </a:lnTo>
                <a:lnTo>
                  <a:pt x="146361" y="212399"/>
                </a:lnTo>
                <a:lnTo>
                  <a:pt x="146022" y="210550"/>
                </a:lnTo>
                <a:lnTo>
                  <a:pt x="145661" y="208701"/>
                </a:lnTo>
                <a:lnTo>
                  <a:pt x="145299" y="206903"/>
                </a:lnTo>
                <a:lnTo>
                  <a:pt x="144914" y="205157"/>
                </a:lnTo>
                <a:lnTo>
                  <a:pt x="144529" y="203410"/>
                </a:lnTo>
                <a:lnTo>
                  <a:pt x="143748" y="199866"/>
                </a:lnTo>
                <a:lnTo>
                  <a:pt x="143643" y="199352"/>
                </a:lnTo>
                <a:lnTo>
                  <a:pt x="143538" y="198839"/>
                </a:lnTo>
                <a:lnTo>
                  <a:pt x="143351" y="197708"/>
                </a:lnTo>
                <a:lnTo>
                  <a:pt x="143176" y="196476"/>
                </a:lnTo>
                <a:lnTo>
                  <a:pt x="143025" y="195192"/>
                </a:lnTo>
                <a:lnTo>
                  <a:pt x="142885" y="193856"/>
                </a:lnTo>
                <a:lnTo>
                  <a:pt x="142768" y="192469"/>
                </a:lnTo>
                <a:lnTo>
                  <a:pt x="142675" y="191134"/>
                </a:lnTo>
                <a:lnTo>
                  <a:pt x="142593" y="189747"/>
                </a:lnTo>
                <a:lnTo>
                  <a:pt x="142418" y="186408"/>
                </a:lnTo>
                <a:lnTo>
                  <a:pt x="142255" y="183120"/>
                </a:lnTo>
                <a:lnTo>
                  <a:pt x="141951" y="176443"/>
                </a:lnTo>
                <a:lnTo>
                  <a:pt x="141671" y="169714"/>
                </a:lnTo>
                <a:lnTo>
                  <a:pt x="141403" y="162985"/>
                </a:lnTo>
                <a:lnTo>
                  <a:pt x="140867" y="149527"/>
                </a:lnTo>
                <a:lnTo>
                  <a:pt x="140598" y="142849"/>
                </a:lnTo>
                <a:lnTo>
                  <a:pt x="140307" y="136120"/>
                </a:lnTo>
                <a:lnTo>
                  <a:pt x="140155" y="132782"/>
                </a:lnTo>
                <a:lnTo>
                  <a:pt x="139992" y="129494"/>
                </a:lnTo>
                <a:lnTo>
                  <a:pt x="139828" y="126155"/>
                </a:lnTo>
                <a:lnTo>
                  <a:pt x="139642" y="122817"/>
                </a:lnTo>
                <a:lnTo>
                  <a:pt x="139455" y="119529"/>
                </a:lnTo>
                <a:lnTo>
                  <a:pt x="139257" y="116242"/>
                </a:lnTo>
                <a:lnTo>
                  <a:pt x="139047" y="113006"/>
                </a:lnTo>
                <a:lnTo>
                  <a:pt x="138825" y="109718"/>
                </a:lnTo>
                <a:lnTo>
                  <a:pt x="138592" y="106482"/>
                </a:lnTo>
                <a:lnTo>
                  <a:pt x="138335" y="103246"/>
                </a:lnTo>
                <a:lnTo>
                  <a:pt x="138067" y="100061"/>
                </a:lnTo>
                <a:lnTo>
                  <a:pt x="137787" y="96877"/>
                </a:lnTo>
                <a:lnTo>
                  <a:pt x="137484" y="93692"/>
                </a:lnTo>
                <a:lnTo>
                  <a:pt x="137169" y="90559"/>
                </a:lnTo>
                <a:lnTo>
                  <a:pt x="136819" y="87425"/>
                </a:lnTo>
                <a:lnTo>
                  <a:pt x="136469" y="84343"/>
                </a:lnTo>
                <a:lnTo>
                  <a:pt x="136072" y="81159"/>
                </a:lnTo>
                <a:lnTo>
                  <a:pt x="135687" y="78025"/>
                </a:lnTo>
                <a:lnTo>
                  <a:pt x="135291" y="74995"/>
                </a:lnTo>
                <a:lnTo>
                  <a:pt x="134882" y="72016"/>
                </a:lnTo>
                <a:lnTo>
                  <a:pt x="134474" y="69088"/>
                </a:lnTo>
                <a:lnTo>
                  <a:pt x="134054" y="66211"/>
                </a:lnTo>
                <a:lnTo>
                  <a:pt x="133634" y="63437"/>
                </a:lnTo>
                <a:lnTo>
                  <a:pt x="133214" y="60715"/>
                </a:lnTo>
                <a:lnTo>
                  <a:pt x="132783" y="58044"/>
                </a:lnTo>
                <a:lnTo>
                  <a:pt x="132351" y="55476"/>
                </a:lnTo>
                <a:lnTo>
                  <a:pt x="131908" y="52959"/>
                </a:lnTo>
                <a:lnTo>
                  <a:pt x="131465" y="50493"/>
                </a:lnTo>
                <a:lnTo>
                  <a:pt x="131010" y="48079"/>
                </a:lnTo>
                <a:lnTo>
                  <a:pt x="130555" y="45716"/>
                </a:lnTo>
                <a:lnTo>
                  <a:pt x="130088" y="43456"/>
                </a:lnTo>
                <a:lnTo>
                  <a:pt x="129622" y="41196"/>
                </a:lnTo>
                <a:lnTo>
                  <a:pt x="129143" y="39038"/>
                </a:lnTo>
                <a:lnTo>
                  <a:pt x="128665" y="36984"/>
                </a:lnTo>
                <a:lnTo>
                  <a:pt x="128175" y="34929"/>
                </a:lnTo>
                <a:lnTo>
                  <a:pt x="127685" y="32977"/>
                </a:lnTo>
                <a:lnTo>
                  <a:pt x="127184" y="31025"/>
                </a:lnTo>
                <a:lnTo>
                  <a:pt x="126682" y="29176"/>
                </a:lnTo>
                <a:lnTo>
                  <a:pt x="126180" y="27378"/>
                </a:lnTo>
                <a:lnTo>
                  <a:pt x="125656" y="25683"/>
                </a:lnTo>
                <a:lnTo>
                  <a:pt x="125142" y="23988"/>
                </a:lnTo>
                <a:lnTo>
                  <a:pt x="124617" y="22396"/>
                </a:lnTo>
                <a:lnTo>
                  <a:pt x="124081" y="20804"/>
                </a:lnTo>
                <a:lnTo>
                  <a:pt x="123544" y="19314"/>
                </a:lnTo>
                <a:lnTo>
                  <a:pt x="122996" y="17876"/>
                </a:lnTo>
                <a:lnTo>
                  <a:pt x="122448" y="16489"/>
                </a:lnTo>
                <a:lnTo>
                  <a:pt x="121888" y="15153"/>
                </a:lnTo>
                <a:lnTo>
                  <a:pt x="121328" y="13920"/>
                </a:lnTo>
                <a:lnTo>
                  <a:pt x="120756" y="12688"/>
                </a:lnTo>
                <a:lnTo>
                  <a:pt x="120185" y="11558"/>
                </a:lnTo>
                <a:lnTo>
                  <a:pt x="119601" y="10479"/>
                </a:lnTo>
                <a:lnTo>
                  <a:pt x="119018" y="9400"/>
                </a:lnTo>
                <a:lnTo>
                  <a:pt x="118423" y="8424"/>
                </a:lnTo>
                <a:lnTo>
                  <a:pt x="117828" y="7500"/>
                </a:lnTo>
                <a:lnTo>
                  <a:pt x="117222" y="6626"/>
                </a:lnTo>
                <a:lnTo>
                  <a:pt x="116604" y="5805"/>
                </a:lnTo>
                <a:lnTo>
                  <a:pt x="115985" y="5034"/>
                </a:lnTo>
                <a:lnTo>
                  <a:pt x="115367" y="4366"/>
                </a:lnTo>
                <a:lnTo>
                  <a:pt x="114737" y="3699"/>
                </a:lnTo>
                <a:lnTo>
                  <a:pt x="114096" y="3082"/>
                </a:lnTo>
                <a:lnTo>
                  <a:pt x="113454" y="2569"/>
                </a:lnTo>
                <a:lnTo>
                  <a:pt x="112801" y="2055"/>
                </a:lnTo>
                <a:lnTo>
                  <a:pt x="112148" y="1644"/>
                </a:lnTo>
                <a:lnTo>
                  <a:pt x="111483" y="1233"/>
                </a:lnTo>
                <a:lnTo>
                  <a:pt x="110806" y="925"/>
                </a:lnTo>
                <a:lnTo>
                  <a:pt x="110130" y="617"/>
                </a:lnTo>
                <a:lnTo>
                  <a:pt x="109453" y="411"/>
                </a:lnTo>
                <a:lnTo>
                  <a:pt x="108765" y="206"/>
                </a:lnTo>
                <a:lnTo>
                  <a:pt x="108065" y="103"/>
                </a:lnTo>
                <a:lnTo>
                  <a:pt x="107365" y="52"/>
                </a:lnTo>
                <a:lnTo>
                  <a:pt x="106653" y="0"/>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6"/>
          <p:cNvSpPr/>
          <p:nvPr/>
        </p:nvSpPr>
        <p:spPr>
          <a:xfrm>
            <a:off x="6700075" y="3563350"/>
            <a:ext cx="789225" cy="1001525"/>
          </a:xfrm>
          <a:custGeom>
            <a:rect b="b" l="l" r="r" t="t"/>
            <a:pathLst>
              <a:path extrusionOk="0" h="40061" w="31569">
                <a:moveTo>
                  <a:pt x="9422" y="1"/>
                </a:moveTo>
                <a:lnTo>
                  <a:pt x="8752" y="45"/>
                </a:lnTo>
                <a:lnTo>
                  <a:pt x="8056" y="233"/>
                </a:lnTo>
                <a:lnTo>
                  <a:pt x="7698" y="394"/>
                </a:lnTo>
                <a:lnTo>
                  <a:pt x="7359" y="554"/>
                </a:lnTo>
                <a:lnTo>
                  <a:pt x="6761" y="938"/>
                </a:lnTo>
                <a:lnTo>
                  <a:pt x="6252" y="1376"/>
                </a:lnTo>
                <a:lnTo>
                  <a:pt x="5823" y="1876"/>
                </a:lnTo>
                <a:lnTo>
                  <a:pt x="5475" y="2430"/>
                </a:lnTo>
                <a:lnTo>
                  <a:pt x="5198" y="3028"/>
                </a:lnTo>
                <a:lnTo>
                  <a:pt x="4993" y="3680"/>
                </a:lnTo>
                <a:lnTo>
                  <a:pt x="4850" y="4367"/>
                </a:lnTo>
                <a:lnTo>
                  <a:pt x="4805" y="4734"/>
                </a:lnTo>
                <a:lnTo>
                  <a:pt x="4242" y="4778"/>
                </a:lnTo>
                <a:lnTo>
                  <a:pt x="3725" y="4859"/>
                </a:lnTo>
                <a:lnTo>
                  <a:pt x="3314" y="4957"/>
                </a:lnTo>
                <a:lnTo>
                  <a:pt x="2528" y="5225"/>
                </a:lnTo>
                <a:lnTo>
                  <a:pt x="1992" y="5511"/>
                </a:lnTo>
                <a:lnTo>
                  <a:pt x="1662" y="5743"/>
                </a:lnTo>
                <a:lnTo>
                  <a:pt x="1367" y="6020"/>
                </a:lnTo>
                <a:lnTo>
                  <a:pt x="1108" y="6341"/>
                </a:lnTo>
                <a:lnTo>
                  <a:pt x="1001" y="6520"/>
                </a:lnTo>
                <a:lnTo>
                  <a:pt x="778" y="6921"/>
                </a:lnTo>
                <a:lnTo>
                  <a:pt x="412" y="7716"/>
                </a:lnTo>
                <a:lnTo>
                  <a:pt x="161" y="8529"/>
                </a:lnTo>
                <a:lnTo>
                  <a:pt x="19" y="9333"/>
                </a:lnTo>
                <a:lnTo>
                  <a:pt x="1" y="10145"/>
                </a:lnTo>
                <a:lnTo>
                  <a:pt x="99" y="10967"/>
                </a:lnTo>
                <a:lnTo>
                  <a:pt x="322" y="11779"/>
                </a:lnTo>
                <a:lnTo>
                  <a:pt x="670" y="12601"/>
                </a:lnTo>
                <a:lnTo>
                  <a:pt x="903" y="13012"/>
                </a:lnTo>
                <a:lnTo>
                  <a:pt x="1072" y="13280"/>
                </a:lnTo>
                <a:lnTo>
                  <a:pt x="1447" y="13780"/>
                </a:lnTo>
                <a:lnTo>
                  <a:pt x="1858" y="14226"/>
                </a:lnTo>
                <a:lnTo>
                  <a:pt x="2314" y="14619"/>
                </a:lnTo>
                <a:lnTo>
                  <a:pt x="3046" y="15155"/>
                </a:lnTo>
                <a:lnTo>
                  <a:pt x="4126" y="15753"/>
                </a:lnTo>
                <a:lnTo>
                  <a:pt x="4698" y="16012"/>
                </a:lnTo>
                <a:lnTo>
                  <a:pt x="4591" y="16503"/>
                </a:lnTo>
                <a:lnTo>
                  <a:pt x="4519" y="16994"/>
                </a:lnTo>
                <a:lnTo>
                  <a:pt x="4019" y="22129"/>
                </a:lnTo>
                <a:lnTo>
                  <a:pt x="3537" y="27282"/>
                </a:lnTo>
                <a:lnTo>
                  <a:pt x="3510" y="27701"/>
                </a:lnTo>
                <a:lnTo>
                  <a:pt x="3528" y="28532"/>
                </a:lnTo>
                <a:lnTo>
                  <a:pt x="3635" y="29353"/>
                </a:lnTo>
                <a:lnTo>
                  <a:pt x="3823" y="30148"/>
                </a:lnTo>
                <a:lnTo>
                  <a:pt x="4100" y="30916"/>
                </a:lnTo>
                <a:lnTo>
                  <a:pt x="4439" y="31648"/>
                </a:lnTo>
                <a:lnTo>
                  <a:pt x="4850" y="32345"/>
                </a:lnTo>
                <a:lnTo>
                  <a:pt x="5323" y="32997"/>
                </a:lnTo>
                <a:lnTo>
                  <a:pt x="5850" y="33604"/>
                </a:lnTo>
                <a:lnTo>
                  <a:pt x="6430" y="34149"/>
                </a:lnTo>
                <a:lnTo>
                  <a:pt x="7046" y="34649"/>
                </a:lnTo>
                <a:lnTo>
                  <a:pt x="7707" y="35069"/>
                </a:lnTo>
                <a:lnTo>
                  <a:pt x="8395" y="35435"/>
                </a:lnTo>
                <a:lnTo>
                  <a:pt x="9109" y="35721"/>
                </a:lnTo>
                <a:lnTo>
                  <a:pt x="9842" y="35917"/>
                </a:lnTo>
                <a:lnTo>
                  <a:pt x="10601" y="36042"/>
                </a:lnTo>
                <a:lnTo>
                  <a:pt x="10976" y="36060"/>
                </a:lnTo>
                <a:lnTo>
                  <a:pt x="11235" y="36113"/>
                </a:lnTo>
                <a:lnTo>
                  <a:pt x="11583" y="36212"/>
                </a:lnTo>
                <a:lnTo>
                  <a:pt x="11056" y="37614"/>
                </a:lnTo>
                <a:lnTo>
                  <a:pt x="10583" y="38944"/>
                </a:lnTo>
                <a:lnTo>
                  <a:pt x="10529" y="39087"/>
                </a:lnTo>
                <a:lnTo>
                  <a:pt x="10476" y="39391"/>
                </a:lnTo>
                <a:lnTo>
                  <a:pt x="10511" y="39668"/>
                </a:lnTo>
                <a:lnTo>
                  <a:pt x="10627" y="39855"/>
                </a:lnTo>
                <a:lnTo>
                  <a:pt x="10761" y="39953"/>
                </a:lnTo>
                <a:lnTo>
                  <a:pt x="10851" y="39998"/>
                </a:lnTo>
                <a:lnTo>
                  <a:pt x="11029" y="40060"/>
                </a:lnTo>
                <a:lnTo>
                  <a:pt x="11351" y="40060"/>
                </a:lnTo>
                <a:lnTo>
                  <a:pt x="11628" y="39927"/>
                </a:lnTo>
                <a:lnTo>
                  <a:pt x="11833" y="39694"/>
                </a:lnTo>
                <a:lnTo>
                  <a:pt x="11913" y="39534"/>
                </a:lnTo>
                <a:lnTo>
                  <a:pt x="12208" y="38882"/>
                </a:lnTo>
                <a:lnTo>
                  <a:pt x="12646" y="37899"/>
                </a:lnTo>
                <a:lnTo>
                  <a:pt x="12842" y="37230"/>
                </a:lnTo>
                <a:lnTo>
                  <a:pt x="12896" y="36890"/>
                </a:lnTo>
                <a:lnTo>
                  <a:pt x="12940" y="36605"/>
                </a:lnTo>
                <a:lnTo>
                  <a:pt x="13110" y="36203"/>
                </a:lnTo>
                <a:lnTo>
                  <a:pt x="13378" y="35935"/>
                </a:lnTo>
                <a:lnTo>
                  <a:pt x="13753" y="35756"/>
                </a:lnTo>
                <a:lnTo>
                  <a:pt x="13976" y="35685"/>
                </a:lnTo>
                <a:lnTo>
                  <a:pt x="14476" y="35515"/>
                </a:lnTo>
                <a:lnTo>
                  <a:pt x="15432" y="35078"/>
                </a:lnTo>
                <a:lnTo>
                  <a:pt x="16093" y="34667"/>
                </a:lnTo>
                <a:lnTo>
                  <a:pt x="16503" y="34345"/>
                </a:lnTo>
                <a:lnTo>
                  <a:pt x="16887" y="33988"/>
                </a:lnTo>
                <a:lnTo>
                  <a:pt x="17244" y="33595"/>
                </a:lnTo>
                <a:lnTo>
                  <a:pt x="17414" y="33381"/>
                </a:lnTo>
                <a:lnTo>
                  <a:pt x="17557" y="33184"/>
                </a:lnTo>
                <a:lnTo>
                  <a:pt x="17762" y="32738"/>
                </a:lnTo>
                <a:lnTo>
                  <a:pt x="17825" y="32497"/>
                </a:lnTo>
                <a:lnTo>
                  <a:pt x="17834" y="32425"/>
                </a:lnTo>
                <a:lnTo>
                  <a:pt x="17816" y="32256"/>
                </a:lnTo>
                <a:lnTo>
                  <a:pt x="17754" y="32077"/>
                </a:lnTo>
                <a:lnTo>
                  <a:pt x="17664" y="31943"/>
                </a:lnTo>
                <a:lnTo>
                  <a:pt x="17611" y="31898"/>
                </a:lnTo>
                <a:lnTo>
                  <a:pt x="17539" y="31863"/>
                </a:lnTo>
                <a:lnTo>
                  <a:pt x="17378" y="31836"/>
                </a:lnTo>
                <a:lnTo>
                  <a:pt x="17111" y="31863"/>
                </a:lnTo>
                <a:lnTo>
                  <a:pt x="16941" y="31916"/>
                </a:lnTo>
                <a:lnTo>
                  <a:pt x="16816" y="31997"/>
                </a:lnTo>
                <a:lnTo>
                  <a:pt x="16602" y="32238"/>
                </a:lnTo>
                <a:lnTo>
                  <a:pt x="16494" y="32363"/>
                </a:lnTo>
                <a:lnTo>
                  <a:pt x="16262" y="32604"/>
                </a:lnTo>
                <a:lnTo>
                  <a:pt x="15762" y="33059"/>
                </a:lnTo>
                <a:lnTo>
                  <a:pt x="15235" y="33443"/>
                </a:lnTo>
                <a:lnTo>
                  <a:pt x="14682" y="33783"/>
                </a:lnTo>
                <a:lnTo>
                  <a:pt x="14110" y="34051"/>
                </a:lnTo>
                <a:lnTo>
                  <a:pt x="13503" y="34265"/>
                </a:lnTo>
                <a:lnTo>
                  <a:pt x="12878" y="34417"/>
                </a:lnTo>
                <a:lnTo>
                  <a:pt x="12235" y="34515"/>
                </a:lnTo>
                <a:lnTo>
                  <a:pt x="11904" y="34533"/>
                </a:lnTo>
                <a:lnTo>
                  <a:pt x="11565" y="34542"/>
                </a:lnTo>
                <a:lnTo>
                  <a:pt x="10886" y="34488"/>
                </a:lnTo>
                <a:lnTo>
                  <a:pt x="10217" y="34363"/>
                </a:lnTo>
                <a:lnTo>
                  <a:pt x="9565" y="34167"/>
                </a:lnTo>
                <a:lnTo>
                  <a:pt x="8931" y="33908"/>
                </a:lnTo>
                <a:lnTo>
                  <a:pt x="8323" y="33577"/>
                </a:lnTo>
                <a:lnTo>
                  <a:pt x="7752" y="33184"/>
                </a:lnTo>
                <a:lnTo>
                  <a:pt x="7216" y="32738"/>
                </a:lnTo>
                <a:lnTo>
                  <a:pt x="6725" y="32238"/>
                </a:lnTo>
                <a:lnTo>
                  <a:pt x="6287" y="31684"/>
                </a:lnTo>
                <a:lnTo>
                  <a:pt x="5895" y="31077"/>
                </a:lnTo>
                <a:lnTo>
                  <a:pt x="5573" y="30434"/>
                </a:lnTo>
                <a:lnTo>
                  <a:pt x="5314" y="29755"/>
                </a:lnTo>
                <a:lnTo>
                  <a:pt x="5127" y="29032"/>
                </a:lnTo>
                <a:lnTo>
                  <a:pt x="5019" y="28282"/>
                </a:lnTo>
                <a:lnTo>
                  <a:pt x="5002" y="27505"/>
                </a:lnTo>
                <a:lnTo>
                  <a:pt x="5028" y="27103"/>
                </a:lnTo>
                <a:lnTo>
                  <a:pt x="5511" y="21459"/>
                </a:lnTo>
                <a:lnTo>
                  <a:pt x="6011" y="15780"/>
                </a:lnTo>
                <a:lnTo>
                  <a:pt x="6261" y="15735"/>
                </a:lnTo>
                <a:lnTo>
                  <a:pt x="6716" y="15575"/>
                </a:lnTo>
                <a:lnTo>
                  <a:pt x="7109" y="15351"/>
                </a:lnTo>
                <a:lnTo>
                  <a:pt x="7457" y="15066"/>
                </a:lnTo>
                <a:lnTo>
                  <a:pt x="7939" y="14574"/>
                </a:lnTo>
                <a:lnTo>
                  <a:pt x="8538" y="13860"/>
                </a:lnTo>
                <a:lnTo>
                  <a:pt x="8859" y="13512"/>
                </a:lnTo>
                <a:lnTo>
                  <a:pt x="9333" y="13815"/>
                </a:lnTo>
                <a:lnTo>
                  <a:pt x="9770" y="14101"/>
                </a:lnTo>
                <a:lnTo>
                  <a:pt x="10002" y="14253"/>
                </a:lnTo>
                <a:lnTo>
                  <a:pt x="10485" y="14494"/>
                </a:lnTo>
                <a:lnTo>
                  <a:pt x="10967" y="14673"/>
                </a:lnTo>
                <a:lnTo>
                  <a:pt x="11458" y="14780"/>
                </a:lnTo>
                <a:lnTo>
                  <a:pt x="11949" y="14807"/>
                </a:lnTo>
                <a:lnTo>
                  <a:pt x="12440" y="14771"/>
                </a:lnTo>
                <a:lnTo>
                  <a:pt x="12940" y="14673"/>
                </a:lnTo>
                <a:lnTo>
                  <a:pt x="13440" y="14494"/>
                </a:lnTo>
                <a:lnTo>
                  <a:pt x="13690" y="14369"/>
                </a:lnTo>
                <a:lnTo>
                  <a:pt x="13914" y="14271"/>
                </a:lnTo>
                <a:lnTo>
                  <a:pt x="14289" y="14199"/>
                </a:lnTo>
                <a:lnTo>
                  <a:pt x="14610" y="14280"/>
                </a:lnTo>
                <a:lnTo>
                  <a:pt x="14887" y="14503"/>
                </a:lnTo>
                <a:lnTo>
                  <a:pt x="15030" y="14673"/>
                </a:lnTo>
                <a:lnTo>
                  <a:pt x="15244" y="14949"/>
                </a:lnTo>
                <a:lnTo>
                  <a:pt x="15459" y="15235"/>
                </a:lnTo>
                <a:lnTo>
                  <a:pt x="15709" y="15566"/>
                </a:lnTo>
                <a:lnTo>
                  <a:pt x="16128" y="15976"/>
                </a:lnTo>
                <a:lnTo>
                  <a:pt x="16432" y="16191"/>
                </a:lnTo>
                <a:lnTo>
                  <a:pt x="16762" y="16369"/>
                </a:lnTo>
                <a:lnTo>
                  <a:pt x="17111" y="16503"/>
                </a:lnTo>
                <a:lnTo>
                  <a:pt x="17495" y="16584"/>
                </a:lnTo>
                <a:lnTo>
                  <a:pt x="17896" y="16619"/>
                </a:lnTo>
                <a:lnTo>
                  <a:pt x="18513" y="16619"/>
                </a:lnTo>
                <a:lnTo>
                  <a:pt x="19093" y="16664"/>
                </a:lnTo>
                <a:lnTo>
                  <a:pt x="19459" y="16735"/>
                </a:lnTo>
                <a:lnTo>
                  <a:pt x="19798" y="16869"/>
                </a:lnTo>
                <a:lnTo>
                  <a:pt x="20111" y="17057"/>
                </a:lnTo>
                <a:lnTo>
                  <a:pt x="20379" y="17325"/>
                </a:lnTo>
                <a:lnTo>
                  <a:pt x="20611" y="17673"/>
                </a:lnTo>
                <a:lnTo>
                  <a:pt x="20709" y="17887"/>
                </a:lnTo>
                <a:lnTo>
                  <a:pt x="20763" y="17977"/>
                </a:lnTo>
                <a:lnTo>
                  <a:pt x="20915" y="18137"/>
                </a:lnTo>
                <a:lnTo>
                  <a:pt x="21004" y="18200"/>
                </a:lnTo>
                <a:lnTo>
                  <a:pt x="21165" y="18325"/>
                </a:lnTo>
                <a:lnTo>
                  <a:pt x="21459" y="18602"/>
                </a:lnTo>
                <a:lnTo>
                  <a:pt x="21817" y="19057"/>
                </a:lnTo>
                <a:lnTo>
                  <a:pt x="22174" y="19736"/>
                </a:lnTo>
                <a:lnTo>
                  <a:pt x="22424" y="20477"/>
                </a:lnTo>
                <a:lnTo>
                  <a:pt x="22522" y="20861"/>
                </a:lnTo>
                <a:lnTo>
                  <a:pt x="22647" y="21361"/>
                </a:lnTo>
                <a:lnTo>
                  <a:pt x="22906" y="22361"/>
                </a:lnTo>
                <a:lnTo>
                  <a:pt x="23076" y="22852"/>
                </a:lnTo>
                <a:lnTo>
                  <a:pt x="23120" y="22960"/>
                </a:lnTo>
                <a:lnTo>
                  <a:pt x="23263" y="23183"/>
                </a:lnTo>
                <a:lnTo>
                  <a:pt x="23451" y="23379"/>
                </a:lnTo>
                <a:lnTo>
                  <a:pt x="23656" y="23504"/>
                </a:lnTo>
                <a:lnTo>
                  <a:pt x="23746" y="23522"/>
                </a:lnTo>
                <a:lnTo>
                  <a:pt x="23844" y="23522"/>
                </a:lnTo>
                <a:lnTo>
                  <a:pt x="24058" y="23433"/>
                </a:lnTo>
                <a:lnTo>
                  <a:pt x="24371" y="23174"/>
                </a:lnTo>
                <a:lnTo>
                  <a:pt x="24558" y="22986"/>
                </a:lnTo>
                <a:lnTo>
                  <a:pt x="24710" y="22799"/>
                </a:lnTo>
                <a:lnTo>
                  <a:pt x="24969" y="22361"/>
                </a:lnTo>
                <a:lnTo>
                  <a:pt x="25121" y="22174"/>
                </a:lnTo>
                <a:lnTo>
                  <a:pt x="25264" y="22031"/>
                </a:lnTo>
                <a:lnTo>
                  <a:pt x="25585" y="21870"/>
                </a:lnTo>
                <a:lnTo>
                  <a:pt x="25924" y="21834"/>
                </a:lnTo>
                <a:lnTo>
                  <a:pt x="26264" y="21924"/>
                </a:lnTo>
                <a:lnTo>
                  <a:pt x="26424" y="22022"/>
                </a:lnTo>
                <a:lnTo>
                  <a:pt x="26523" y="22102"/>
                </a:lnTo>
                <a:lnTo>
                  <a:pt x="26728" y="22299"/>
                </a:lnTo>
                <a:lnTo>
                  <a:pt x="26889" y="22531"/>
                </a:lnTo>
                <a:lnTo>
                  <a:pt x="26987" y="22772"/>
                </a:lnTo>
                <a:lnTo>
                  <a:pt x="26987" y="22870"/>
                </a:lnTo>
                <a:lnTo>
                  <a:pt x="26960" y="23111"/>
                </a:lnTo>
                <a:lnTo>
                  <a:pt x="26835" y="23576"/>
                </a:lnTo>
                <a:lnTo>
                  <a:pt x="26639" y="24031"/>
                </a:lnTo>
                <a:lnTo>
                  <a:pt x="26371" y="24442"/>
                </a:lnTo>
                <a:lnTo>
                  <a:pt x="26032" y="24808"/>
                </a:lnTo>
                <a:lnTo>
                  <a:pt x="25639" y="25094"/>
                </a:lnTo>
                <a:lnTo>
                  <a:pt x="25183" y="25299"/>
                </a:lnTo>
                <a:lnTo>
                  <a:pt x="24683" y="25406"/>
                </a:lnTo>
                <a:lnTo>
                  <a:pt x="24406" y="25406"/>
                </a:lnTo>
                <a:lnTo>
                  <a:pt x="24219" y="25415"/>
                </a:lnTo>
                <a:lnTo>
                  <a:pt x="23915" y="25505"/>
                </a:lnTo>
                <a:lnTo>
                  <a:pt x="23710" y="25701"/>
                </a:lnTo>
                <a:lnTo>
                  <a:pt x="23576" y="25978"/>
                </a:lnTo>
                <a:lnTo>
                  <a:pt x="23531" y="26157"/>
                </a:lnTo>
                <a:lnTo>
                  <a:pt x="23281" y="27344"/>
                </a:lnTo>
                <a:lnTo>
                  <a:pt x="22906" y="29121"/>
                </a:lnTo>
                <a:lnTo>
                  <a:pt x="22683" y="30309"/>
                </a:lnTo>
                <a:lnTo>
                  <a:pt x="22594" y="30907"/>
                </a:lnTo>
                <a:lnTo>
                  <a:pt x="22406" y="32318"/>
                </a:lnTo>
                <a:lnTo>
                  <a:pt x="22201" y="34444"/>
                </a:lnTo>
                <a:lnTo>
                  <a:pt x="22129" y="35863"/>
                </a:lnTo>
                <a:lnTo>
                  <a:pt x="22111" y="36578"/>
                </a:lnTo>
                <a:lnTo>
                  <a:pt x="22129" y="36926"/>
                </a:lnTo>
                <a:lnTo>
                  <a:pt x="22263" y="37623"/>
                </a:lnTo>
                <a:lnTo>
                  <a:pt x="22611" y="38667"/>
                </a:lnTo>
                <a:lnTo>
                  <a:pt x="22879" y="39346"/>
                </a:lnTo>
                <a:lnTo>
                  <a:pt x="22924" y="39426"/>
                </a:lnTo>
                <a:lnTo>
                  <a:pt x="23103" y="39560"/>
                </a:lnTo>
                <a:lnTo>
                  <a:pt x="23478" y="39712"/>
                </a:lnTo>
                <a:lnTo>
                  <a:pt x="23719" y="39819"/>
                </a:lnTo>
                <a:lnTo>
                  <a:pt x="23835" y="39373"/>
                </a:lnTo>
                <a:lnTo>
                  <a:pt x="23915" y="38917"/>
                </a:lnTo>
                <a:lnTo>
                  <a:pt x="23906" y="38801"/>
                </a:lnTo>
                <a:lnTo>
                  <a:pt x="23808" y="38560"/>
                </a:lnTo>
                <a:lnTo>
                  <a:pt x="23781" y="38444"/>
                </a:lnTo>
                <a:lnTo>
                  <a:pt x="23620" y="37596"/>
                </a:lnTo>
                <a:lnTo>
                  <a:pt x="23362" y="36328"/>
                </a:lnTo>
                <a:lnTo>
                  <a:pt x="23290" y="35488"/>
                </a:lnTo>
                <a:lnTo>
                  <a:pt x="23317" y="35078"/>
                </a:lnTo>
                <a:lnTo>
                  <a:pt x="23424" y="34051"/>
                </a:lnTo>
                <a:lnTo>
                  <a:pt x="23701" y="32015"/>
                </a:lnTo>
                <a:lnTo>
                  <a:pt x="24183" y="28952"/>
                </a:lnTo>
                <a:lnTo>
                  <a:pt x="24505" y="26916"/>
                </a:lnTo>
                <a:lnTo>
                  <a:pt x="24549" y="26782"/>
                </a:lnTo>
                <a:lnTo>
                  <a:pt x="24692" y="26585"/>
                </a:lnTo>
                <a:lnTo>
                  <a:pt x="24799" y="26496"/>
                </a:lnTo>
                <a:lnTo>
                  <a:pt x="24853" y="26487"/>
                </a:lnTo>
                <a:lnTo>
                  <a:pt x="25174" y="26442"/>
                </a:lnTo>
                <a:lnTo>
                  <a:pt x="25737" y="26282"/>
                </a:lnTo>
                <a:lnTo>
                  <a:pt x="26237" y="26040"/>
                </a:lnTo>
                <a:lnTo>
                  <a:pt x="26675" y="25728"/>
                </a:lnTo>
                <a:lnTo>
                  <a:pt x="27050" y="25353"/>
                </a:lnTo>
                <a:lnTo>
                  <a:pt x="27371" y="24924"/>
                </a:lnTo>
                <a:lnTo>
                  <a:pt x="27648" y="24442"/>
                </a:lnTo>
                <a:lnTo>
                  <a:pt x="27889" y="23924"/>
                </a:lnTo>
                <a:lnTo>
                  <a:pt x="27996" y="23647"/>
                </a:lnTo>
                <a:lnTo>
                  <a:pt x="28068" y="23451"/>
                </a:lnTo>
                <a:lnTo>
                  <a:pt x="28148" y="23067"/>
                </a:lnTo>
                <a:lnTo>
                  <a:pt x="28175" y="22701"/>
                </a:lnTo>
                <a:lnTo>
                  <a:pt x="28148" y="22352"/>
                </a:lnTo>
                <a:lnTo>
                  <a:pt x="28050" y="22031"/>
                </a:lnTo>
                <a:lnTo>
                  <a:pt x="27898" y="21736"/>
                </a:lnTo>
                <a:lnTo>
                  <a:pt x="27693" y="21468"/>
                </a:lnTo>
                <a:lnTo>
                  <a:pt x="27434" y="21236"/>
                </a:lnTo>
                <a:lnTo>
                  <a:pt x="27282" y="21129"/>
                </a:lnTo>
                <a:lnTo>
                  <a:pt x="27103" y="21013"/>
                </a:lnTo>
                <a:lnTo>
                  <a:pt x="26728" y="20843"/>
                </a:lnTo>
                <a:lnTo>
                  <a:pt x="26335" y="20736"/>
                </a:lnTo>
                <a:lnTo>
                  <a:pt x="25942" y="20691"/>
                </a:lnTo>
                <a:lnTo>
                  <a:pt x="25549" y="20718"/>
                </a:lnTo>
                <a:lnTo>
                  <a:pt x="25174" y="20799"/>
                </a:lnTo>
                <a:lnTo>
                  <a:pt x="24808" y="20941"/>
                </a:lnTo>
                <a:lnTo>
                  <a:pt x="24478" y="21147"/>
                </a:lnTo>
                <a:lnTo>
                  <a:pt x="24326" y="21281"/>
                </a:lnTo>
                <a:lnTo>
                  <a:pt x="24147" y="21424"/>
                </a:lnTo>
                <a:lnTo>
                  <a:pt x="24022" y="21522"/>
                </a:lnTo>
                <a:lnTo>
                  <a:pt x="23728" y="20736"/>
                </a:lnTo>
                <a:lnTo>
                  <a:pt x="23290" y="19575"/>
                </a:lnTo>
                <a:lnTo>
                  <a:pt x="22978" y="18834"/>
                </a:lnTo>
                <a:lnTo>
                  <a:pt x="22790" y="18477"/>
                </a:lnTo>
                <a:lnTo>
                  <a:pt x="22656" y="18254"/>
                </a:lnTo>
                <a:lnTo>
                  <a:pt x="22308" y="17870"/>
                </a:lnTo>
                <a:lnTo>
                  <a:pt x="21915" y="17503"/>
                </a:lnTo>
                <a:lnTo>
                  <a:pt x="21540" y="17119"/>
                </a:lnTo>
                <a:lnTo>
                  <a:pt x="21388" y="16905"/>
                </a:lnTo>
                <a:lnTo>
                  <a:pt x="21254" y="16727"/>
                </a:lnTo>
                <a:lnTo>
                  <a:pt x="20977" y="16396"/>
                </a:lnTo>
                <a:lnTo>
                  <a:pt x="20674" y="16128"/>
                </a:lnTo>
                <a:lnTo>
                  <a:pt x="20352" y="15914"/>
                </a:lnTo>
                <a:lnTo>
                  <a:pt x="20004" y="15753"/>
                </a:lnTo>
                <a:lnTo>
                  <a:pt x="19629" y="15637"/>
                </a:lnTo>
                <a:lnTo>
                  <a:pt x="19236" y="15566"/>
                </a:lnTo>
                <a:lnTo>
                  <a:pt x="18816" y="15539"/>
                </a:lnTo>
                <a:lnTo>
                  <a:pt x="18593" y="15548"/>
                </a:lnTo>
                <a:lnTo>
                  <a:pt x="18209" y="15548"/>
                </a:lnTo>
                <a:lnTo>
                  <a:pt x="17673" y="15467"/>
                </a:lnTo>
                <a:lnTo>
                  <a:pt x="17334" y="15360"/>
                </a:lnTo>
                <a:lnTo>
                  <a:pt x="17021" y="15217"/>
                </a:lnTo>
                <a:lnTo>
                  <a:pt x="16727" y="15021"/>
                </a:lnTo>
                <a:lnTo>
                  <a:pt x="16459" y="14780"/>
                </a:lnTo>
                <a:lnTo>
                  <a:pt x="16209" y="14485"/>
                </a:lnTo>
                <a:lnTo>
                  <a:pt x="16101" y="14315"/>
                </a:lnTo>
                <a:lnTo>
                  <a:pt x="15959" y="14119"/>
                </a:lnTo>
                <a:lnTo>
                  <a:pt x="15789" y="13931"/>
                </a:lnTo>
                <a:lnTo>
                  <a:pt x="15494" y="13619"/>
                </a:lnTo>
                <a:lnTo>
                  <a:pt x="15075" y="13315"/>
                </a:lnTo>
                <a:lnTo>
                  <a:pt x="14807" y="13181"/>
                </a:lnTo>
                <a:lnTo>
                  <a:pt x="14521" y="13119"/>
                </a:lnTo>
                <a:lnTo>
                  <a:pt x="14217" y="13128"/>
                </a:lnTo>
                <a:lnTo>
                  <a:pt x="13896" y="13190"/>
                </a:lnTo>
                <a:lnTo>
                  <a:pt x="13530" y="13315"/>
                </a:lnTo>
                <a:lnTo>
                  <a:pt x="13324" y="13405"/>
                </a:lnTo>
                <a:lnTo>
                  <a:pt x="13128" y="13485"/>
                </a:lnTo>
                <a:lnTo>
                  <a:pt x="12735" y="13619"/>
                </a:lnTo>
                <a:lnTo>
                  <a:pt x="12342" y="13690"/>
                </a:lnTo>
                <a:lnTo>
                  <a:pt x="11958" y="13717"/>
                </a:lnTo>
                <a:lnTo>
                  <a:pt x="11583" y="13690"/>
                </a:lnTo>
                <a:lnTo>
                  <a:pt x="11208" y="13601"/>
                </a:lnTo>
                <a:lnTo>
                  <a:pt x="10833" y="13467"/>
                </a:lnTo>
                <a:lnTo>
                  <a:pt x="10467" y="13271"/>
                </a:lnTo>
                <a:lnTo>
                  <a:pt x="10288" y="13146"/>
                </a:lnTo>
                <a:lnTo>
                  <a:pt x="9877" y="12860"/>
                </a:lnTo>
                <a:lnTo>
                  <a:pt x="9449" y="12610"/>
                </a:lnTo>
                <a:lnTo>
                  <a:pt x="9208" y="12494"/>
                </a:lnTo>
                <a:lnTo>
                  <a:pt x="8895" y="12413"/>
                </a:lnTo>
                <a:lnTo>
                  <a:pt x="8699" y="12404"/>
                </a:lnTo>
                <a:lnTo>
                  <a:pt x="8422" y="12476"/>
                </a:lnTo>
                <a:lnTo>
                  <a:pt x="8073" y="12726"/>
                </a:lnTo>
                <a:lnTo>
                  <a:pt x="7895" y="12931"/>
                </a:lnTo>
                <a:lnTo>
                  <a:pt x="7636" y="13253"/>
                </a:lnTo>
                <a:lnTo>
                  <a:pt x="7109" y="13887"/>
                </a:lnTo>
                <a:lnTo>
                  <a:pt x="6823" y="14164"/>
                </a:lnTo>
                <a:lnTo>
                  <a:pt x="6582" y="14369"/>
                </a:lnTo>
                <a:lnTo>
                  <a:pt x="6046" y="14690"/>
                </a:lnTo>
                <a:lnTo>
                  <a:pt x="5618" y="14824"/>
                </a:lnTo>
                <a:lnTo>
                  <a:pt x="5332" y="14860"/>
                </a:lnTo>
                <a:lnTo>
                  <a:pt x="5037" y="14842"/>
                </a:lnTo>
                <a:lnTo>
                  <a:pt x="4743" y="14771"/>
                </a:lnTo>
                <a:lnTo>
                  <a:pt x="4591" y="14717"/>
                </a:lnTo>
                <a:lnTo>
                  <a:pt x="4189" y="14521"/>
                </a:lnTo>
                <a:lnTo>
                  <a:pt x="3466" y="14048"/>
                </a:lnTo>
                <a:lnTo>
                  <a:pt x="2840" y="13467"/>
                </a:lnTo>
                <a:lnTo>
                  <a:pt x="2314" y="12806"/>
                </a:lnTo>
                <a:lnTo>
                  <a:pt x="1894" y="12074"/>
                </a:lnTo>
                <a:lnTo>
                  <a:pt x="1599" y="11288"/>
                </a:lnTo>
                <a:lnTo>
                  <a:pt x="1430" y="10449"/>
                </a:lnTo>
                <a:lnTo>
                  <a:pt x="1385" y="9583"/>
                </a:lnTo>
                <a:lnTo>
                  <a:pt x="1421" y="9145"/>
                </a:lnTo>
                <a:lnTo>
                  <a:pt x="1474" y="8761"/>
                </a:lnTo>
                <a:lnTo>
                  <a:pt x="1644" y="8073"/>
                </a:lnTo>
                <a:lnTo>
                  <a:pt x="1894" y="7502"/>
                </a:lnTo>
                <a:lnTo>
                  <a:pt x="2224" y="7020"/>
                </a:lnTo>
                <a:lnTo>
                  <a:pt x="2635" y="6645"/>
                </a:lnTo>
                <a:lnTo>
                  <a:pt x="3108" y="6368"/>
                </a:lnTo>
                <a:lnTo>
                  <a:pt x="3653" y="6180"/>
                </a:lnTo>
                <a:lnTo>
                  <a:pt x="4260" y="6082"/>
                </a:lnTo>
                <a:lnTo>
                  <a:pt x="4591" y="6073"/>
                </a:lnTo>
                <a:lnTo>
                  <a:pt x="5019" y="6073"/>
                </a:lnTo>
                <a:lnTo>
                  <a:pt x="5466" y="6011"/>
                </a:lnTo>
                <a:lnTo>
                  <a:pt x="5689" y="5921"/>
                </a:lnTo>
                <a:lnTo>
                  <a:pt x="5850" y="5787"/>
                </a:lnTo>
                <a:lnTo>
                  <a:pt x="5957" y="5582"/>
                </a:lnTo>
                <a:lnTo>
                  <a:pt x="6037" y="5153"/>
                </a:lnTo>
                <a:lnTo>
                  <a:pt x="6055" y="4725"/>
                </a:lnTo>
                <a:lnTo>
                  <a:pt x="6064" y="4448"/>
                </a:lnTo>
                <a:lnTo>
                  <a:pt x="6136" y="3939"/>
                </a:lnTo>
                <a:lnTo>
                  <a:pt x="6278" y="3466"/>
                </a:lnTo>
                <a:lnTo>
                  <a:pt x="6493" y="3028"/>
                </a:lnTo>
                <a:lnTo>
                  <a:pt x="6761" y="2635"/>
                </a:lnTo>
                <a:lnTo>
                  <a:pt x="7082" y="2287"/>
                </a:lnTo>
                <a:lnTo>
                  <a:pt x="7466" y="1974"/>
                </a:lnTo>
                <a:lnTo>
                  <a:pt x="7895" y="1697"/>
                </a:lnTo>
                <a:lnTo>
                  <a:pt x="8127" y="1572"/>
                </a:lnTo>
                <a:lnTo>
                  <a:pt x="8386" y="1456"/>
                </a:lnTo>
                <a:lnTo>
                  <a:pt x="8886" y="1313"/>
                </a:lnTo>
                <a:lnTo>
                  <a:pt x="9359" y="1269"/>
                </a:lnTo>
                <a:lnTo>
                  <a:pt x="9815" y="1322"/>
                </a:lnTo>
                <a:lnTo>
                  <a:pt x="10261" y="1456"/>
                </a:lnTo>
                <a:lnTo>
                  <a:pt x="10681" y="1653"/>
                </a:lnTo>
                <a:lnTo>
                  <a:pt x="11092" y="1921"/>
                </a:lnTo>
                <a:lnTo>
                  <a:pt x="11494" y="2242"/>
                </a:lnTo>
                <a:lnTo>
                  <a:pt x="11681" y="2412"/>
                </a:lnTo>
                <a:lnTo>
                  <a:pt x="11940" y="2644"/>
                </a:lnTo>
                <a:lnTo>
                  <a:pt x="12288" y="2858"/>
                </a:lnTo>
                <a:lnTo>
                  <a:pt x="12494" y="2930"/>
                </a:lnTo>
                <a:lnTo>
                  <a:pt x="12708" y="2948"/>
                </a:lnTo>
                <a:lnTo>
                  <a:pt x="12922" y="2894"/>
                </a:lnTo>
                <a:lnTo>
                  <a:pt x="13271" y="2707"/>
                </a:lnTo>
                <a:lnTo>
                  <a:pt x="13539" y="2492"/>
                </a:lnTo>
                <a:lnTo>
                  <a:pt x="13842" y="2251"/>
                </a:lnTo>
                <a:lnTo>
                  <a:pt x="14485" y="1876"/>
                </a:lnTo>
                <a:lnTo>
                  <a:pt x="15164" y="1608"/>
                </a:lnTo>
                <a:lnTo>
                  <a:pt x="15887" y="1421"/>
                </a:lnTo>
                <a:lnTo>
                  <a:pt x="16262" y="1358"/>
                </a:lnTo>
                <a:lnTo>
                  <a:pt x="16503" y="1322"/>
                </a:lnTo>
                <a:lnTo>
                  <a:pt x="16977" y="1287"/>
                </a:lnTo>
                <a:lnTo>
                  <a:pt x="17700" y="1322"/>
                </a:lnTo>
                <a:lnTo>
                  <a:pt x="18638" y="1501"/>
                </a:lnTo>
                <a:lnTo>
                  <a:pt x="19531" y="1831"/>
                </a:lnTo>
                <a:lnTo>
                  <a:pt x="20361" y="2305"/>
                </a:lnTo>
                <a:lnTo>
                  <a:pt x="21102" y="2903"/>
                </a:lnTo>
                <a:lnTo>
                  <a:pt x="21576" y="3421"/>
                </a:lnTo>
                <a:lnTo>
                  <a:pt x="21861" y="3805"/>
                </a:lnTo>
                <a:lnTo>
                  <a:pt x="22102" y="4207"/>
                </a:lnTo>
                <a:lnTo>
                  <a:pt x="22308" y="4626"/>
                </a:lnTo>
                <a:lnTo>
                  <a:pt x="22397" y="4850"/>
                </a:lnTo>
                <a:lnTo>
                  <a:pt x="22495" y="5100"/>
                </a:lnTo>
                <a:lnTo>
                  <a:pt x="22692" y="5377"/>
                </a:lnTo>
                <a:lnTo>
                  <a:pt x="22844" y="5519"/>
                </a:lnTo>
                <a:lnTo>
                  <a:pt x="23022" y="5618"/>
                </a:lnTo>
                <a:lnTo>
                  <a:pt x="23219" y="5680"/>
                </a:lnTo>
                <a:lnTo>
                  <a:pt x="23567" y="5707"/>
                </a:lnTo>
                <a:lnTo>
                  <a:pt x="23844" y="5671"/>
                </a:lnTo>
                <a:lnTo>
                  <a:pt x="24263" y="5600"/>
                </a:lnTo>
                <a:lnTo>
                  <a:pt x="24906" y="5484"/>
                </a:lnTo>
                <a:lnTo>
                  <a:pt x="25326" y="5439"/>
                </a:lnTo>
                <a:lnTo>
                  <a:pt x="25532" y="5439"/>
                </a:lnTo>
                <a:lnTo>
                  <a:pt x="25692" y="5448"/>
                </a:lnTo>
                <a:lnTo>
                  <a:pt x="26005" y="5519"/>
                </a:lnTo>
                <a:lnTo>
                  <a:pt x="26317" y="5636"/>
                </a:lnTo>
                <a:lnTo>
                  <a:pt x="26612" y="5787"/>
                </a:lnTo>
                <a:lnTo>
                  <a:pt x="26737" y="5877"/>
                </a:lnTo>
                <a:lnTo>
                  <a:pt x="26960" y="6055"/>
                </a:lnTo>
                <a:lnTo>
                  <a:pt x="27353" y="6439"/>
                </a:lnTo>
                <a:lnTo>
                  <a:pt x="27693" y="6850"/>
                </a:lnTo>
                <a:lnTo>
                  <a:pt x="27996" y="7297"/>
                </a:lnTo>
                <a:lnTo>
                  <a:pt x="28371" y="8002"/>
                </a:lnTo>
                <a:lnTo>
                  <a:pt x="28764" y="9020"/>
                </a:lnTo>
                <a:lnTo>
                  <a:pt x="28925" y="9547"/>
                </a:lnTo>
                <a:lnTo>
                  <a:pt x="28978" y="9752"/>
                </a:lnTo>
                <a:lnTo>
                  <a:pt x="29050" y="10136"/>
                </a:lnTo>
                <a:lnTo>
                  <a:pt x="29077" y="10520"/>
                </a:lnTo>
                <a:lnTo>
                  <a:pt x="29050" y="10886"/>
                </a:lnTo>
                <a:lnTo>
                  <a:pt x="28970" y="11235"/>
                </a:lnTo>
                <a:lnTo>
                  <a:pt x="28845" y="11583"/>
                </a:lnTo>
                <a:lnTo>
                  <a:pt x="28666" y="11913"/>
                </a:lnTo>
                <a:lnTo>
                  <a:pt x="28434" y="12235"/>
                </a:lnTo>
                <a:lnTo>
                  <a:pt x="28291" y="12387"/>
                </a:lnTo>
                <a:lnTo>
                  <a:pt x="28059" y="12637"/>
                </a:lnTo>
                <a:lnTo>
                  <a:pt x="27871" y="12905"/>
                </a:lnTo>
                <a:lnTo>
                  <a:pt x="27818" y="13047"/>
                </a:lnTo>
                <a:lnTo>
                  <a:pt x="27835" y="13172"/>
                </a:lnTo>
                <a:lnTo>
                  <a:pt x="27925" y="13288"/>
                </a:lnTo>
                <a:lnTo>
                  <a:pt x="28184" y="13494"/>
                </a:lnTo>
                <a:lnTo>
                  <a:pt x="28461" y="13681"/>
                </a:lnTo>
                <a:lnTo>
                  <a:pt x="28675" y="13824"/>
                </a:lnTo>
                <a:lnTo>
                  <a:pt x="29059" y="14128"/>
                </a:lnTo>
                <a:lnTo>
                  <a:pt x="29407" y="14449"/>
                </a:lnTo>
                <a:lnTo>
                  <a:pt x="29702" y="14816"/>
                </a:lnTo>
                <a:lnTo>
                  <a:pt x="29934" y="15200"/>
                </a:lnTo>
                <a:lnTo>
                  <a:pt x="30113" y="15628"/>
                </a:lnTo>
                <a:lnTo>
                  <a:pt x="30211" y="16092"/>
                </a:lnTo>
                <a:lnTo>
                  <a:pt x="30238" y="16593"/>
                </a:lnTo>
                <a:lnTo>
                  <a:pt x="30220" y="16869"/>
                </a:lnTo>
                <a:lnTo>
                  <a:pt x="30193" y="17102"/>
                </a:lnTo>
                <a:lnTo>
                  <a:pt x="30077" y="17530"/>
                </a:lnTo>
                <a:lnTo>
                  <a:pt x="29907" y="17932"/>
                </a:lnTo>
                <a:lnTo>
                  <a:pt x="29693" y="18298"/>
                </a:lnTo>
                <a:lnTo>
                  <a:pt x="29300" y="18807"/>
                </a:lnTo>
                <a:lnTo>
                  <a:pt x="28684" y="19414"/>
                </a:lnTo>
                <a:lnTo>
                  <a:pt x="28344" y="19700"/>
                </a:lnTo>
                <a:lnTo>
                  <a:pt x="28228" y="19798"/>
                </a:lnTo>
                <a:lnTo>
                  <a:pt x="28023" y="20022"/>
                </a:lnTo>
                <a:lnTo>
                  <a:pt x="27916" y="20272"/>
                </a:lnTo>
                <a:lnTo>
                  <a:pt x="27934" y="20459"/>
                </a:lnTo>
                <a:lnTo>
                  <a:pt x="27996" y="20584"/>
                </a:lnTo>
                <a:lnTo>
                  <a:pt x="28059" y="20647"/>
                </a:lnTo>
                <a:lnTo>
                  <a:pt x="28130" y="20700"/>
                </a:lnTo>
                <a:lnTo>
                  <a:pt x="28389" y="20772"/>
                </a:lnTo>
                <a:lnTo>
                  <a:pt x="28684" y="20772"/>
                </a:lnTo>
                <a:lnTo>
                  <a:pt x="28952" y="20718"/>
                </a:lnTo>
                <a:lnTo>
                  <a:pt x="29041" y="20656"/>
                </a:lnTo>
                <a:lnTo>
                  <a:pt x="29523" y="20263"/>
                </a:lnTo>
                <a:lnTo>
                  <a:pt x="30193" y="19611"/>
                </a:lnTo>
                <a:lnTo>
                  <a:pt x="30604" y="19147"/>
                </a:lnTo>
                <a:lnTo>
                  <a:pt x="30782" y="18896"/>
                </a:lnTo>
                <a:lnTo>
                  <a:pt x="30988" y="18584"/>
                </a:lnTo>
                <a:lnTo>
                  <a:pt x="31309" y="17932"/>
                </a:lnTo>
                <a:lnTo>
                  <a:pt x="31497" y="17280"/>
                </a:lnTo>
                <a:lnTo>
                  <a:pt x="31568" y="16619"/>
                </a:lnTo>
                <a:lnTo>
                  <a:pt x="31524" y="15967"/>
                </a:lnTo>
                <a:lnTo>
                  <a:pt x="31354" y="15325"/>
                </a:lnTo>
                <a:lnTo>
                  <a:pt x="31077" y="14690"/>
                </a:lnTo>
                <a:lnTo>
                  <a:pt x="30684" y="14083"/>
                </a:lnTo>
                <a:lnTo>
                  <a:pt x="30443" y="13789"/>
                </a:lnTo>
                <a:lnTo>
                  <a:pt x="29979" y="13217"/>
                </a:lnTo>
                <a:lnTo>
                  <a:pt x="29595" y="12699"/>
                </a:lnTo>
                <a:lnTo>
                  <a:pt x="29764" y="12235"/>
                </a:lnTo>
                <a:lnTo>
                  <a:pt x="30068" y="11485"/>
                </a:lnTo>
                <a:lnTo>
                  <a:pt x="30211" y="10958"/>
                </a:lnTo>
                <a:lnTo>
                  <a:pt x="30238" y="10690"/>
                </a:lnTo>
                <a:lnTo>
                  <a:pt x="30264" y="10243"/>
                </a:lnTo>
                <a:lnTo>
                  <a:pt x="30211" y="9386"/>
                </a:lnTo>
                <a:lnTo>
                  <a:pt x="30050" y="8573"/>
                </a:lnTo>
                <a:lnTo>
                  <a:pt x="29791" y="7806"/>
                </a:lnTo>
                <a:lnTo>
                  <a:pt x="29434" y="7082"/>
                </a:lnTo>
                <a:lnTo>
                  <a:pt x="28996" y="6386"/>
                </a:lnTo>
                <a:lnTo>
                  <a:pt x="28487" y="5725"/>
                </a:lnTo>
                <a:lnTo>
                  <a:pt x="27907" y="5100"/>
                </a:lnTo>
                <a:lnTo>
                  <a:pt x="27594" y="4796"/>
                </a:lnTo>
                <a:lnTo>
                  <a:pt x="27425" y="4644"/>
                </a:lnTo>
                <a:lnTo>
                  <a:pt x="27059" y="4385"/>
                </a:lnTo>
                <a:lnTo>
                  <a:pt x="26683" y="4189"/>
                </a:lnTo>
                <a:lnTo>
                  <a:pt x="26299" y="4055"/>
                </a:lnTo>
                <a:lnTo>
                  <a:pt x="25898" y="3975"/>
                </a:lnTo>
                <a:lnTo>
                  <a:pt x="25478" y="3939"/>
                </a:lnTo>
                <a:lnTo>
                  <a:pt x="24844" y="3975"/>
                </a:lnTo>
                <a:lnTo>
                  <a:pt x="24397" y="4064"/>
                </a:lnTo>
                <a:lnTo>
                  <a:pt x="24031" y="4162"/>
                </a:lnTo>
                <a:lnTo>
                  <a:pt x="23665" y="4269"/>
                </a:lnTo>
                <a:lnTo>
                  <a:pt x="23487" y="3867"/>
                </a:lnTo>
                <a:lnTo>
                  <a:pt x="23085" y="3135"/>
                </a:lnTo>
                <a:lnTo>
                  <a:pt x="22611" y="2465"/>
                </a:lnTo>
                <a:lnTo>
                  <a:pt x="22067" y="1885"/>
                </a:lnTo>
                <a:lnTo>
                  <a:pt x="21477" y="1367"/>
                </a:lnTo>
                <a:lnTo>
                  <a:pt x="20834" y="938"/>
                </a:lnTo>
                <a:lnTo>
                  <a:pt x="20147" y="590"/>
                </a:lnTo>
                <a:lnTo>
                  <a:pt x="19423" y="313"/>
                </a:lnTo>
                <a:lnTo>
                  <a:pt x="18673" y="126"/>
                </a:lnTo>
                <a:lnTo>
                  <a:pt x="17896" y="28"/>
                </a:lnTo>
                <a:lnTo>
                  <a:pt x="17102" y="10"/>
                </a:lnTo>
                <a:lnTo>
                  <a:pt x="16289" y="81"/>
                </a:lnTo>
                <a:lnTo>
                  <a:pt x="15476" y="242"/>
                </a:lnTo>
                <a:lnTo>
                  <a:pt x="14664" y="492"/>
                </a:lnTo>
                <a:lnTo>
                  <a:pt x="13860" y="840"/>
                </a:lnTo>
                <a:lnTo>
                  <a:pt x="13074" y="1278"/>
                </a:lnTo>
                <a:lnTo>
                  <a:pt x="12690" y="1537"/>
                </a:lnTo>
                <a:lnTo>
                  <a:pt x="12413" y="1305"/>
                </a:lnTo>
                <a:lnTo>
                  <a:pt x="11860" y="876"/>
                </a:lnTo>
                <a:lnTo>
                  <a:pt x="11279" y="519"/>
                </a:lnTo>
                <a:lnTo>
                  <a:pt x="10690" y="242"/>
                </a:lnTo>
                <a:lnTo>
                  <a:pt x="10065" y="63"/>
                </a:lnTo>
                <a:lnTo>
                  <a:pt x="942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3804288" y="4504575"/>
            <a:ext cx="1093950" cy="557700"/>
          </a:xfrm>
          <a:custGeom>
            <a:rect b="b" l="l" r="r" t="t"/>
            <a:pathLst>
              <a:path extrusionOk="0" h="22308" w="43758">
                <a:moveTo>
                  <a:pt x="30327" y="0"/>
                </a:moveTo>
                <a:lnTo>
                  <a:pt x="30210" y="179"/>
                </a:lnTo>
                <a:lnTo>
                  <a:pt x="30014" y="447"/>
                </a:lnTo>
                <a:lnTo>
                  <a:pt x="29934" y="625"/>
                </a:lnTo>
                <a:lnTo>
                  <a:pt x="29925" y="715"/>
                </a:lnTo>
                <a:lnTo>
                  <a:pt x="29925" y="1215"/>
                </a:lnTo>
                <a:lnTo>
                  <a:pt x="29800" y="2081"/>
                </a:lnTo>
                <a:lnTo>
                  <a:pt x="29559" y="2795"/>
                </a:lnTo>
                <a:lnTo>
                  <a:pt x="29300" y="3233"/>
                </a:lnTo>
                <a:lnTo>
                  <a:pt x="29085" y="3483"/>
                </a:lnTo>
                <a:lnTo>
                  <a:pt x="28728" y="3813"/>
                </a:lnTo>
                <a:lnTo>
                  <a:pt x="28148" y="4144"/>
                </a:lnTo>
                <a:lnTo>
                  <a:pt x="27469" y="4358"/>
                </a:lnTo>
                <a:lnTo>
                  <a:pt x="26692" y="4474"/>
                </a:lnTo>
                <a:lnTo>
                  <a:pt x="26263" y="4501"/>
                </a:lnTo>
                <a:lnTo>
                  <a:pt x="25013" y="4528"/>
                </a:lnTo>
                <a:lnTo>
                  <a:pt x="23138" y="4617"/>
                </a:lnTo>
                <a:lnTo>
                  <a:pt x="21897" y="4760"/>
                </a:lnTo>
                <a:lnTo>
                  <a:pt x="21289" y="4867"/>
                </a:lnTo>
                <a:lnTo>
                  <a:pt x="20459" y="5037"/>
                </a:lnTo>
                <a:lnTo>
                  <a:pt x="18843" y="5447"/>
                </a:lnTo>
                <a:lnTo>
                  <a:pt x="17253" y="5939"/>
                </a:lnTo>
                <a:lnTo>
                  <a:pt x="15699" y="6510"/>
                </a:lnTo>
                <a:lnTo>
                  <a:pt x="14172" y="7162"/>
                </a:lnTo>
                <a:lnTo>
                  <a:pt x="12681" y="7885"/>
                </a:lnTo>
                <a:lnTo>
                  <a:pt x="11225" y="8689"/>
                </a:lnTo>
                <a:lnTo>
                  <a:pt x="9797" y="9564"/>
                </a:lnTo>
                <a:lnTo>
                  <a:pt x="9091" y="10028"/>
                </a:lnTo>
                <a:lnTo>
                  <a:pt x="8716" y="10287"/>
                </a:lnTo>
                <a:lnTo>
                  <a:pt x="7993" y="10832"/>
                </a:lnTo>
                <a:lnTo>
                  <a:pt x="6966" y="11689"/>
                </a:lnTo>
                <a:lnTo>
                  <a:pt x="5707" y="12931"/>
                </a:lnTo>
                <a:lnTo>
                  <a:pt x="4546" y="14252"/>
                </a:lnTo>
                <a:lnTo>
                  <a:pt x="3474" y="15654"/>
                </a:lnTo>
                <a:lnTo>
                  <a:pt x="2474" y="17101"/>
                </a:lnTo>
                <a:lnTo>
                  <a:pt x="1072" y="19360"/>
                </a:lnTo>
                <a:lnTo>
                  <a:pt x="188" y="20914"/>
                </a:lnTo>
                <a:lnTo>
                  <a:pt x="108" y="21039"/>
                </a:lnTo>
                <a:lnTo>
                  <a:pt x="0" y="21307"/>
                </a:lnTo>
                <a:lnTo>
                  <a:pt x="0" y="21441"/>
                </a:lnTo>
                <a:lnTo>
                  <a:pt x="27" y="21637"/>
                </a:lnTo>
                <a:lnTo>
                  <a:pt x="116" y="21923"/>
                </a:lnTo>
                <a:lnTo>
                  <a:pt x="206" y="22066"/>
                </a:lnTo>
                <a:lnTo>
                  <a:pt x="259" y="22102"/>
                </a:lnTo>
                <a:lnTo>
                  <a:pt x="340" y="22120"/>
                </a:lnTo>
                <a:lnTo>
                  <a:pt x="527" y="22120"/>
                </a:lnTo>
                <a:lnTo>
                  <a:pt x="831" y="22039"/>
                </a:lnTo>
                <a:lnTo>
                  <a:pt x="1018" y="21959"/>
                </a:lnTo>
                <a:lnTo>
                  <a:pt x="1108" y="21896"/>
                </a:lnTo>
                <a:lnTo>
                  <a:pt x="1242" y="21673"/>
                </a:lnTo>
                <a:lnTo>
                  <a:pt x="1304" y="21566"/>
                </a:lnTo>
                <a:lnTo>
                  <a:pt x="2295" y="20128"/>
                </a:lnTo>
                <a:lnTo>
                  <a:pt x="3769" y="17958"/>
                </a:lnTo>
                <a:lnTo>
                  <a:pt x="4796" y="16547"/>
                </a:lnTo>
                <a:lnTo>
                  <a:pt x="5340" y="15869"/>
                </a:lnTo>
                <a:lnTo>
                  <a:pt x="5796" y="15306"/>
                </a:lnTo>
                <a:lnTo>
                  <a:pt x="6751" y="14226"/>
                </a:lnTo>
                <a:lnTo>
                  <a:pt x="7761" y="13190"/>
                </a:lnTo>
                <a:lnTo>
                  <a:pt x="8823" y="12216"/>
                </a:lnTo>
                <a:lnTo>
                  <a:pt x="9377" y="11761"/>
                </a:lnTo>
                <a:lnTo>
                  <a:pt x="9984" y="11279"/>
                </a:lnTo>
                <a:lnTo>
                  <a:pt x="11243" y="10404"/>
                </a:lnTo>
                <a:lnTo>
                  <a:pt x="12547" y="9627"/>
                </a:lnTo>
                <a:lnTo>
                  <a:pt x="13886" y="8930"/>
                </a:lnTo>
                <a:lnTo>
                  <a:pt x="15271" y="8305"/>
                </a:lnTo>
                <a:lnTo>
                  <a:pt x="16682" y="7733"/>
                </a:lnTo>
                <a:lnTo>
                  <a:pt x="18843" y="6983"/>
                </a:lnTo>
                <a:lnTo>
                  <a:pt x="20307" y="6528"/>
                </a:lnTo>
                <a:lnTo>
                  <a:pt x="20700" y="6421"/>
                </a:lnTo>
                <a:lnTo>
                  <a:pt x="21504" y="6269"/>
                </a:lnTo>
                <a:lnTo>
                  <a:pt x="22816" y="6117"/>
                </a:lnTo>
                <a:lnTo>
                  <a:pt x="23790" y="5992"/>
                </a:lnTo>
                <a:lnTo>
                  <a:pt x="23790" y="5992"/>
                </a:lnTo>
                <a:lnTo>
                  <a:pt x="23620" y="7796"/>
                </a:lnTo>
                <a:lnTo>
                  <a:pt x="23299" y="11234"/>
                </a:lnTo>
                <a:lnTo>
                  <a:pt x="23093" y="12904"/>
                </a:lnTo>
                <a:lnTo>
                  <a:pt x="22950" y="13949"/>
                </a:lnTo>
                <a:lnTo>
                  <a:pt x="22575" y="16012"/>
                </a:lnTo>
                <a:lnTo>
                  <a:pt x="22191" y="17539"/>
                </a:lnTo>
                <a:lnTo>
                  <a:pt x="21888" y="18539"/>
                </a:lnTo>
                <a:lnTo>
                  <a:pt x="21522" y="19521"/>
                </a:lnTo>
                <a:lnTo>
                  <a:pt x="21102" y="20494"/>
                </a:lnTo>
                <a:lnTo>
                  <a:pt x="20870" y="20968"/>
                </a:lnTo>
                <a:lnTo>
                  <a:pt x="20798" y="21119"/>
                </a:lnTo>
                <a:lnTo>
                  <a:pt x="20709" y="21432"/>
                </a:lnTo>
                <a:lnTo>
                  <a:pt x="20718" y="21584"/>
                </a:lnTo>
                <a:lnTo>
                  <a:pt x="20763" y="21789"/>
                </a:lnTo>
                <a:lnTo>
                  <a:pt x="20879" y="22102"/>
                </a:lnTo>
                <a:lnTo>
                  <a:pt x="20995" y="22245"/>
                </a:lnTo>
                <a:lnTo>
                  <a:pt x="21057" y="22280"/>
                </a:lnTo>
                <a:lnTo>
                  <a:pt x="21147" y="22307"/>
                </a:lnTo>
                <a:lnTo>
                  <a:pt x="21361" y="22307"/>
                </a:lnTo>
                <a:lnTo>
                  <a:pt x="21700" y="22227"/>
                </a:lnTo>
                <a:lnTo>
                  <a:pt x="21906" y="22137"/>
                </a:lnTo>
                <a:lnTo>
                  <a:pt x="21959" y="22102"/>
                </a:lnTo>
                <a:lnTo>
                  <a:pt x="22057" y="21986"/>
                </a:lnTo>
                <a:lnTo>
                  <a:pt x="22173" y="21762"/>
                </a:lnTo>
                <a:lnTo>
                  <a:pt x="22254" y="21620"/>
                </a:lnTo>
                <a:lnTo>
                  <a:pt x="22441" y="21280"/>
                </a:lnTo>
                <a:lnTo>
                  <a:pt x="22772" y="20584"/>
                </a:lnTo>
                <a:lnTo>
                  <a:pt x="23183" y="19512"/>
                </a:lnTo>
                <a:lnTo>
                  <a:pt x="23602" y="18048"/>
                </a:lnTo>
                <a:lnTo>
                  <a:pt x="23942" y="16556"/>
                </a:lnTo>
                <a:lnTo>
                  <a:pt x="24102" y="15806"/>
                </a:lnTo>
                <a:lnTo>
                  <a:pt x="24254" y="15029"/>
                </a:lnTo>
                <a:lnTo>
                  <a:pt x="24397" y="14234"/>
                </a:lnTo>
                <a:lnTo>
                  <a:pt x="24852" y="14493"/>
                </a:lnTo>
                <a:lnTo>
                  <a:pt x="25763" y="14895"/>
                </a:lnTo>
                <a:lnTo>
                  <a:pt x="26701" y="15208"/>
                </a:lnTo>
                <a:lnTo>
                  <a:pt x="27648" y="15440"/>
                </a:lnTo>
                <a:lnTo>
                  <a:pt x="29085" y="15690"/>
                </a:lnTo>
                <a:lnTo>
                  <a:pt x="31014" y="15904"/>
                </a:lnTo>
                <a:lnTo>
                  <a:pt x="31970" y="16012"/>
                </a:lnTo>
                <a:lnTo>
                  <a:pt x="32470" y="16065"/>
                </a:lnTo>
                <a:lnTo>
                  <a:pt x="33452" y="16110"/>
                </a:lnTo>
                <a:lnTo>
                  <a:pt x="34425" y="16074"/>
                </a:lnTo>
                <a:lnTo>
                  <a:pt x="35381" y="15958"/>
                </a:lnTo>
                <a:lnTo>
                  <a:pt x="36310" y="15779"/>
                </a:lnTo>
                <a:lnTo>
                  <a:pt x="37229" y="15538"/>
                </a:lnTo>
                <a:lnTo>
                  <a:pt x="38131" y="15244"/>
                </a:lnTo>
                <a:lnTo>
                  <a:pt x="39006" y="14886"/>
                </a:lnTo>
                <a:lnTo>
                  <a:pt x="39435" y="14690"/>
                </a:lnTo>
                <a:lnTo>
                  <a:pt x="39435" y="17297"/>
                </a:lnTo>
                <a:lnTo>
                  <a:pt x="39435" y="19923"/>
                </a:lnTo>
                <a:lnTo>
                  <a:pt x="39417" y="20316"/>
                </a:lnTo>
                <a:lnTo>
                  <a:pt x="39390" y="21102"/>
                </a:lnTo>
                <a:lnTo>
                  <a:pt x="39435" y="21486"/>
                </a:lnTo>
                <a:lnTo>
                  <a:pt x="39453" y="21584"/>
                </a:lnTo>
                <a:lnTo>
                  <a:pt x="39560" y="21780"/>
                </a:lnTo>
                <a:lnTo>
                  <a:pt x="39783" y="22057"/>
                </a:lnTo>
                <a:lnTo>
                  <a:pt x="39926" y="22245"/>
                </a:lnTo>
                <a:lnTo>
                  <a:pt x="40132" y="22102"/>
                </a:lnTo>
                <a:lnTo>
                  <a:pt x="40462" y="21896"/>
                </a:lnTo>
                <a:lnTo>
                  <a:pt x="40623" y="21736"/>
                </a:lnTo>
                <a:lnTo>
                  <a:pt x="40676" y="21637"/>
                </a:lnTo>
                <a:lnTo>
                  <a:pt x="40775" y="21423"/>
                </a:lnTo>
                <a:lnTo>
                  <a:pt x="40917" y="20977"/>
                </a:lnTo>
                <a:lnTo>
                  <a:pt x="41051" y="20298"/>
                </a:lnTo>
                <a:lnTo>
                  <a:pt x="41096" y="19387"/>
                </a:lnTo>
                <a:lnTo>
                  <a:pt x="41069" y="18458"/>
                </a:lnTo>
                <a:lnTo>
                  <a:pt x="41042" y="17994"/>
                </a:lnTo>
                <a:lnTo>
                  <a:pt x="40998" y="17351"/>
                </a:lnTo>
                <a:lnTo>
                  <a:pt x="40962" y="16378"/>
                </a:lnTo>
                <a:lnTo>
                  <a:pt x="41007" y="15753"/>
                </a:lnTo>
                <a:lnTo>
                  <a:pt x="41069" y="15449"/>
                </a:lnTo>
                <a:lnTo>
                  <a:pt x="41525" y="13672"/>
                </a:lnTo>
                <a:lnTo>
                  <a:pt x="42525" y="10153"/>
                </a:lnTo>
                <a:lnTo>
                  <a:pt x="43034" y="8394"/>
                </a:lnTo>
                <a:lnTo>
                  <a:pt x="43409" y="7171"/>
                </a:lnTo>
                <a:lnTo>
                  <a:pt x="43748" y="5939"/>
                </a:lnTo>
                <a:lnTo>
                  <a:pt x="43757" y="5849"/>
                </a:lnTo>
                <a:lnTo>
                  <a:pt x="43721" y="5662"/>
                </a:lnTo>
                <a:lnTo>
                  <a:pt x="43579" y="5358"/>
                </a:lnTo>
                <a:lnTo>
                  <a:pt x="43498" y="5162"/>
                </a:lnTo>
                <a:lnTo>
                  <a:pt x="43337" y="5278"/>
                </a:lnTo>
                <a:lnTo>
                  <a:pt x="43079" y="5447"/>
                </a:lnTo>
                <a:lnTo>
                  <a:pt x="42954" y="5581"/>
                </a:lnTo>
                <a:lnTo>
                  <a:pt x="42918" y="5662"/>
                </a:lnTo>
                <a:lnTo>
                  <a:pt x="41551" y="9064"/>
                </a:lnTo>
                <a:lnTo>
                  <a:pt x="40203" y="12466"/>
                </a:lnTo>
                <a:lnTo>
                  <a:pt x="40141" y="12609"/>
                </a:lnTo>
                <a:lnTo>
                  <a:pt x="40016" y="12824"/>
                </a:lnTo>
                <a:lnTo>
                  <a:pt x="39917" y="12931"/>
                </a:lnTo>
                <a:lnTo>
                  <a:pt x="39864" y="12966"/>
                </a:lnTo>
                <a:lnTo>
                  <a:pt x="39355" y="13190"/>
                </a:lnTo>
                <a:lnTo>
                  <a:pt x="38337" y="13591"/>
                </a:lnTo>
                <a:lnTo>
                  <a:pt x="37810" y="13770"/>
                </a:lnTo>
                <a:lnTo>
                  <a:pt x="37265" y="13949"/>
                </a:lnTo>
                <a:lnTo>
                  <a:pt x="36167" y="14234"/>
                </a:lnTo>
                <a:lnTo>
                  <a:pt x="35068" y="14440"/>
                </a:lnTo>
                <a:lnTo>
                  <a:pt x="33961" y="14556"/>
                </a:lnTo>
                <a:lnTo>
                  <a:pt x="32845" y="14601"/>
                </a:lnTo>
                <a:lnTo>
                  <a:pt x="31737" y="14583"/>
                </a:lnTo>
                <a:lnTo>
                  <a:pt x="30621" y="14493"/>
                </a:lnTo>
                <a:lnTo>
                  <a:pt x="29496" y="14342"/>
                </a:lnTo>
                <a:lnTo>
                  <a:pt x="28942" y="14243"/>
                </a:lnTo>
                <a:lnTo>
                  <a:pt x="28451" y="14154"/>
                </a:lnTo>
                <a:lnTo>
                  <a:pt x="27496" y="13922"/>
                </a:lnTo>
                <a:lnTo>
                  <a:pt x="26058" y="13520"/>
                </a:lnTo>
                <a:lnTo>
                  <a:pt x="25102" y="13252"/>
                </a:lnTo>
                <a:lnTo>
                  <a:pt x="24969" y="13208"/>
                </a:lnTo>
                <a:lnTo>
                  <a:pt x="24781" y="13065"/>
                </a:lnTo>
                <a:lnTo>
                  <a:pt x="24674" y="12868"/>
                </a:lnTo>
                <a:lnTo>
                  <a:pt x="24638" y="12600"/>
                </a:lnTo>
                <a:lnTo>
                  <a:pt x="24647" y="12440"/>
                </a:lnTo>
                <a:lnTo>
                  <a:pt x="24719" y="11305"/>
                </a:lnTo>
                <a:lnTo>
                  <a:pt x="24790" y="9019"/>
                </a:lnTo>
                <a:lnTo>
                  <a:pt x="24817" y="7885"/>
                </a:lnTo>
                <a:lnTo>
                  <a:pt x="24808" y="7448"/>
                </a:lnTo>
                <a:lnTo>
                  <a:pt x="24719" y="6573"/>
                </a:lnTo>
                <a:lnTo>
                  <a:pt x="24674" y="6117"/>
                </a:lnTo>
                <a:lnTo>
                  <a:pt x="25665" y="6028"/>
                </a:lnTo>
                <a:lnTo>
                  <a:pt x="26585" y="5930"/>
                </a:lnTo>
                <a:lnTo>
                  <a:pt x="27147" y="5867"/>
                </a:lnTo>
                <a:lnTo>
                  <a:pt x="27960" y="5697"/>
                </a:lnTo>
                <a:lnTo>
                  <a:pt x="28478" y="5546"/>
                </a:lnTo>
                <a:lnTo>
                  <a:pt x="28969" y="5340"/>
                </a:lnTo>
                <a:lnTo>
                  <a:pt x="29425" y="5072"/>
                </a:lnTo>
                <a:lnTo>
                  <a:pt x="29853" y="4724"/>
                </a:lnTo>
                <a:lnTo>
                  <a:pt x="30228" y="4295"/>
                </a:lnTo>
                <a:lnTo>
                  <a:pt x="30398" y="4045"/>
                </a:lnTo>
                <a:lnTo>
                  <a:pt x="30648" y="3644"/>
                </a:lnTo>
                <a:lnTo>
                  <a:pt x="30952" y="3010"/>
                </a:lnTo>
                <a:lnTo>
                  <a:pt x="31103" y="2590"/>
                </a:lnTo>
                <a:lnTo>
                  <a:pt x="31202" y="2152"/>
                </a:lnTo>
                <a:lnTo>
                  <a:pt x="31246" y="1706"/>
                </a:lnTo>
                <a:lnTo>
                  <a:pt x="31228" y="1250"/>
                </a:lnTo>
                <a:lnTo>
                  <a:pt x="31139" y="777"/>
                </a:lnTo>
                <a:lnTo>
                  <a:pt x="31068" y="545"/>
                </a:lnTo>
                <a:lnTo>
                  <a:pt x="31023" y="456"/>
                </a:lnTo>
                <a:lnTo>
                  <a:pt x="30862" y="313"/>
                </a:lnTo>
                <a:lnTo>
                  <a:pt x="30541" y="125"/>
                </a:lnTo>
                <a:lnTo>
                  <a:pt x="303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4342538" y="3758325"/>
            <a:ext cx="1080325" cy="1002625"/>
          </a:xfrm>
          <a:custGeom>
            <a:rect b="b" l="l" r="r" t="t"/>
            <a:pathLst>
              <a:path extrusionOk="0" h="40105" w="43213">
                <a:moveTo>
                  <a:pt x="4403" y="0"/>
                </a:moveTo>
                <a:lnTo>
                  <a:pt x="4233" y="72"/>
                </a:lnTo>
                <a:lnTo>
                  <a:pt x="3948" y="304"/>
                </a:lnTo>
                <a:lnTo>
                  <a:pt x="3715" y="572"/>
                </a:lnTo>
                <a:lnTo>
                  <a:pt x="3465" y="867"/>
                </a:lnTo>
                <a:lnTo>
                  <a:pt x="2912" y="1411"/>
                </a:lnTo>
                <a:lnTo>
                  <a:pt x="2304" y="1867"/>
                </a:lnTo>
                <a:lnTo>
                  <a:pt x="1626" y="2197"/>
                </a:lnTo>
                <a:lnTo>
                  <a:pt x="1251" y="2304"/>
                </a:lnTo>
                <a:lnTo>
                  <a:pt x="1108" y="2349"/>
                </a:lnTo>
                <a:lnTo>
                  <a:pt x="849" y="2447"/>
                </a:lnTo>
                <a:lnTo>
                  <a:pt x="643" y="2581"/>
                </a:lnTo>
                <a:lnTo>
                  <a:pt x="474" y="2733"/>
                </a:lnTo>
                <a:lnTo>
                  <a:pt x="286" y="3010"/>
                </a:lnTo>
                <a:lnTo>
                  <a:pt x="143" y="3456"/>
                </a:lnTo>
                <a:lnTo>
                  <a:pt x="117" y="3715"/>
                </a:lnTo>
                <a:lnTo>
                  <a:pt x="72" y="4144"/>
                </a:lnTo>
                <a:lnTo>
                  <a:pt x="36" y="4564"/>
                </a:lnTo>
                <a:lnTo>
                  <a:pt x="1" y="4867"/>
                </a:lnTo>
                <a:lnTo>
                  <a:pt x="54" y="5269"/>
                </a:lnTo>
                <a:lnTo>
                  <a:pt x="179" y="5403"/>
                </a:lnTo>
                <a:lnTo>
                  <a:pt x="322" y="5448"/>
                </a:lnTo>
                <a:lnTo>
                  <a:pt x="411" y="5466"/>
                </a:lnTo>
                <a:lnTo>
                  <a:pt x="483" y="5448"/>
                </a:lnTo>
                <a:lnTo>
                  <a:pt x="635" y="5287"/>
                </a:lnTo>
                <a:lnTo>
                  <a:pt x="858" y="4894"/>
                </a:lnTo>
                <a:lnTo>
                  <a:pt x="974" y="4635"/>
                </a:lnTo>
                <a:lnTo>
                  <a:pt x="1045" y="4439"/>
                </a:lnTo>
                <a:lnTo>
                  <a:pt x="1099" y="4010"/>
                </a:lnTo>
                <a:lnTo>
                  <a:pt x="1144" y="3805"/>
                </a:lnTo>
                <a:lnTo>
                  <a:pt x="1179" y="3697"/>
                </a:lnTo>
                <a:lnTo>
                  <a:pt x="1322" y="3492"/>
                </a:lnTo>
                <a:lnTo>
                  <a:pt x="1420" y="3430"/>
                </a:lnTo>
                <a:lnTo>
                  <a:pt x="3001" y="2519"/>
                </a:lnTo>
                <a:lnTo>
                  <a:pt x="4573" y="1635"/>
                </a:lnTo>
                <a:lnTo>
                  <a:pt x="5582" y="2304"/>
                </a:lnTo>
                <a:lnTo>
                  <a:pt x="7127" y="3278"/>
                </a:lnTo>
                <a:lnTo>
                  <a:pt x="8189" y="3885"/>
                </a:lnTo>
                <a:lnTo>
                  <a:pt x="9297" y="4412"/>
                </a:lnTo>
                <a:lnTo>
                  <a:pt x="10458" y="4832"/>
                </a:lnTo>
                <a:lnTo>
                  <a:pt x="11368" y="5064"/>
                </a:lnTo>
                <a:lnTo>
                  <a:pt x="12002" y="5171"/>
                </a:lnTo>
                <a:lnTo>
                  <a:pt x="12654" y="5242"/>
                </a:lnTo>
                <a:lnTo>
                  <a:pt x="13324" y="5260"/>
                </a:lnTo>
                <a:lnTo>
                  <a:pt x="13672" y="5251"/>
                </a:lnTo>
                <a:lnTo>
                  <a:pt x="13663" y="5814"/>
                </a:lnTo>
                <a:lnTo>
                  <a:pt x="13672" y="6368"/>
                </a:lnTo>
                <a:lnTo>
                  <a:pt x="13708" y="6850"/>
                </a:lnTo>
                <a:lnTo>
                  <a:pt x="13860" y="7716"/>
                </a:lnTo>
                <a:lnTo>
                  <a:pt x="14119" y="8475"/>
                </a:lnTo>
                <a:lnTo>
                  <a:pt x="14485" y="9127"/>
                </a:lnTo>
                <a:lnTo>
                  <a:pt x="14949" y="9663"/>
                </a:lnTo>
                <a:lnTo>
                  <a:pt x="15521" y="10082"/>
                </a:lnTo>
                <a:lnTo>
                  <a:pt x="16182" y="10395"/>
                </a:lnTo>
                <a:lnTo>
                  <a:pt x="16950" y="10582"/>
                </a:lnTo>
                <a:lnTo>
                  <a:pt x="17378" y="10627"/>
                </a:lnTo>
                <a:lnTo>
                  <a:pt x="17798" y="10636"/>
                </a:lnTo>
                <a:lnTo>
                  <a:pt x="18655" y="10582"/>
                </a:lnTo>
                <a:lnTo>
                  <a:pt x="19084" y="10582"/>
                </a:lnTo>
                <a:lnTo>
                  <a:pt x="19227" y="10591"/>
                </a:lnTo>
                <a:lnTo>
                  <a:pt x="19504" y="10645"/>
                </a:lnTo>
                <a:lnTo>
                  <a:pt x="19754" y="10743"/>
                </a:lnTo>
                <a:lnTo>
                  <a:pt x="19968" y="10886"/>
                </a:lnTo>
                <a:lnTo>
                  <a:pt x="20155" y="11056"/>
                </a:lnTo>
                <a:lnTo>
                  <a:pt x="20307" y="11270"/>
                </a:lnTo>
                <a:lnTo>
                  <a:pt x="20423" y="11502"/>
                </a:lnTo>
                <a:lnTo>
                  <a:pt x="20495" y="11761"/>
                </a:lnTo>
                <a:lnTo>
                  <a:pt x="20522" y="11904"/>
                </a:lnTo>
                <a:lnTo>
                  <a:pt x="20531" y="12092"/>
                </a:lnTo>
                <a:lnTo>
                  <a:pt x="20522" y="12422"/>
                </a:lnTo>
                <a:lnTo>
                  <a:pt x="20459" y="12708"/>
                </a:lnTo>
                <a:lnTo>
                  <a:pt x="20343" y="12958"/>
                </a:lnTo>
                <a:lnTo>
                  <a:pt x="20164" y="13154"/>
                </a:lnTo>
                <a:lnTo>
                  <a:pt x="19941" y="13306"/>
                </a:lnTo>
                <a:lnTo>
                  <a:pt x="19655" y="13422"/>
                </a:lnTo>
                <a:lnTo>
                  <a:pt x="19307" y="13494"/>
                </a:lnTo>
                <a:lnTo>
                  <a:pt x="19111" y="13520"/>
                </a:lnTo>
                <a:lnTo>
                  <a:pt x="18789" y="13547"/>
                </a:lnTo>
                <a:lnTo>
                  <a:pt x="18227" y="13663"/>
                </a:lnTo>
                <a:lnTo>
                  <a:pt x="17744" y="13851"/>
                </a:lnTo>
                <a:lnTo>
                  <a:pt x="17334" y="14101"/>
                </a:lnTo>
                <a:lnTo>
                  <a:pt x="17003" y="14431"/>
                </a:lnTo>
                <a:lnTo>
                  <a:pt x="16744" y="14833"/>
                </a:lnTo>
                <a:lnTo>
                  <a:pt x="16557" y="15315"/>
                </a:lnTo>
                <a:lnTo>
                  <a:pt x="16432" y="15878"/>
                </a:lnTo>
                <a:lnTo>
                  <a:pt x="16387" y="16199"/>
                </a:lnTo>
                <a:lnTo>
                  <a:pt x="16235" y="17512"/>
                </a:lnTo>
                <a:lnTo>
                  <a:pt x="16030" y="18816"/>
                </a:lnTo>
                <a:lnTo>
                  <a:pt x="15958" y="19325"/>
                </a:lnTo>
                <a:lnTo>
                  <a:pt x="15878" y="20334"/>
                </a:lnTo>
                <a:lnTo>
                  <a:pt x="15878" y="21343"/>
                </a:lnTo>
                <a:lnTo>
                  <a:pt x="15958" y="22334"/>
                </a:lnTo>
                <a:lnTo>
                  <a:pt x="16110" y="23308"/>
                </a:lnTo>
                <a:lnTo>
                  <a:pt x="16324" y="24281"/>
                </a:lnTo>
                <a:lnTo>
                  <a:pt x="16601" y="25245"/>
                </a:lnTo>
                <a:lnTo>
                  <a:pt x="16941" y="26201"/>
                </a:lnTo>
                <a:lnTo>
                  <a:pt x="17128" y="26674"/>
                </a:lnTo>
                <a:lnTo>
                  <a:pt x="17200" y="26826"/>
                </a:lnTo>
                <a:lnTo>
                  <a:pt x="17351" y="27094"/>
                </a:lnTo>
                <a:lnTo>
                  <a:pt x="17637" y="27442"/>
                </a:lnTo>
                <a:lnTo>
                  <a:pt x="18110" y="27790"/>
                </a:lnTo>
                <a:lnTo>
                  <a:pt x="18664" y="28023"/>
                </a:lnTo>
                <a:lnTo>
                  <a:pt x="18977" y="28094"/>
                </a:lnTo>
                <a:lnTo>
                  <a:pt x="19361" y="28166"/>
                </a:lnTo>
                <a:lnTo>
                  <a:pt x="20147" y="28228"/>
                </a:lnTo>
                <a:lnTo>
                  <a:pt x="21531" y="28228"/>
                </a:lnTo>
                <a:lnTo>
                  <a:pt x="23504" y="28344"/>
                </a:lnTo>
                <a:lnTo>
                  <a:pt x="25460" y="28594"/>
                </a:lnTo>
                <a:lnTo>
                  <a:pt x="27416" y="28933"/>
                </a:lnTo>
                <a:lnTo>
                  <a:pt x="28380" y="29130"/>
                </a:lnTo>
                <a:lnTo>
                  <a:pt x="29496" y="29362"/>
                </a:lnTo>
                <a:lnTo>
                  <a:pt x="31130" y="29809"/>
                </a:lnTo>
                <a:lnTo>
                  <a:pt x="32193" y="30166"/>
                </a:lnTo>
                <a:lnTo>
                  <a:pt x="33238" y="30577"/>
                </a:lnTo>
                <a:lnTo>
                  <a:pt x="34247" y="31068"/>
                </a:lnTo>
                <a:lnTo>
                  <a:pt x="35220" y="31639"/>
                </a:lnTo>
                <a:lnTo>
                  <a:pt x="36149" y="32291"/>
                </a:lnTo>
                <a:lnTo>
                  <a:pt x="36604" y="32666"/>
                </a:lnTo>
                <a:lnTo>
                  <a:pt x="36980" y="32997"/>
                </a:lnTo>
                <a:lnTo>
                  <a:pt x="37694" y="33675"/>
                </a:lnTo>
                <a:lnTo>
                  <a:pt x="38364" y="34381"/>
                </a:lnTo>
                <a:lnTo>
                  <a:pt x="39007" y="35122"/>
                </a:lnTo>
                <a:lnTo>
                  <a:pt x="39900" y="36274"/>
                </a:lnTo>
                <a:lnTo>
                  <a:pt x="40980" y="37908"/>
                </a:lnTo>
                <a:lnTo>
                  <a:pt x="41480" y="38765"/>
                </a:lnTo>
                <a:lnTo>
                  <a:pt x="41641" y="39042"/>
                </a:lnTo>
                <a:lnTo>
                  <a:pt x="42007" y="39569"/>
                </a:lnTo>
                <a:lnTo>
                  <a:pt x="42221" y="39801"/>
                </a:lnTo>
                <a:lnTo>
                  <a:pt x="42293" y="39864"/>
                </a:lnTo>
                <a:lnTo>
                  <a:pt x="42480" y="39953"/>
                </a:lnTo>
                <a:lnTo>
                  <a:pt x="42793" y="40042"/>
                </a:lnTo>
                <a:lnTo>
                  <a:pt x="43007" y="40105"/>
                </a:lnTo>
                <a:lnTo>
                  <a:pt x="43070" y="39891"/>
                </a:lnTo>
                <a:lnTo>
                  <a:pt x="43195" y="39560"/>
                </a:lnTo>
                <a:lnTo>
                  <a:pt x="43213" y="39364"/>
                </a:lnTo>
                <a:lnTo>
                  <a:pt x="43195" y="39283"/>
                </a:lnTo>
                <a:lnTo>
                  <a:pt x="42972" y="38685"/>
                </a:lnTo>
                <a:lnTo>
                  <a:pt x="42454" y="37515"/>
                </a:lnTo>
                <a:lnTo>
                  <a:pt x="42141" y="36962"/>
                </a:lnTo>
                <a:lnTo>
                  <a:pt x="41703" y="36247"/>
                </a:lnTo>
                <a:lnTo>
                  <a:pt x="40775" y="34899"/>
                </a:lnTo>
                <a:lnTo>
                  <a:pt x="39757" y="33640"/>
                </a:lnTo>
                <a:lnTo>
                  <a:pt x="38649" y="32488"/>
                </a:lnTo>
                <a:lnTo>
                  <a:pt x="37444" y="31452"/>
                </a:lnTo>
                <a:lnTo>
                  <a:pt x="36470" y="30764"/>
                </a:lnTo>
                <a:lnTo>
                  <a:pt x="35792" y="30344"/>
                </a:lnTo>
                <a:lnTo>
                  <a:pt x="35086" y="29960"/>
                </a:lnTo>
                <a:lnTo>
                  <a:pt x="34354" y="29612"/>
                </a:lnTo>
                <a:lnTo>
                  <a:pt x="33586" y="29300"/>
                </a:lnTo>
                <a:lnTo>
                  <a:pt x="32791" y="29023"/>
                </a:lnTo>
                <a:lnTo>
                  <a:pt x="32381" y="28907"/>
                </a:lnTo>
                <a:lnTo>
                  <a:pt x="30818" y="28469"/>
                </a:lnTo>
                <a:lnTo>
                  <a:pt x="28451" y="27898"/>
                </a:lnTo>
                <a:lnTo>
                  <a:pt x="26862" y="27576"/>
                </a:lnTo>
                <a:lnTo>
                  <a:pt x="25272" y="27308"/>
                </a:lnTo>
                <a:lnTo>
                  <a:pt x="23665" y="27103"/>
                </a:lnTo>
                <a:lnTo>
                  <a:pt x="22049" y="26978"/>
                </a:lnTo>
                <a:lnTo>
                  <a:pt x="20423" y="26933"/>
                </a:lnTo>
                <a:lnTo>
                  <a:pt x="19602" y="26951"/>
                </a:lnTo>
                <a:lnTo>
                  <a:pt x="19316" y="26951"/>
                </a:lnTo>
                <a:lnTo>
                  <a:pt x="18950" y="26871"/>
                </a:lnTo>
                <a:lnTo>
                  <a:pt x="18745" y="26772"/>
                </a:lnTo>
                <a:lnTo>
                  <a:pt x="18486" y="26567"/>
                </a:lnTo>
                <a:lnTo>
                  <a:pt x="18227" y="26174"/>
                </a:lnTo>
                <a:lnTo>
                  <a:pt x="18128" y="25924"/>
                </a:lnTo>
                <a:lnTo>
                  <a:pt x="17977" y="25478"/>
                </a:lnTo>
                <a:lnTo>
                  <a:pt x="17843" y="25040"/>
                </a:lnTo>
                <a:lnTo>
                  <a:pt x="17682" y="24460"/>
                </a:lnTo>
                <a:lnTo>
                  <a:pt x="17450" y="23290"/>
                </a:lnTo>
                <a:lnTo>
                  <a:pt x="17325" y="22129"/>
                </a:lnTo>
                <a:lnTo>
                  <a:pt x="17280" y="20968"/>
                </a:lnTo>
                <a:lnTo>
                  <a:pt x="17316" y="19798"/>
                </a:lnTo>
                <a:lnTo>
                  <a:pt x="17414" y="18637"/>
                </a:lnTo>
                <a:lnTo>
                  <a:pt x="17637" y="16887"/>
                </a:lnTo>
                <a:lnTo>
                  <a:pt x="17816" y="15726"/>
                </a:lnTo>
                <a:lnTo>
                  <a:pt x="17869" y="15485"/>
                </a:lnTo>
                <a:lnTo>
                  <a:pt x="18066" y="15128"/>
                </a:lnTo>
                <a:lnTo>
                  <a:pt x="18361" y="14887"/>
                </a:lnTo>
                <a:lnTo>
                  <a:pt x="18753" y="14735"/>
                </a:lnTo>
                <a:lnTo>
                  <a:pt x="18986" y="14681"/>
                </a:lnTo>
                <a:lnTo>
                  <a:pt x="19548" y="14565"/>
                </a:lnTo>
                <a:lnTo>
                  <a:pt x="20379" y="14333"/>
                </a:lnTo>
                <a:lnTo>
                  <a:pt x="20861" y="14092"/>
                </a:lnTo>
                <a:lnTo>
                  <a:pt x="21057" y="13922"/>
                </a:lnTo>
                <a:lnTo>
                  <a:pt x="21200" y="13770"/>
                </a:lnTo>
                <a:lnTo>
                  <a:pt x="21441" y="13449"/>
                </a:lnTo>
                <a:lnTo>
                  <a:pt x="21611" y="13092"/>
                </a:lnTo>
                <a:lnTo>
                  <a:pt x="21718" y="12717"/>
                </a:lnTo>
                <a:lnTo>
                  <a:pt x="21772" y="12333"/>
                </a:lnTo>
                <a:lnTo>
                  <a:pt x="21754" y="11940"/>
                </a:lnTo>
                <a:lnTo>
                  <a:pt x="21691" y="11529"/>
                </a:lnTo>
                <a:lnTo>
                  <a:pt x="21575" y="11127"/>
                </a:lnTo>
                <a:lnTo>
                  <a:pt x="21495" y="10931"/>
                </a:lnTo>
                <a:lnTo>
                  <a:pt x="21415" y="10752"/>
                </a:lnTo>
                <a:lnTo>
                  <a:pt x="21218" y="10413"/>
                </a:lnTo>
                <a:lnTo>
                  <a:pt x="20995" y="10127"/>
                </a:lnTo>
                <a:lnTo>
                  <a:pt x="20727" y="9886"/>
                </a:lnTo>
                <a:lnTo>
                  <a:pt x="20432" y="9681"/>
                </a:lnTo>
                <a:lnTo>
                  <a:pt x="20111" y="9538"/>
                </a:lnTo>
                <a:lnTo>
                  <a:pt x="19745" y="9430"/>
                </a:lnTo>
                <a:lnTo>
                  <a:pt x="19361" y="9377"/>
                </a:lnTo>
                <a:lnTo>
                  <a:pt x="19146" y="9377"/>
                </a:lnTo>
                <a:lnTo>
                  <a:pt x="18325" y="9386"/>
                </a:lnTo>
                <a:lnTo>
                  <a:pt x="17503" y="9377"/>
                </a:lnTo>
                <a:lnTo>
                  <a:pt x="17280" y="9368"/>
                </a:lnTo>
                <a:lnTo>
                  <a:pt x="16851" y="9297"/>
                </a:lnTo>
                <a:lnTo>
                  <a:pt x="16467" y="9172"/>
                </a:lnTo>
                <a:lnTo>
                  <a:pt x="16119" y="8993"/>
                </a:lnTo>
                <a:lnTo>
                  <a:pt x="15815" y="8761"/>
                </a:lnTo>
                <a:lnTo>
                  <a:pt x="15557" y="8475"/>
                </a:lnTo>
                <a:lnTo>
                  <a:pt x="15342" y="8136"/>
                </a:lnTo>
                <a:lnTo>
                  <a:pt x="15181" y="7743"/>
                </a:lnTo>
                <a:lnTo>
                  <a:pt x="15119" y="7519"/>
                </a:lnTo>
                <a:lnTo>
                  <a:pt x="14976" y="6885"/>
                </a:lnTo>
                <a:lnTo>
                  <a:pt x="14797" y="5582"/>
                </a:lnTo>
                <a:lnTo>
                  <a:pt x="14735" y="4930"/>
                </a:lnTo>
                <a:lnTo>
                  <a:pt x="14690" y="4680"/>
                </a:lnTo>
                <a:lnTo>
                  <a:pt x="14538" y="4287"/>
                </a:lnTo>
                <a:lnTo>
                  <a:pt x="14351" y="4090"/>
                </a:lnTo>
                <a:lnTo>
                  <a:pt x="14190" y="4010"/>
                </a:lnTo>
                <a:lnTo>
                  <a:pt x="14012" y="3974"/>
                </a:lnTo>
                <a:lnTo>
                  <a:pt x="13797" y="3974"/>
                </a:lnTo>
                <a:lnTo>
                  <a:pt x="13681" y="4001"/>
                </a:lnTo>
                <a:lnTo>
                  <a:pt x="13422" y="4055"/>
                </a:lnTo>
                <a:lnTo>
                  <a:pt x="12922" y="4108"/>
                </a:lnTo>
                <a:lnTo>
                  <a:pt x="12440" y="4099"/>
                </a:lnTo>
                <a:lnTo>
                  <a:pt x="11967" y="4046"/>
                </a:lnTo>
                <a:lnTo>
                  <a:pt x="11261" y="3867"/>
                </a:lnTo>
                <a:lnTo>
                  <a:pt x="10359" y="3510"/>
                </a:lnTo>
                <a:lnTo>
                  <a:pt x="9922" y="3287"/>
                </a:lnTo>
                <a:lnTo>
                  <a:pt x="7957" y="2269"/>
                </a:lnTo>
                <a:lnTo>
                  <a:pt x="6019" y="1224"/>
                </a:lnTo>
                <a:lnTo>
                  <a:pt x="5805" y="1099"/>
                </a:lnTo>
                <a:lnTo>
                  <a:pt x="5421" y="777"/>
                </a:lnTo>
                <a:lnTo>
                  <a:pt x="5260" y="590"/>
                </a:lnTo>
                <a:lnTo>
                  <a:pt x="5019" y="322"/>
                </a:lnTo>
                <a:lnTo>
                  <a:pt x="4733" y="81"/>
                </a:lnTo>
                <a:lnTo>
                  <a:pt x="4564" y="9"/>
                </a:lnTo>
                <a:lnTo>
                  <a:pt x="440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6335075" y="4562400"/>
            <a:ext cx="1588650" cy="277525"/>
          </a:xfrm>
          <a:custGeom>
            <a:rect b="b" l="l" r="r" t="t"/>
            <a:pathLst>
              <a:path extrusionOk="0" h="11101" w="63546">
                <a:moveTo>
                  <a:pt x="23897" y="0"/>
                </a:moveTo>
                <a:lnTo>
                  <a:pt x="23549" y="18"/>
                </a:lnTo>
                <a:lnTo>
                  <a:pt x="21307" y="188"/>
                </a:lnTo>
                <a:lnTo>
                  <a:pt x="16833" y="536"/>
                </a:lnTo>
                <a:lnTo>
                  <a:pt x="14601" y="741"/>
                </a:lnTo>
                <a:lnTo>
                  <a:pt x="14136" y="795"/>
                </a:lnTo>
                <a:lnTo>
                  <a:pt x="13234" y="920"/>
                </a:lnTo>
                <a:lnTo>
                  <a:pt x="12350" y="1099"/>
                </a:lnTo>
                <a:lnTo>
                  <a:pt x="11484" y="1313"/>
                </a:lnTo>
                <a:lnTo>
                  <a:pt x="10636" y="1572"/>
                </a:lnTo>
                <a:lnTo>
                  <a:pt x="9814" y="1867"/>
                </a:lnTo>
                <a:lnTo>
                  <a:pt x="8609" y="2385"/>
                </a:lnTo>
                <a:lnTo>
                  <a:pt x="7073" y="3197"/>
                </a:lnTo>
                <a:lnTo>
                  <a:pt x="5599" y="4144"/>
                </a:lnTo>
                <a:lnTo>
                  <a:pt x="4197" y="5215"/>
                </a:lnTo>
                <a:lnTo>
                  <a:pt x="2858" y="6403"/>
                </a:lnTo>
                <a:lnTo>
                  <a:pt x="2215" y="7046"/>
                </a:lnTo>
                <a:lnTo>
                  <a:pt x="1902" y="7376"/>
                </a:lnTo>
                <a:lnTo>
                  <a:pt x="1349" y="8135"/>
                </a:lnTo>
                <a:lnTo>
                  <a:pt x="616" y="9359"/>
                </a:lnTo>
                <a:lnTo>
                  <a:pt x="125" y="10163"/>
                </a:lnTo>
                <a:lnTo>
                  <a:pt x="63" y="10288"/>
                </a:lnTo>
                <a:lnTo>
                  <a:pt x="0" y="10564"/>
                </a:lnTo>
                <a:lnTo>
                  <a:pt x="9" y="10707"/>
                </a:lnTo>
                <a:lnTo>
                  <a:pt x="27" y="10814"/>
                </a:lnTo>
                <a:lnTo>
                  <a:pt x="161" y="11020"/>
                </a:lnTo>
                <a:lnTo>
                  <a:pt x="250" y="11082"/>
                </a:lnTo>
                <a:lnTo>
                  <a:pt x="322" y="11100"/>
                </a:lnTo>
                <a:lnTo>
                  <a:pt x="536" y="11011"/>
                </a:lnTo>
                <a:lnTo>
                  <a:pt x="616" y="10948"/>
                </a:lnTo>
                <a:lnTo>
                  <a:pt x="893" y="10627"/>
                </a:lnTo>
                <a:lnTo>
                  <a:pt x="1161" y="10288"/>
                </a:lnTo>
                <a:lnTo>
                  <a:pt x="1911" y="9439"/>
                </a:lnTo>
                <a:lnTo>
                  <a:pt x="3036" y="8144"/>
                </a:lnTo>
                <a:lnTo>
                  <a:pt x="3813" y="7323"/>
                </a:lnTo>
                <a:lnTo>
                  <a:pt x="4215" y="6921"/>
                </a:lnTo>
                <a:lnTo>
                  <a:pt x="4671" y="6492"/>
                </a:lnTo>
                <a:lnTo>
                  <a:pt x="5617" y="5689"/>
                </a:lnTo>
                <a:lnTo>
                  <a:pt x="6599" y="4947"/>
                </a:lnTo>
                <a:lnTo>
                  <a:pt x="7626" y="4278"/>
                </a:lnTo>
                <a:lnTo>
                  <a:pt x="8689" y="3688"/>
                </a:lnTo>
                <a:lnTo>
                  <a:pt x="9796" y="3170"/>
                </a:lnTo>
                <a:lnTo>
                  <a:pt x="10939" y="2751"/>
                </a:lnTo>
                <a:lnTo>
                  <a:pt x="12136" y="2411"/>
                </a:lnTo>
                <a:lnTo>
                  <a:pt x="12752" y="2286"/>
                </a:lnTo>
                <a:lnTo>
                  <a:pt x="13690" y="2117"/>
                </a:lnTo>
                <a:lnTo>
                  <a:pt x="15574" y="1849"/>
                </a:lnTo>
                <a:lnTo>
                  <a:pt x="18414" y="1545"/>
                </a:lnTo>
                <a:lnTo>
                  <a:pt x="20307" y="1358"/>
                </a:lnTo>
                <a:lnTo>
                  <a:pt x="20718" y="1322"/>
                </a:lnTo>
                <a:lnTo>
                  <a:pt x="21530" y="1304"/>
                </a:lnTo>
                <a:lnTo>
                  <a:pt x="22772" y="1331"/>
                </a:lnTo>
                <a:lnTo>
                  <a:pt x="23611" y="1340"/>
                </a:lnTo>
                <a:lnTo>
                  <a:pt x="23683" y="1876"/>
                </a:lnTo>
                <a:lnTo>
                  <a:pt x="23816" y="2420"/>
                </a:lnTo>
                <a:lnTo>
                  <a:pt x="23977" y="2858"/>
                </a:lnTo>
                <a:lnTo>
                  <a:pt x="24406" y="3626"/>
                </a:lnTo>
                <a:lnTo>
                  <a:pt x="24924" y="4269"/>
                </a:lnTo>
                <a:lnTo>
                  <a:pt x="25531" y="4796"/>
                </a:lnTo>
                <a:lnTo>
                  <a:pt x="26210" y="5215"/>
                </a:lnTo>
                <a:lnTo>
                  <a:pt x="26933" y="5528"/>
                </a:lnTo>
                <a:lnTo>
                  <a:pt x="27710" y="5769"/>
                </a:lnTo>
                <a:lnTo>
                  <a:pt x="28505" y="5921"/>
                </a:lnTo>
                <a:lnTo>
                  <a:pt x="28907" y="5974"/>
                </a:lnTo>
                <a:lnTo>
                  <a:pt x="29639" y="6037"/>
                </a:lnTo>
                <a:lnTo>
                  <a:pt x="30693" y="6046"/>
                </a:lnTo>
                <a:lnTo>
                  <a:pt x="31389" y="6001"/>
                </a:lnTo>
                <a:lnTo>
                  <a:pt x="32059" y="5921"/>
                </a:lnTo>
                <a:lnTo>
                  <a:pt x="32729" y="5787"/>
                </a:lnTo>
                <a:lnTo>
                  <a:pt x="33372" y="5617"/>
                </a:lnTo>
                <a:lnTo>
                  <a:pt x="34006" y="5412"/>
                </a:lnTo>
                <a:lnTo>
                  <a:pt x="34622" y="5162"/>
                </a:lnTo>
                <a:lnTo>
                  <a:pt x="35229" y="4867"/>
                </a:lnTo>
                <a:lnTo>
                  <a:pt x="35809" y="4528"/>
                </a:lnTo>
                <a:lnTo>
                  <a:pt x="36381" y="4153"/>
                </a:lnTo>
                <a:lnTo>
                  <a:pt x="36926" y="3742"/>
                </a:lnTo>
                <a:lnTo>
                  <a:pt x="37461" y="3286"/>
                </a:lnTo>
                <a:lnTo>
                  <a:pt x="38229" y="2527"/>
                </a:lnTo>
                <a:lnTo>
                  <a:pt x="38712" y="1965"/>
                </a:lnTo>
                <a:lnTo>
                  <a:pt x="38846" y="1822"/>
                </a:lnTo>
                <a:lnTo>
                  <a:pt x="39105" y="1617"/>
                </a:lnTo>
                <a:lnTo>
                  <a:pt x="39390" y="1509"/>
                </a:lnTo>
                <a:lnTo>
                  <a:pt x="39694" y="1492"/>
                </a:lnTo>
                <a:lnTo>
                  <a:pt x="39873" y="1509"/>
                </a:lnTo>
                <a:lnTo>
                  <a:pt x="41828" y="1759"/>
                </a:lnTo>
                <a:lnTo>
                  <a:pt x="44775" y="2117"/>
                </a:lnTo>
                <a:lnTo>
                  <a:pt x="46731" y="2393"/>
                </a:lnTo>
                <a:lnTo>
                  <a:pt x="47713" y="2563"/>
                </a:lnTo>
                <a:lnTo>
                  <a:pt x="48981" y="2786"/>
                </a:lnTo>
                <a:lnTo>
                  <a:pt x="51499" y="3322"/>
                </a:lnTo>
                <a:lnTo>
                  <a:pt x="53366" y="3831"/>
                </a:lnTo>
                <a:lnTo>
                  <a:pt x="54589" y="4233"/>
                </a:lnTo>
                <a:lnTo>
                  <a:pt x="55795" y="4688"/>
                </a:lnTo>
                <a:lnTo>
                  <a:pt x="56982" y="5215"/>
                </a:lnTo>
                <a:lnTo>
                  <a:pt x="57563" y="5510"/>
                </a:lnTo>
                <a:lnTo>
                  <a:pt x="58143" y="5814"/>
                </a:lnTo>
                <a:lnTo>
                  <a:pt x="58983" y="6323"/>
                </a:lnTo>
                <a:lnTo>
                  <a:pt x="59518" y="6698"/>
                </a:lnTo>
                <a:lnTo>
                  <a:pt x="59769" y="6903"/>
                </a:lnTo>
                <a:lnTo>
                  <a:pt x="60536" y="7564"/>
                </a:lnTo>
                <a:lnTo>
                  <a:pt x="62010" y="8966"/>
                </a:lnTo>
                <a:lnTo>
                  <a:pt x="62751" y="9662"/>
                </a:lnTo>
                <a:lnTo>
                  <a:pt x="63135" y="9948"/>
                </a:lnTo>
                <a:lnTo>
                  <a:pt x="63546" y="10207"/>
                </a:lnTo>
                <a:lnTo>
                  <a:pt x="63510" y="9636"/>
                </a:lnTo>
                <a:lnTo>
                  <a:pt x="63457" y="9064"/>
                </a:lnTo>
                <a:lnTo>
                  <a:pt x="63448" y="8975"/>
                </a:lnTo>
                <a:lnTo>
                  <a:pt x="63358" y="8814"/>
                </a:lnTo>
                <a:lnTo>
                  <a:pt x="63296" y="8752"/>
                </a:lnTo>
                <a:lnTo>
                  <a:pt x="62519" y="7868"/>
                </a:lnTo>
                <a:lnTo>
                  <a:pt x="61349" y="6537"/>
                </a:lnTo>
                <a:lnTo>
                  <a:pt x="60545" y="5689"/>
                </a:lnTo>
                <a:lnTo>
                  <a:pt x="60117" y="5287"/>
                </a:lnTo>
                <a:lnTo>
                  <a:pt x="59795" y="5010"/>
                </a:lnTo>
                <a:lnTo>
                  <a:pt x="59108" y="4510"/>
                </a:lnTo>
                <a:lnTo>
                  <a:pt x="58384" y="4090"/>
                </a:lnTo>
                <a:lnTo>
                  <a:pt x="57634" y="3742"/>
                </a:lnTo>
                <a:lnTo>
                  <a:pt x="56455" y="3295"/>
                </a:lnTo>
                <a:lnTo>
                  <a:pt x="54848" y="2840"/>
                </a:lnTo>
                <a:lnTo>
                  <a:pt x="54044" y="2643"/>
                </a:lnTo>
                <a:lnTo>
                  <a:pt x="52928" y="2367"/>
                </a:lnTo>
                <a:lnTo>
                  <a:pt x="50687" y="1893"/>
                </a:lnTo>
                <a:lnTo>
                  <a:pt x="47293" y="1277"/>
                </a:lnTo>
                <a:lnTo>
                  <a:pt x="45025" y="911"/>
                </a:lnTo>
                <a:lnTo>
                  <a:pt x="44329" y="795"/>
                </a:lnTo>
                <a:lnTo>
                  <a:pt x="42909" y="625"/>
                </a:lnTo>
                <a:lnTo>
                  <a:pt x="40783" y="429"/>
                </a:lnTo>
                <a:lnTo>
                  <a:pt x="39364" y="295"/>
                </a:lnTo>
                <a:lnTo>
                  <a:pt x="39078" y="277"/>
                </a:lnTo>
                <a:lnTo>
                  <a:pt x="38560" y="375"/>
                </a:lnTo>
                <a:lnTo>
                  <a:pt x="38104" y="599"/>
                </a:lnTo>
                <a:lnTo>
                  <a:pt x="37685" y="920"/>
                </a:lnTo>
                <a:lnTo>
                  <a:pt x="37488" y="1116"/>
                </a:lnTo>
                <a:lnTo>
                  <a:pt x="37042" y="1581"/>
                </a:lnTo>
                <a:lnTo>
                  <a:pt x="36113" y="2474"/>
                </a:lnTo>
                <a:lnTo>
                  <a:pt x="35613" y="2867"/>
                </a:lnTo>
                <a:lnTo>
                  <a:pt x="35354" y="3063"/>
                </a:lnTo>
                <a:lnTo>
                  <a:pt x="34809" y="3411"/>
                </a:lnTo>
                <a:lnTo>
                  <a:pt x="34247" y="3724"/>
                </a:lnTo>
                <a:lnTo>
                  <a:pt x="33666" y="3983"/>
                </a:lnTo>
                <a:lnTo>
                  <a:pt x="33077" y="4188"/>
                </a:lnTo>
                <a:lnTo>
                  <a:pt x="32479" y="4358"/>
                </a:lnTo>
                <a:lnTo>
                  <a:pt x="31871" y="4483"/>
                </a:lnTo>
                <a:lnTo>
                  <a:pt x="31255" y="4555"/>
                </a:lnTo>
                <a:lnTo>
                  <a:pt x="30648" y="4581"/>
                </a:lnTo>
                <a:lnTo>
                  <a:pt x="30032" y="4572"/>
                </a:lnTo>
                <a:lnTo>
                  <a:pt x="29433" y="4501"/>
                </a:lnTo>
                <a:lnTo>
                  <a:pt x="28835" y="4394"/>
                </a:lnTo>
                <a:lnTo>
                  <a:pt x="28255" y="4242"/>
                </a:lnTo>
                <a:lnTo>
                  <a:pt x="27692" y="4045"/>
                </a:lnTo>
                <a:lnTo>
                  <a:pt x="27147" y="3795"/>
                </a:lnTo>
                <a:lnTo>
                  <a:pt x="26620" y="3501"/>
                </a:lnTo>
                <a:lnTo>
                  <a:pt x="26370" y="3340"/>
                </a:lnTo>
                <a:lnTo>
                  <a:pt x="26067" y="3117"/>
                </a:lnTo>
                <a:lnTo>
                  <a:pt x="25585" y="2626"/>
                </a:lnTo>
                <a:lnTo>
                  <a:pt x="25218" y="2063"/>
                </a:lnTo>
                <a:lnTo>
                  <a:pt x="24959" y="1429"/>
                </a:lnTo>
                <a:lnTo>
                  <a:pt x="24879" y="1081"/>
                </a:lnTo>
                <a:lnTo>
                  <a:pt x="24799" y="732"/>
                </a:lnTo>
                <a:lnTo>
                  <a:pt x="24674" y="375"/>
                </a:lnTo>
                <a:lnTo>
                  <a:pt x="24567" y="206"/>
                </a:lnTo>
                <a:lnTo>
                  <a:pt x="24433" y="98"/>
                </a:lnTo>
                <a:lnTo>
                  <a:pt x="24263" y="27"/>
                </a:lnTo>
                <a:lnTo>
                  <a:pt x="2389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4343438" y="3556500"/>
            <a:ext cx="780950" cy="896375"/>
          </a:xfrm>
          <a:custGeom>
            <a:rect b="b" l="l" r="r" t="t"/>
            <a:pathLst>
              <a:path extrusionOk="0" h="35855" w="31238">
                <a:moveTo>
                  <a:pt x="10627" y="1"/>
                </a:moveTo>
                <a:lnTo>
                  <a:pt x="9698" y="81"/>
                </a:lnTo>
                <a:lnTo>
                  <a:pt x="8761" y="242"/>
                </a:lnTo>
                <a:lnTo>
                  <a:pt x="8287" y="358"/>
                </a:lnTo>
                <a:lnTo>
                  <a:pt x="7769" y="501"/>
                </a:lnTo>
                <a:lnTo>
                  <a:pt x="6805" y="876"/>
                </a:lnTo>
                <a:lnTo>
                  <a:pt x="5912" y="1340"/>
                </a:lnTo>
                <a:lnTo>
                  <a:pt x="5072" y="1885"/>
                </a:lnTo>
                <a:lnTo>
                  <a:pt x="4296" y="2510"/>
                </a:lnTo>
                <a:lnTo>
                  <a:pt x="3563" y="3189"/>
                </a:lnTo>
                <a:lnTo>
                  <a:pt x="2867" y="3921"/>
                </a:lnTo>
                <a:lnTo>
                  <a:pt x="2197" y="4698"/>
                </a:lnTo>
                <a:lnTo>
                  <a:pt x="1876" y="5100"/>
                </a:lnTo>
                <a:lnTo>
                  <a:pt x="1572" y="5493"/>
                </a:lnTo>
                <a:lnTo>
                  <a:pt x="1009" y="6296"/>
                </a:lnTo>
                <a:lnTo>
                  <a:pt x="536" y="7136"/>
                </a:lnTo>
                <a:lnTo>
                  <a:pt x="152" y="8038"/>
                </a:lnTo>
                <a:lnTo>
                  <a:pt x="18" y="8511"/>
                </a:lnTo>
                <a:lnTo>
                  <a:pt x="0" y="8618"/>
                </a:lnTo>
                <a:lnTo>
                  <a:pt x="36" y="8859"/>
                </a:lnTo>
                <a:lnTo>
                  <a:pt x="170" y="9243"/>
                </a:lnTo>
                <a:lnTo>
                  <a:pt x="250" y="9493"/>
                </a:lnTo>
                <a:lnTo>
                  <a:pt x="438" y="9342"/>
                </a:lnTo>
                <a:lnTo>
                  <a:pt x="813" y="9029"/>
                </a:lnTo>
                <a:lnTo>
                  <a:pt x="947" y="8841"/>
                </a:lnTo>
                <a:lnTo>
                  <a:pt x="1188" y="8377"/>
                </a:lnTo>
                <a:lnTo>
                  <a:pt x="1509" y="7645"/>
                </a:lnTo>
                <a:lnTo>
                  <a:pt x="1751" y="7172"/>
                </a:lnTo>
                <a:lnTo>
                  <a:pt x="1893" y="6957"/>
                </a:lnTo>
                <a:lnTo>
                  <a:pt x="2358" y="6323"/>
                </a:lnTo>
                <a:lnTo>
                  <a:pt x="3117" y="5421"/>
                </a:lnTo>
                <a:lnTo>
                  <a:pt x="3653" y="4850"/>
                </a:lnTo>
                <a:lnTo>
                  <a:pt x="3929" y="4573"/>
                </a:lnTo>
                <a:lnTo>
                  <a:pt x="4608" y="3939"/>
                </a:lnTo>
                <a:lnTo>
                  <a:pt x="5671" y="3046"/>
                </a:lnTo>
                <a:lnTo>
                  <a:pt x="6421" y="2510"/>
                </a:lnTo>
                <a:lnTo>
                  <a:pt x="6814" y="2278"/>
                </a:lnTo>
                <a:lnTo>
                  <a:pt x="7108" y="2117"/>
                </a:lnTo>
                <a:lnTo>
                  <a:pt x="7707" y="1840"/>
                </a:lnTo>
                <a:lnTo>
                  <a:pt x="8296" y="1617"/>
                </a:lnTo>
                <a:lnTo>
                  <a:pt x="8894" y="1447"/>
                </a:lnTo>
                <a:lnTo>
                  <a:pt x="9493" y="1322"/>
                </a:lnTo>
                <a:lnTo>
                  <a:pt x="10082" y="1242"/>
                </a:lnTo>
                <a:lnTo>
                  <a:pt x="10975" y="1206"/>
                </a:lnTo>
                <a:lnTo>
                  <a:pt x="12154" y="1305"/>
                </a:lnTo>
                <a:lnTo>
                  <a:pt x="13324" y="1555"/>
                </a:lnTo>
                <a:lnTo>
                  <a:pt x="14485" y="1930"/>
                </a:lnTo>
                <a:lnTo>
                  <a:pt x="15637" y="2412"/>
                </a:lnTo>
                <a:lnTo>
                  <a:pt x="16208" y="2698"/>
                </a:lnTo>
                <a:lnTo>
                  <a:pt x="16708" y="2966"/>
                </a:lnTo>
                <a:lnTo>
                  <a:pt x="17646" y="3564"/>
                </a:lnTo>
                <a:lnTo>
                  <a:pt x="18503" y="4243"/>
                </a:lnTo>
                <a:lnTo>
                  <a:pt x="19289" y="4984"/>
                </a:lnTo>
                <a:lnTo>
                  <a:pt x="20021" y="5787"/>
                </a:lnTo>
                <a:lnTo>
                  <a:pt x="20691" y="6654"/>
                </a:lnTo>
                <a:lnTo>
                  <a:pt x="21325" y="7556"/>
                </a:lnTo>
                <a:lnTo>
                  <a:pt x="21905" y="8511"/>
                </a:lnTo>
                <a:lnTo>
                  <a:pt x="22182" y="8993"/>
                </a:lnTo>
                <a:lnTo>
                  <a:pt x="22459" y="9493"/>
                </a:lnTo>
                <a:lnTo>
                  <a:pt x="22959" y="10493"/>
                </a:lnTo>
                <a:lnTo>
                  <a:pt x="23388" y="11503"/>
                </a:lnTo>
                <a:lnTo>
                  <a:pt x="23754" y="12530"/>
                </a:lnTo>
                <a:lnTo>
                  <a:pt x="24031" y="13583"/>
                </a:lnTo>
                <a:lnTo>
                  <a:pt x="24236" y="14646"/>
                </a:lnTo>
                <a:lnTo>
                  <a:pt x="24352" y="15735"/>
                </a:lnTo>
                <a:lnTo>
                  <a:pt x="24379" y="16852"/>
                </a:lnTo>
                <a:lnTo>
                  <a:pt x="24343" y="17423"/>
                </a:lnTo>
                <a:lnTo>
                  <a:pt x="24272" y="18441"/>
                </a:lnTo>
                <a:lnTo>
                  <a:pt x="24200" y="19968"/>
                </a:lnTo>
                <a:lnTo>
                  <a:pt x="24218" y="20977"/>
                </a:lnTo>
                <a:lnTo>
                  <a:pt x="24263" y="21477"/>
                </a:lnTo>
                <a:lnTo>
                  <a:pt x="24317" y="22049"/>
                </a:lnTo>
                <a:lnTo>
                  <a:pt x="24450" y="23183"/>
                </a:lnTo>
                <a:lnTo>
                  <a:pt x="24656" y="24308"/>
                </a:lnTo>
                <a:lnTo>
                  <a:pt x="24951" y="25398"/>
                </a:lnTo>
                <a:lnTo>
                  <a:pt x="25156" y="25915"/>
                </a:lnTo>
                <a:lnTo>
                  <a:pt x="25531" y="26764"/>
                </a:lnTo>
                <a:lnTo>
                  <a:pt x="26361" y="28443"/>
                </a:lnTo>
                <a:lnTo>
                  <a:pt x="27701" y="30907"/>
                </a:lnTo>
                <a:lnTo>
                  <a:pt x="28612" y="32550"/>
                </a:lnTo>
                <a:lnTo>
                  <a:pt x="29014" y="33274"/>
                </a:lnTo>
                <a:lnTo>
                  <a:pt x="29880" y="34694"/>
                </a:lnTo>
                <a:lnTo>
                  <a:pt x="30326" y="35399"/>
                </a:lnTo>
                <a:lnTo>
                  <a:pt x="30442" y="35533"/>
                </a:lnTo>
                <a:lnTo>
                  <a:pt x="30746" y="35747"/>
                </a:lnTo>
                <a:lnTo>
                  <a:pt x="30898" y="35855"/>
                </a:lnTo>
                <a:lnTo>
                  <a:pt x="31005" y="35676"/>
                </a:lnTo>
                <a:lnTo>
                  <a:pt x="31184" y="35399"/>
                </a:lnTo>
                <a:lnTo>
                  <a:pt x="31237" y="35238"/>
                </a:lnTo>
                <a:lnTo>
                  <a:pt x="31228" y="35167"/>
                </a:lnTo>
                <a:lnTo>
                  <a:pt x="31032" y="34506"/>
                </a:lnTo>
                <a:lnTo>
                  <a:pt x="30701" y="33533"/>
                </a:lnTo>
                <a:lnTo>
                  <a:pt x="30434" y="32899"/>
                </a:lnTo>
                <a:lnTo>
                  <a:pt x="30291" y="32586"/>
                </a:lnTo>
                <a:lnTo>
                  <a:pt x="29567" y="31175"/>
                </a:lnTo>
                <a:lnTo>
                  <a:pt x="28058" y="28389"/>
                </a:lnTo>
                <a:lnTo>
                  <a:pt x="27344" y="26969"/>
                </a:lnTo>
                <a:lnTo>
                  <a:pt x="26960" y="26166"/>
                </a:lnTo>
                <a:lnTo>
                  <a:pt x="26460" y="24924"/>
                </a:lnTo>
                <a:lnTo>
                  <a:pt x="26210" y="24076"/>
                </a:lnTo>
                <a:lnTo>
                  <a:pt x="26129" y="23647"/>
                </a:lnTo>
                <a:lnTo>
                  <a:pt x="26031" y="22995"/>
                </a:lnTo>
                <a:lnTo>
                  <a:pt x="25888" y="21665"/>
                </a:lnTo>
                <a:lnTo>
                  <a:pt x="25763" y="19665"/>
                </a:lnTo>
                <a:lnTo>
                  <a:pt x="25674" y="18334"/>
                </a:lnTo>
                <a:lnTo>
                  <a:pt x="25808" y="18325"/>
                </a:lnTo>
                <a:lnTo>
                  <a:pt x="25808" y="18146"/>
                </a:lnTo>
                <a:lnTo>
                  <a:pt x="25808" y="17968"/>
                </a:lnTo>
                <a:lnTo>
                  <a:pt x="25852" y="17093"/>
                </a:lnTo>
                <a:lnTo>
                  <a:pt x="25844" y="15780"/>
                </a:lnTo>
                <a:lnTo>
                  <a:pt x="25799" y="14914"/>
                </a:lnTo>
                <a:lnTo>
                  <a:pt x="25710" y="14057"/>
                </a:lnTo>
                <a:lnTo>
                  <a:pt x="25567" y="13199"/>
                </a:lnTo>
                <a:lnTo>
                  <a:pt x="25352" y="12360"/>
                </a:lnTo>
                <a:lnTo>
                  <a:pt x="25076" y="11520"/>
                </a:lnTo>
                <a:lnTo>
                  <a:pt x="24906" y="11110"/>
                </a:lnTo>
                <a:lnTo>
                  <a:pt x="24611" y="10458"/>
                </a:lnTo>
                <a:lnTo>
                  <a:pt x="23915" y="9217"/>
                </a:lnTo>
                <a:lnTo>
                  <a:pt x="22736" y="7439"/>
                </a:lnTo>
                <a:lnTo>
                  <a:pt x="21923" y="6270"/>
                </a:lnTo>
                <a:lnTo>
                  <a:pt x="21620" y="5823"/>
                </a:lnTo>
                <a:lnTo>
                  <a:pt x="20959" y="4993"/>
                </a:lnTo>
                <a:lnTo>
                  <a:pt x="20253" y="4216"/>
                </a:lnTo>
                <a:lnTo>
                  <a:pt x="19512" y="3510"/>
                </a:lnTo>
                <a:lnTo>
                  <a:pt x="18717" y="2849"/>
                </a:lnTo>
                <a:lnTo>
                  <a:pt x="17887" y="2251"/>
                </a:lnTo>
                <a:lnTo>
                  <a:pt x="17003" y="1715"/>
                </a:lnTo>
                <a:lnTo>
                  <a:pt x="16083" y="1224"/>
                </a:lnTo>
                <a:lnTo>
                  <a:pt x="15601" y="1010"/>
                </a:lnTo>
                <a:lnTo>
                  <a:pt x="15163" y="813"/>
                </a:lnTo>
                <a:lnTo>
                  <a:pt x="14270" y="501"/>
                </a:lnTo>
                <a:lnTo>
                  <a:pt x="13377" y="260"/>
                </a:lnTo>
                <a:lnTo>
                  <a:pt x="12466" y="99"/>
                </a:lnTo>
                <a:lnTo>
                  <a:pt x="11556" y="10"/>
                </a:lnTo>
                <a:lnTo>
                  <a:pt x="106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4274213" y="3904325"/>
            <a:ext cx="376200" cy="426875"/>
          </a:xfrm>
          <a:custGeom>
            <a:rect b="b" l="l" r="r" t="t"/>
            <a:pathLst>
              <a:path extrusionOk="0" h="17075" w="15048">
                <a:moveTo>
                  <a:pt x="4055" y="1"/>
                </a:moveTo>
                <a:lnTo>
                  <a:pt x="3591" y="19"/>
                </a:lnTo>
                <a:lnTo>
                  <a:pt x="3126" y="108"/>
                </a:lnTo>
                <a:lnTo>
                  <a:pt x="2689" y="260"/>
                </a:lnTo>
                <a:lnTo>
                  <a:pt x="2260" y="474"/>
                </a:lnTo>
                <a:lnTo>
                  <a:pt x="1849" y="742"/>
                </a:lnTo>
                <a:lnTo>
                  <a:pt x="1653" y="894"/>
                </a:lnTo>
                <a:lnTo>
                  <a:pt x="1430" y="1081"/>
                </a:lnTo>
                <a:lnTo>
                  <a:pt x="1037" y="1492"/>
                </a:lnTo>
                <a:lnTo>
                  <a:pt x="715" y="1921"/>
                </a:lnTo>
                <a:lnTo>
                  <a:pt x="447" y="2367"/>
                </a:lnTo>
                <a:lnTo>
                  <a:pt x="251" y="2831"/>
                </a:lnTo>
                <a:lnTo>
                  <a:pt x="108" y="3305"/>
                </a:lnTo>
                <a:lnTo>
                  <a:pt x="28" y="3787"/>
                </a:lnTo>
                <a:lnTo>
                  <a:pt x="1" y="4269"/>
                </a:lnTo>
                <a:lnTo>
                  <a:pt x="37" y="4734"/>
                </a:lnTo>
                <a:lnTo>
                  <a:pt x="135" y="5198"/>
                </a:lnTo>
                <a:lnTo>
                  <a:pt x="278" y="5644"/>
                </a:lnTo>
                <a:lnTo>
                  <a:pt x="483" y="6064"/>
                </a:lnTo>
                <a:lnTo>
                  <a:pt x="733" y="6457"/>
                </a:lnTo>
                <a:lnTo>
                  <a:pt x="1037" y="6823"/>
                </a:lnTo>
                <a:lnTo>
                  <a:pt x="1394" y="7145"/>
                </a:lnTo>
                <a:lnTo>
                  <a:pt x="1805" y="7421"/>
                </a:lnTo>
                <a:lnTo>
                  <a:pt x="2028" y="7546"/>
                </a:lnTo>
                <a:lnTo>
                  <a:pt x="2162" y="7627"/>
                </a:lnTo>
                <a:lnTo>
                  <a:pt x="2341" y="7832"/>
                </a:lnTo>
                <a:lnTo>
                  <a:pt x="2412" y="7975"/>
                </a:lnTo>
                <a:lnTo>
                  <a:pt x="2421" y="8038"/>
                </a:lnTo>
                <a:lnTo>
                  <a:pt x="2457" y="8752"/>
                </a:lnTo>
                <a:lnTo>
                  <a:pt x="2475" y="9824"/>
                </a:lnTo>
                <a:lnTo>
                  <a:pt x="2519" y="10529"/>
                </a:lnTo>
                <a:lnTo>
                  <a:pt x="2564" y="10886"/>
                </a:lnTo>
                <a:lnTo>
                  <a:pt x="2689" y="11761"/>
                </a:lnTo>
                <a:lnTo>
                  <a:pt x="2939" y="13074"/>
                </a:lnTo>
                <a:lnTo>
                  <a:pt x="3171" y="13922"/>
                </a:lnTo>
                <a:lnTo>
                  <a:pt x="3323" y="14333"/>
                </a:lnTo>
                <a:lnTo>
                  <a:pt x="3439" y="14619"/>
                </a:lnTo>
                <a:lnTo>
                  <a:pt x="3725" y="15137"/>
                </a:lnTo>
                <a:lnTo>
                  <a:pt x="4064" y="15601"/>
                </a:lnTo>
                <a:lnTo>
                  <a:pt x="4457" y="16003"/>
                </a:lnTo>
                <a:lnTo>
                  <a:pt x="4895" y="16342"/>
                </a:lnTo>
                <a:lnTo>
                  <a:pt x="5395" y="16619"/>
                </a:lnTo>
                <a:lnTo>
                  <a:pt x="5930" y="16825"/>
                </a:lnTo>
                <a:lnTo>
                  <a:pt x="6511" y="16968"/>
                </a:lnTo>
                <a:lnTo>
                  <a:pt x="6823" y="17012"/>
                </a:lnTo>
                <a:lnTo>
                  <a:pt x="7163" y="17048"/>
                </a:lnTo>
                <a:lnTo>
                  <a:pt x="7859" y="17075"/>
                </a:lnTo>
                <a:lnTo>
                  <a:pt x="8895" y="17057"/>
                </a:lnTo>
                <a:lnTo>
                  <a:pt x="9592" y="17003"/>
                </a:lnTo>
                <a:lnTo>
                  <a:pt x="10726" y="16914"/>
                </a:lnTo>
                <a:lnTo>
                  <a:pt x="12985" y="16673"/>
                </a:lnTo>
                <a:lnTo>
                  <a:pt x="14110" y="16512"/>
                </a:lnTo>
                <a:lnTo>
                  <a:pt x="14253" y="16476"/>
                </a:lnTo>
                <a:lnTo>
                  <a:pt x="14575" y="16307"/>
                </a:lnTo>
                <a:lnTo>
                  <a:pt x="14869" y="16083"/>
                </a:lnTo>
                <a:lnTo>
                  <a:pt x="15039" y="15869"/>
                </a:lnTo>
                <a:lnTo>
                  <a:pt x="15048" y="15789"/>
                </a:lnTo>
                <a:lnTo>
                  <a:pt x="15021" y="15691"/>
                </a:lnTo>
                <a:lnTo>
                  <a:pt x="14932" y="15539"/>
                </a:lnTo>
                <a:lnTo>
                  <a:pt x="14807" y="15449"/>
                </a:lnTo>
                <a:lnTo>
                  <a:pt x="14664" y="15396"/>
                </a:lnTo>
                <a:lnTo>
                  <a:pt x="14244" y="15396"/>
                </a:lnTo>
                <a:lnTo>
                  <a:pt x="13905" y="15441"/>
                </a:lnTo>
                <a:lnTo>
                  <a:pt x="12431" y="15592"/>
                </a:lnTo>
                <a:lnTo>
                  <a:pt x="9502" y="15914"/>
                </a:lnTo>
                <a:lnTo>
                  <a:pt x="8029" y="16039"/>
                </a:lnTo>
                <a:lnTo>
                  <a:pt x="7663" y="16057"/>
                </a:lnTo>
                <a:lnTo>
                  <a:pt x="6957" y="15994"/>
                </a:lnTo>
                <a:lnTo>
                  <a:pt x="6314" y="15833"/>
                </a:lnTo>
                <a:lnTo>
                  <a:pt x="5725" y="15574"/>
                </a:lnTo>
                <a:lnTo>
                  <a:pt x="5207" y="15208"/>
                </a:lnTo>
                <a:lnTo>
                  <a:pt x="4770" y="14753"/>
                </a:lnTo>
                <a:lnTo>
                  <a:pt x="4412" y="14208"/>
                </a:lnTo>
                <a:lnTo>
                  <a:pt x="4136" y="13565"/>
                </a:lnTo>
                <a:lnTo>
                  <a:pt x="4037" y="13217"/>
                </a:lnTo>
                <a:lnTo>
                  <a:pt x="3903" y="12601"/>
                </a:lnTo>
                <a:lnTo>
                  <a:pt x="3671" y="11360"/>
                </a:lnTo>
                <a:lnTo>
                  <a:pt x="3394" y="9466"/>
                </a:lnTo>
                <a:lnTo>
                  <a:pt x="3207" y="8172"/>
                </a:lnTo>
                <a:lnTo>
                  <a:pt x="3859" y="8163"/>
                </a:lnTo>
                <a:lnTo>
                  <a:pt x="4350" y="8172"/>
                </a:lnTo>
                <a:lnTo>
                  <a:pt x="4627" y="8163"/>
                </a:lnTo>
                <a:lnTo>
                  <a:pt x="5145" y="8064"/>
                </a:lnTo>
                <a:lnTo>
                  <a:pt x="5636" y="7877"/>
                </a:lnTo>
                <a:lnTo>
                  <a:pt x="6082" y="7600"/>
                </a:lnTo>
                <a:lnTo>
                  <a:pt x="6493" y="7252"/>
                </a:lnTo>
                <a:lnTo>
                  <a:pt x="6850" y="6850"/>
                </a:lnTo>
                <a:lnTo>
                  <a:pt x="7163" y="6403"/>
                </a:lnTo>
                <a:lnTo>
                  <a:pt x="7413" y="5930"/>
                </a:lnTo>
                <a:lnTo>
                  <a:pt x="7520" y="5689"/>
                </a:lnTo>
                <a:lnTo>
                  <a:pt x="7538" y="5635"/>
                </a:lnTo>
                <a:lnTo>
                  <a:pt x="7511" y="5501"/>
                </a:lnTo>
                <a:lnTo>
                  <a:pt x="7422" y="5287"/>
                </a:lnTo>
                <a:lnTo>
                  <a:pt x="7368" y="5144"/>
                </a:lnTo>
                <a:lnTo>
                  <a:pt x="7216" y="5180"/>
                </a:lnTo>
                <a:lnTo>
                  <a:pt x="6931" y="5260"/>
                </a:lnTo>
                <a:lnTo>
                  <a:pt x="6823" y="5341"/>
                </a:lnTo>
                <a:lnTo>
                  <a:pt x="6716" y="5475"/>
                </a:lnTo>
                <a:lnTo>
                  <a:pt x="6564" y="5814"/>
                </a:lnTo>
                <a:lnTo>
                  <a:pt x="6448" y="5930"/>
                </a:lnTo>
                <a:lnTo>
                  <a:pt x="6020" y="6278"/>
                </a:lnTo>
                <a:lnTo>
                  <a:pt x="5359" y="6787"/>
                </a:lnTo>
                <a:lnTo>
                  <a:pt x="4903" y="7029"/>
                </a:lnTo>
                <a:lnTo>
                  <a:pt x="4662" y="7082"/>
                </a:lnTo>
                <a:lnTo>
                  <a:pt x="4430" y="7118"/>
                </a:lnTo>
                <a:lnTo>
                  <a:pt x="3975" y="7127"/>
                </a:lnTo>
                <a:lnTo>
                  <a:pt x="3537" y="7064"/>
                </a:lnTo>
                <a:lnTo>
                  <a:pt x="3126" y="6921"/>
                </a:lnTo>
                <a:lnTo>
                  <a:pt x="2734" y="6734"/>
                </a:lnTo>
                <a:lnTo>
                  <a:pt x="2376" y="6484"/>
                </a:lnTo>
                <a:lnTo>
                  <a:pt x="2037" y="6189"/>
                </a:lnTo>
                <a:lnTo>
                  <a:pt x="1724" y="5859"/>
                </a:lnTo>
                <a:lnTo>
                  <a:pt x="1573" y="5680"/>
                </a:lnTo>
                <a:lnTo>
                  <a:pt x="1439" y="5493"/>
                </a:lnTo>
                <a:lnTo>
                  <a:pt x="1233" y="5118"/>
                </a:lnTo>
                <a:lnTo>
                  <a:pt x="1099" y="4734"/>
                </a:lnTo>
                <a:lnTo>
                  <a:pt x="1028" y="4332"/>
                </a:lnTo>
                <a:lnTo>
                  <a:pt x="1019" y="3930"/>
                </a:lnTo>
                <a:lnTo>
                  <a:pt x="1073" y="3528"/>
                </a:lnTo>
                <a:lnTo>
                  <a:pt x="1180" y="3117"/>
                </a:lnTo>
                <a:lnTo>
                  <a:pt x="1340" y="2715"/>
                </a:lnTo>
                <a:lnTo>
                  <a:pt x="1439" y="2510"/>
                </a:lnTo>
                <a:lnTo>
                  <a:pt x="1626" y="2162"/>
                </a:lnTo>
                <a:lnTo>
                  <a:pt x="1957" y="1688"/>
                </a:lnTo>
                <a:lnTo>
                  <a:pt x="2207" y="1412"/>
                </a:lnTo>
                <a:lnTo>
                  <a:pt x="2483" y="1188"/>
                </a:lnTo>
                <a:lnTo>
                  <a:pt x="2796" y="1010"/>
                </a:lnTo>
                <a:lnTo>
                  <a:pt x="3153" y="894"/>
                </a:lnTo>
                <a:lnTo>
                  <a:pt x="3555" y="849"/>
                </a:lnTo>
                <a:lnTo>
                  <a:pt x="3778" y="858"/>
                </a:lnTo>
                <a:lnTo>
                  <a:pt x="4010" y="876"/>
                </a:lnTo>
                <a:lnTo>
                  <a:pt x="4439" y="947"/>
                </a:lnTo>
                <a:lnTo>
                  <a:pt x="4850" y="1072"/>
                </a:lnTo>
                <a:lnTo>
                  <a:pt x="5216" y="1233"/>
                </a:lnTo>
                <a:lnTo>
                  <a:pt x="5564" y="1456"/>
                </a:lnTo>
                <a:lnTo>
                  <a:pt x="5868" y="1724"/>
                </a:lnTo>
                <a:lnTo>
                  <a:pt x="6136" y="2055"/>
                </a:lnTo>
                <a:lnTo>
                  <a:pt x="6359" y="2439"/>
                </a:lnTo>
                <a:lnTo>
                  <a:pt x="6457" y="2653"/>
                </a:lnTo>
                <a:lnTo>
                  <a:pt x="6591" y="3019"/>
                </a:lnTo>
                <a:lnTo>
                  <a:pt x="6806" y="3769"/>
                </a:lnTo>
                <a:lnTo>
                  <a:pt x="6931" y="4135"/>
                </a:lnTo>
                <a:lnTo>
                  <a:pt x="6993" y="4251"/>
                </a:lnTo>
                <a:lnTo>
                  <a:pt x="7216" y="4457"/>
                </a:lnTo>
                <a:lnTo>
                  <a:pt x="7324" y="4564"/>
                </a:lnTo>
                <a:lnTo>
                  <a:pt x="7431" y="4448"/>
                </a:lnTo>
                <a:lnTo>
                  <a:pt x="7627" y="4225"/>
                </a:lnTo>
                <a:lnTo>
                  <a:pt x="7690" y="4091"/>
                </a:lnTo>
                <a:lnTo>
                  <a:pt x="7734" y="3939"/>
                </a:lnTo>
                <a:lnTo>
                  <a:pt x="7743" y="3617"/>
                </a:lnTo>
                <a:lnTo>
                  <a:pt x="7716" y="3457"/>
                </a:lnTo>
                <a:lnTo>
                  <a:pt x="7663" y="3189"/>
                </a:lnTo>
                <a:lnTo>
                  <a:pt x="7502" y="2662"/>
                </a:lnTo>
                <a:lnTo>
                  <a:pt x="7297" y="2180"/>
                </a:lnTo>
                <a:lnTo>
                  <a:pt x="7047" y="1742"/>
                </a:lnTo>
                <a:lnTo>
                  <a:pt x="6734" y="1340"/>
                </a:lnTo>
                <a:lnTo>
                  <a:pt x="6377" y="983"/>
                </a:lnTo>
                <a:lnTo>
                  <a:pt x="5966" y="661"/>
                </a:lnTo>
                <a:lnTo>
                  <a:pt x="5502" y="394"/>
                </a:lnTo>
                <a:lnTo>
                  <a:pt x="5252" y="277"/>
                </a:lnTo>
                <a:lnTo>
                  <a:pt x="5011" y="179"/>
                </a:lnTo>
                <a:lnTo>
                  <a:pt x="4528" y="54"/>
                </a:lnTo>
                <a:lnTo>
                  <a:pt x="405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4669588" y="3426125"/>
            <a:ext cx="236000" cy="209000"/>
          </a:xfrm>
          <a:custGeom>
            <a:rect b="b" l="l" r="r" t="t"/>
            <a:pathLst>
              <a:path extrusionOk="0" h="8360" w="9440">
                <a:moveTo>
                  <a:pt x="4252" y="1"/>
                </a:moveTo>
                <a:lnTo>
                  <a:pt x="3716" y="72"/>
                </a:lnTo>
                <a:lnTo>
                  <a:pt x="3180" y="188"/>
                </a:lnTo>
                <a:lnTo>
                  <a:pt x="2662" y="376"/>
                </a:lnTo>
                <a:lnTo>
                  <a:pt x="2162" y="608"/>
                </a:lnTo>
                <a:lnTo>
                  <a:pt x="1689" y="912"/>
                </a:lnTo>
                <a:lnTo>
                  <a:pt x="1260" y="1269"/>
                </a:lnTo>
                <a:lnTo>
                  <a:pt x="885" y="1680"/>
                </a:lnTo>
                <a:lnTo>
                  <a:pt x="564" y="2153"/>
                </a:lnTo>
                <a:lnTo>
                  <a:pt x="305" y="2680"/>
                </a:lnTo>
                <a:lnTo>
                  <a:pt x="117" y="3269"/>
                </a:lnTo>
                <a:lnTo>
                  <a:pt x="19" y="3912"/>
                </a:lnTo>
                <a:lnTo>
                  <a:pt x="1" y="4260"/>
                </a:lnTo>
                <a:lnTo>
                  <a:pt x="1" y="4403"/>
                </a:lnTo>
                <a:lnTo>
                  <a:pt x="1" y="4546"/>
                </a:lnTo>
                <a:lnTo>
                  <a:pt x="10" y="4707"/>
                </a:lnTo>
                <a:lnTo>
                  <a:pt x="72" y="5019"/>
                </a:lnTo>
                <a:lnTo>
                  <a:pt x="215" y="5260"/>
                </a:lnTo>
                <a:lnTo>
                  <a:pt x="394" y="5359"/>
                </a:lnTo>
                <a:lnTo>
                  <a:pt x="546" y="5385"/>
                </a:lnTo>
                <a:lnTo>
                  <a:pt x="644" y="5377"/>
                </a:lnTo>
                <a:lnTo>
                  <a:pt x="733" y="5350"/>
                </a:lnTo>
                <a:lnTo>
                  <a:pt x="930" y="5207"/>
                </a:lnTo>
                <a:lnTo>
                  <a:pt x="1189" y="4868"/>
                </a:lnTo>
                <a:lnTo>
                  <a:pt x="1305" y="4626"/>
                </a:lnTo>
                <a:lnTo>
                  <a:pt x="1394" y="4385"/>
                </a:lnTo>
                <a:lnTo>
                  <a:pt x="1456" y="3850"/>
                </a:lnTo>
                <a:lnTo>
                  <a:pt x="1510" y="3591"/>
                </a:lnTo>
                <a:lnTo>
                  <a:pt x="1573" y="3358"/>
                </a:lnTo>
                <a:lnTo>
                  <a:pt x="1805" y="2903"/>
                </a:lnTo>
                <a:lnTo>
                  <a:pt x="2117" y="2483"/>
                </a:lnTo>
                <a:lnTo>
                  <a:pt x="2501" y="2099"/>
                </a:lnTo>
                <a:lnTo>
                  <a:pt x="2930" y="1778"/>
                </a:lnTo>
                <a:lnTo>
                  <a:pt x="3394" y="1537"/>
                </a:lnTo>
                <a:lnTo>
                  <a:pt x="3868" y="1376"/>
                </a:lnTo>
                <a:lnTo>
                  <a:pt x="4332" y="1313"/>
                </a:lnTo>
                <a:lnTo>
                  <a:pt x="4546" y="1331"/>
                </a:lnTo>
                <a:lnTo>
                  <a:pt x="4859" y="1385"/>
                </a:lnTo>
                <a:lnTo>
                  <a:pt x="5466" y="1581"/>
                </a:lnTo>
                <a:lnTo>
                  <a:pt x="6038" y="1867"/>
                </a:lnTo>
                <a:lnTo>
                  <a:pt x="6564" y="2251"/>
                </a:lnTo>
                <a:lnTo>
                  <a:pt x="7038" y="2698"/>
                </a:lnTo>
                <a:lnTo>
                  <a:pt x="7431" y="3216"/>
                </a:lnTo>
                <a:lnTo>
                  <a:pt x="7725" y="3778"/>
                </a:lnTo>
                <a:lnTo>
                  <a:pt x="7931" y="4376"/>
                </a:lnTo>
                <a:lnTo>
                  <a:pt x="7975" y="4689"/>
                </a:lnTo>
                <a:lnTo>
                  <a:pt x="8020" y="5055"/>
                </a:lnTo>
                <a:lnTo>
                  <a:pt x="8047" y="5591"/>
                </a:lnTo>
                <a:lnTo>
                  <a:pt x="8020" y="5948"/>
                </a:lnTo>
                <a:lnTo>
                  <a:pt x="7940" y="6287"/>
                </a:lnTo>
                <a:lnTo>
                  <a:pt x="7806" y="6600"/>
                </a:lnTo>
                <a:lnTo>
                  <a:pt x="7591" y="6895"/>
                </a:lnTo>
                <a:lnTo>
                  <a:pt x="7297" y="7154"/>
                </a:lnTo>
                <a:lnTo>
                  <a:pt x="7100" y="7270"/>
                </a:lnTo>
                <a:lnTo>
                  <a:pt x="6975" y="7350"/>
                </a:lnTo>
                <a:lnTo>
                  <a:pt x="6734" y="7529"/>
                </a:lnTo>
                <a:lnTo>
                  <a:pt x="6609" y="7680"/>
                </a:lnTo>
                <a:lnTo>
                  <a:pt x="6573" y="7797"/>
                </a:lnTo>
                <a:lnTo>
                  <a:pt x="6582" y="7922"/>
                </a:lnTo>
                <a:lnTo>
                  <a:pt x="6645" y="8064"/>
                </a:lnTo>
                <a:lnTo>
                  <a:pt x="6707" y="8136"/>
                </a:lnTo>
                <a:lnTo>
                  <a:pt x="6788" y="8207"/>
                </a:lnTo>
                <a:lnTo>
                  <a:pt x="7029" y="8306"/>
                </a:lnTo>
                <a:lnTo>
                  <a:pt x="7315" y="8359"/>
                </a:lnTo>
                <a:lnTo>
                  <a:pt x="7591" y="8341"/>
                </a:lnTo>
                <a:lnTo>
                  <a:pt x="7699" y="8306"/>
                </a:lnTo>
                <a:lnTo>
                  <a:pt x="7975" y="8189"/>
                </a:lnTo>
                <a:lnTo>
                  <a:pt x="8449" y="7868"/>
                </a:lnTo>
                <a:lnTo>
                  <a:pt x="8842" y="7457"/>
                </a:lnTo>
                <a:lnTo>
                  <a:pt x="9118" y="6930"/>
                </a:lnTo>
                <a:lnTo>
                  <a:pt x="9217" y="6636"/>
                </a:lnTo>
                <a:lnTo>
                  <a:pt x="9333" y="6153"/>
                </a:lnTo>
                <a:lnTo>
                  <a:pt x="9440" y="5216"/>
                </a:lnTo>
                <a:lnTo>
                  <a:pt x="9386" y="4314"/>
                </a:lnTo>
                <a:lnTo>
                  <a:pt x="9181" y="3457"/>
                </a:lnTo>
                <a:lnTo>
                  <a:pt x="8824" y="2653"/>
                </a:lnTo>
                <a:lnTo>
                  <a:pt x="8333" y="1921"/>
                </a:lnTo>
                <a:lnTo>
                  <a:pt x="7707" y="1260"/>
                </a:lnTo>
                <a:lnTo>
                  <a:pt x="6948" y="697"/>
                </a:lnTo>
                <a:lnTo>
                  <a:pt x="6520" y="447"/>
                </a:lnTo>
                <a:lnTo>
                  <a:pt x="6297" y="340"/>
                </a:lnTo>
                <a:lnTo>
                  <a:pt x="5823" y="170"/>
                </a:lnTo>
                <a:lnTo>
                  <a:pt x="5314" y="54"/>
                </a:lnTo>
                <a:lnTo>
                  <a:pt x="478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a:off x="4134238" y="4249625"/>
            <a:ext cx="181525" cy="395400"/>
          </a:xfrm>
          <a:custGeom>
            <a:rect b="b" l="l" r="r" t="t"/>
            <a:pathLst>
              <a:path extrusionOk="0" h="15816" w="7261">
                <a:moveTo>
                  <a:pt x="6680" y="0"/>
                </a:moveTo>
                <a:lnTo>
                  <a:pt x="6475" y="27"/>
                </a:lnTo>
                <a:lnTo>
                  <a:pt x="6323" y="116"/>
                </a:lnTo>
                <a:lnTo>
                  <a:pt x="6225" y="241"/>
                </a:lnTo>
                <a:lnTo>
                  <a:pt x="6082" y="688"/>
                </a:lnTo>
                <a:lnTo>
                  <a:pt x="6038" y="1063"/>
                </a:lnTo>
                <a:lnTo>
                  <a:pt x="5939" y="1608"/>
                </a:lnTo>
                <a:lnTo>
                  <a:pt x="5689" y="2670"/>
                </a:lnTo>
                <a:lnTo>
                  <a:pt x="5386" y="3697"/>
                </a:lnTo>
                <a:lnTo>
                  <a:pt x="5011" y="4697"/>
                </a:lnTo>
                <a:lnTo>
                  <a:pt x="4564" y="5671"/>
                </a:lnTo>
                <a:lnTo>
                  <a:pt x="4037" y="6599"/>
                </a:lnTo>
                <a:lnTo>
                  <a:pt x="3439" y="7501"/>
                </a:lnTo>
                <a:lnTo>
                  <a:pt x="2751" y="8359"/>
                </a:lnTo>
                <a:lnTo>
                  <a:pt x="2367" y="8778"/>
                </a:lnTo>
                <a:lnTo>
                  <a:pt x="2108" y="9055"/>
                </a:lnTo>
                <a:lnTo>
                  <a:pt x="1626" y="9644"/>
                </a:lnTo>
                <a:lnTo>
                  <a:pt x="1197" y="10261"/>
                </a:lnTo>
                <a:lnTo>
                  <a:pt x="822" y="10904"/>
                </a:lnTo>
                <a:lnTo>
                  <a:pt x="519" y="11582"/>
                </a:lnTo>
                <a:lnTo>
                  <a:pt x="269" y="12288"/>
                </a:lnTo>
                <a:lnTo>
                  <a:pt x="108" y="13029"/>
                </a:lnTo>
                <a:lnTo>
                  <a:pt x="19" y="13797"/>
                </a:lnTo>
                <a:lnTo>
                  <a:pt x="10" y="14199"/>
                </a:lnTo>
                <a:lnTo>
                  <a:pt x="1" y="14377"/>
                </a:lnTo>
                <a:lnTo>
                  <a:pt x="10" y="14556"/>
                </a:lnTo>
                <a:lnTo>
                  <a:pt x="10" y="14976"/>
                </a:lnTo>
                <a:lnTo>
                  <a:pt x="81" y="15467"/>
                </a:lnTo>
                <a:lnTo>
                  <a:pt x="171" y="15628"/>
                </a:lnTo>
                <a:lnTo>
                  <a:pt x="304" y="15744"/>
                </a:lnTo>
                <a:lnTo>
                  <a:pt x="519" y="15806"/>
                </a:lnTo>
                <a:lnTo>
                  <a:pt x="653" y="15815"/>
                </a:lnTo>
                <a:lnTo>
                  <a:pt x="787" y="15815"/>
                </a:lnTo>
                <a:lnTo>
                  <a:pt x="992" y="15753"/>
                </a:lnTo>
                <a:lnTo>
                  <a:pt x="1135" y="15636"/>
                </a:lnTo>
                <a:lnTo>
                  <a:pt x="1224" y="15476"/>
                </a:lnTo>
                <a:lnTo>
                  <a:pt x="1296" y="15199"/>
                </a:lnTo>
                <a:lnTo>
                  <a:pt x="1314" y="14788"/>
                </a:lnTo>
                <a:lnTo>
                  <a:pt x="1314" y="14601"/>
                </a:lnTo>
                <a:lnTo>
                  <a:pt x="1322" y="14208"/>
                </a:lnTo>
                <a:lnTo>
                  <a:pt x="1412" y="13449"/>
                </a:lnTo>
                <a:lnTo>
                  <a:pt x="1581" y="12734"/>
                </a:lnTo>
                <a:lnTo>
                  <a:pt x="1823" y="12047"/>
                </a:lnTo>
                <a:lnTo>
                  <a:pt x="2144" y="11404"/>
                </a:lnTo>
                <a:lnTo>
                  <a:pt x="2519" y="10779"/>
                </a:lnTo>
                <a:lnTo>
                  <a:pt x="2948" y="10189"/>
                </a:lnTo>
                <a:lnTo>
                  <a:pt x="3430" y="9627"/>
                </a:lnTo>
                <a:lnTo>
                  <a:pt x="3680" y="9350"/>
                </a:lnTo>
                <a:lnTo>
                  <a:pt x="4082" y="8912"/>
                </a:lnTo>
                <a:lnTo>
                  <a:pt x="4796" y="8010"/>
                </a:lnTo>
                <a:lnTo>
                  <a:pt x="5403" y="7064"/>
                </a:lnTo>
                <a:lnTo>
                  <a:pt x="5912" y="6072"/>
                </a:lnTo>
                <a:lnTo>
                  <a:pt x="6332" y="5046"/>
                </a:lnTo>
                <a:lnTo>
                  <a:pt x="6672" y="3992"/>
                </a:lnTo>
                <a:lnTo>
                  <a:pt x="6931" y="2902"/>
                </a:lnTo>
                <a:lnTo>
                  <a:pt x="7127" y="1777"/>
                </a:lnTo>
                <a:lnTo>
                  <a:pt x="7207" y="1206"/>
                </a:lnTo>
                <a:lnTo>
                  <a:pt x="7261" y="848"/>
                </a:lnTo>
                <a:lnTo>
                  <a:pt x="7261" y="402"/>
                </a:lnTo>
                <a:lnTo>
                  <a:pt x="7198" y="250"/>
                </a:lnTo>
                <a:lnTo>
                  <a:pt x="7091" y="125"/>
                </a:lnTo>
                <a:lnTo>
                  <a:pt x="6922" y="45"/>
                </a:lnTo>
                <a:lnTo>
                  <a:pt x="6805" y="18"/>
                </a:lnTo>
                <a:lnTo>
                  <a:pt x="66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4492113" y="3917500"/>
            <a:ext cx="175950" cy="192700"/>
          </a:xfrm>
          <a:custGeom>
            <a:rect b="b" l="l" r="r" t="t"/>
            <a:pathLst>
              <a:path extrusionOk="0" h="7708" w="7038">
                <a:moveTo>
                  <a:pt x="3492" y="1"/>
                </a:moveTo>
                <a:lnTo>
                  <a:pt x="3010" y="18"/>
                </a:lnTo>
                <a:lnTo>
                  <a:pt x="2742" y="45"/>
                </a:lnTo>
                <a:lnTo>
                  <a:pt x="2197" y="206"/>
                </a:lnTo>
                <a:lnTo>
                  <a:pt x="1670" y="501"/>
                </a:lnTo>
                <a:lnTo>
                  <a:pt x="1179" y="885"/>
                </a:lnTo>
                <a:lnTo>
                  <a:pt x="742" y="1349"/>
                </a:lnTo>
                <a:lnTo>
                  <a:pt x="385" y="1867"/>
                </a:lnTo>
                <a:lnTo>
                  <a:pt x="135" y="2412"/>
                </a:lnTo>
                <a:lnTo>
                  <a:pt x="1" y="2965"/>
                </a:lnTo>
                <a:lnTo>
                  <a:pt x="1" y="3242"/>
                </a:lnTo>
                <a:lnTo>
                  <a:pt x="18" y="3376"/>
                </a:lnTo>
                <a:lnTo>
                  <a:pt x="152" y="3653"/>
                </a:lnTo>
                <a:lnTo>
                  <a:pt x="215" y="3787"/>
                </a:lnTo>
                <a:lnTo>
                  <a:pt x="358" y="3698"/>
                </a:lnTo>
                <a:lnTo>
                  <a:pt x="635" y="3519"/>
                </a:lnTo>
                <a:lnTo>
                  <a:pt x="724" y="3403"/>
                </a:lnTo>
                <a:lnTo>
                  <a:pt x="858" y="3171"/>
                </a:lnTo>
                <a:lnTo>
                  <a:pt x="1063" y="2680"/>
                </a:lnTo>
                <a:lnTo>
                  <a:pt x="1188" y="2447"/>
                </a:lnTo>
                <a:lnTo>
                  <a:pt x="1394" y="2108"/>
                </a:lnTo>
                <a:lnTo>
                  <a:pt x="1894" y="1563"/>
                </a:lnTo>
                <a:lnTo>
                  <a:pt x="2456" y="1179"/>
                </a:lnTo>
                <a:lnTo>
                  <a:pt x="3055" y="965"/>
                </a:lnTo>
                <a:lnTo>
                  <a:pt x="3680" y="902"/>
                </a:lnTo>
                <a:lnTo>
                  <a:pt x="4305" y="1010"/>
                </a:lnTo>
                <a:lnTo>
                  <a:pt x="4912" y="1286"/>
                </a:lnTo>
                <a:lnTo>
                  <a:pt x="5475" y="1724"/>
                </a:lnTo>
                <a:lnTo>
                  <a:pt x="5725" y="2019"/>
                </a:lnTo>
                <a:lnTo>
                  <a:pt x="5885" y="2251"/>
                </a:lnTo>
                <a:lnTo>
                  <a:pt x="6127" y="2787"/>
                </a:lnTo>
                <a:lnTo>
                  <a:pt x="6252" y="3394"/>
                </a:lnTo>
                <a:lnTo>
                  <a:pt x="6269" y="4037"/>
                </a:lnTo>
                <a:lnTo>
                  <a:pt x="6198" y="4689"/>
                </a:lnTo>
                <a:lnTo>
                  <a:pt x="6019" y="5305"/>
                </a:lnTo>
                <a:lnTo>
                  <a:pt x="5743" y="5859"/>
                </a:lnTo>
                <a:lnTo>
                  <a:pt x="5385" y="6314"/>
                </a:lnTo>
                <a:lnTo>
                  <a:pt x="5171" y="6493"/>
                </a:lnTo>
                <a:lnTo>
                  <a:pt x="4939" y="6635"/>
                </a:lnTo>
                <a:lnTo>
                  <a:pt x="4394" y="6832"/>
                </a:lnTo>
                <a:lnTo>
                  <a:pt x="4117" y="6877"/>
                </a:lnTo>
                <a:lnTo>
                  <a:pt x="3867" y="6903"/>
                </a:lnTo>
                <a:lnTo>
                  <a:pt x="3376" y="6868"/>
                </a:lnTo>
                <a:lnTo>
                  <a:pt x="2903" y="6743"/>
                </a:lnTo>
                <a:lnTo>
                  <a:pt x="2438" y="6537"/>
                </a:lnTo>
                <a:lnTo>
                  <a:pt x="2019" y="6251"/>
                </a:lnTo>
                <a:lnTo>
                  <a:pt x="1635" y="5903"/>
                </a:lnTo>
                <a:lnTo>
                  <a:pt x="1295" y="5492"/>
                </a:lnTo>
                <a:lnTo>
                  <a:pt x="1010" y="5028"/>
                </a:lnTo>
                <a:lnTo>
                  <a:pt x="894" y="4778"/>
                </a:lnTo>
                <a:lnTo>
                  <a:pt x="813" y="4644"/>
                </a:lnTo>
                <a:lnTo>
                  <a:pt x="536" y="4430"/>
                </a:lnTo>
                <a:lnTo>
                  <a:pt x="402" y="4323"/>
                </a:lnTo>
                <a:lnTo>
                  <a:pt x="331" y="4501"/>
                </a:lnTo>
                <a:lnTo>
                  <a:pt x="215" y="4760"/>
                </a:lnTo>
                <a:lnTo>
                  <a:pt x="179" y="4921"/>
                </a:lnTo>
                <a:lnTo>
                  <a:pt x="188" y="4992"/>
                </a:lnTo>
                <a:lnTo>
                  <a:pt x="295" y="5296"/>
                </a:lnTo>
                <a:lnTo>
                  <a:pt x="581" y="5867"/>
                </a:lnTo>
                <a:lnTo>
                  <a:pt x="769" y="6126"/>
                </a:lnTo>
                <a:lnTo>
                  <a:pt x="965" y="6368"/>
                </a:lnTo>
                <a:lnTo>
                  <a:pt x="1376" y="6787"/>
                </a:lnTo>
                <a:lnTo>
                  <a:pt x="1822" y="7127"/>
                </a:lnTo>
                <a:lnTo>
                  <a:pt x="2305" y="7395"/>
                </a:lnTo>
                <a:lnTo>
                  <a:pt x="2805" y="7582"/>
                </a:lnTo>
                <a:lnTo>
                  <a:pt x="3340" y="7689"/>
                </a:lnTo>
                <a:lnTo>
                  <a:pt x="3903" y="7707"/>
                </a:lnTo>
                <a:lnTo>
                  <a:pt x="4492" y="7636"/>
                </a:lnTo>
                <a:lnTo>
                  <a:pt x="4796" y="7573"/>
                </a:lnTo>
                <a:lnTo>
                  <a:pt x="5055" y="7502"/>
                </a:lnTo>
                <a:lnTo>
                  <a:pt x="5493" y="7296"/>
                </a:lnTo>
                <a:lnTo>
                  <a:pt x="5868" y="7046"/>
                </a:lnTo>
                <a:lnTo>
                  <a:pt x="6180" y="6734"/>
                </a:lnTo>
                <a:lnTo>
                  <a:pt x="6430" y="6376"/>
                </a:lnTo>
                <a:lnTo>
                  <a:pt x="6627" y="5975"/>
                </a:lnTo>
                <a:lnTo>
                  <a:pt x="6859" y="5314"/>
                </a:lnTo>
                <a:lnTo>
                  <a:pt x="6957" y="4841"/>
                </a:lnTo>
                <a:lnTo>
                  <a:pt x="7020" y="4349"/>
                </a:lnTo>
                <a:lnTo>
                  <a:pt x="7037" y="3849"/>
                </a:lnTo>
                <a:lnTo>
                  <a:pt x="7028" y="3367"/>
                </a:lnTo>
                <a:lnTo>
                  <a:pt x="6886" y="2510"/>
                </a:lnTo>
                <a:lnTo>
                  <a:pt x="6627" y="1778"/>
                </a:lnTo>
                <a:lnTo>
                  <a:pt x="6341" y="1304"/>
                </a:lnTo>
                <a:lnTo>
                  <a:pt x="6118" y="1027"/>
                </a:lnTo>
                <a:lnTo>
                  <a:pt x="5859" y="786"/>
                </a:lnTo>
                <a:lnTo>
                  <a:pt x="5573" y="581"/>
                </a:lnTo>
                <a:lnTo>
                  <a:pt x="5091" y="322"/>
                </a:lnTo>
                <a:lnTo>
                  <a:pt x="4349" y="90"/>
                </a:lnTo>
                <a:lnTo>
                  <a:pt x="349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6"/>
          <p:cNvSpPr/>
          <p:nvPr/>
        </p:nvSpPr>
        <p:spPr>
          <a:xfrm>
            <a:off x="6939175" y="4098250"/>
            <a:ext cx="57850" cy="154525"/>
          </a:xfrm>
          <a:custGeom>
            <a:rect b="b" l="l" r="r" t="t"/>
            <a:pathLst>
              <a:path extrusionOk="0" h="6181" w="2314">
                <a:moveTo>
                  <a:pt x="1519" y="1"/>
                </a:moveTo>
                <a:lnTo>
                  <a:pt x="1367" y="117"/>
                </a:lnTo>
                <a:lnTo>
                  <a:pt x="1135" y="278"/>
                </a:lnTo>
                <a:lnTo>
                  <a:pt x="1019" y="403"/>
                </a:lnTo>
                <a:lnTo>
                  <a:pt x="992" y="474"/>
                </a:lnTo>
                <a:lnTo>
                  <a:pt x="733" y="1644"/>
                </a:lnTo>
                <a:lnTo>
                  <a:pt x="251" y="4010"/>
                </a:lnTo>
                <a:lnTo>
                  <a:pt x="28" y="5198"/>
                </a:lnTo>
                <a:lnTo>
                  <a:pt x="1" y="5412"/>
                </a:lnTo>
                <a:lnTo>
                  <a:pt x="54" y="5680"/>
                </a:lnTo>
                <a:lnTo>
                  <a:pt x="135" y="5841"/>
                </a:lnTo>
                <a:lnTo>
                  <a:pt x="313" y="6020"/>
                </a:lnTo>
                <a:lnTo>
                  <a:pt x="662" y="6163"/>
                </a:lnTo>
                <a:lnTo>
                  <a:pt x="885" y="6180"/>
                </a:lnTo>
                <a:lnTo>
                  <a:pt x="1162" y="6171"/>
                </a:lnTo>
                <a:lnTo>
                  <a:pt x="1724" y="6073"/>
                </a:lnTo>
                <a:lnTo>
                  <a:pt x="2001" y="6002"/>
                </a:lnTo>
                <a:lnTo>
                  <a:pt x="2099" y="5957"/>
                </a:lnTo>
                <a:lnTo>
                  <a:pt x="2287" y="5770"/>
                </a:lnTo>
                <a:lnTo>
                  <a:pt x="2314" y="5680"/>
                </a:lnTo>
                <a:lnTo>
                  <a:pt x="2287" y="5555"/>
                </a:lnTo>
                <a:lnTo>
                  <a:pt x="2135" y="5314"/>
                </a:lnTo>
                <a:lnTo>
                  <a:pt x="2037" y="5243"/>
                </a:lnTo>
                <a:lnTo>
                  <a:pt x="1662" y="5073"/>
                </a:lnTo>
                <a:lnTo>
                  <a:pt x="1215" y="4948"/>
                </a:lnTo>
                <a:lnTo>
                  <a:pt x="1349" y="4439"/>
                </a:lnTo>
                <a:lnTo>
                  <a:pt x="1456" y="3957"/>
                </a:lnTo>
                <a:lnTo>
                  <a:pt x="1599" y="3117"/>
                </a:lnTo>
                <a:lnTo>
                  <a:pt x="1858" y="1439"/>
                </a:lnTo>
                <a:lnTo>
                  <a:pt x="1956" y="599"/>
                </a:lnTo>
                <a:lnTo>
                  <a:pt x="1956" y="528"/>
                </a:lnTo>
                <a:lnTo>
                  <a:pt x="1876" y="385"/>
                </a:lnTo>
                <a:lnTo>
                  <a:pt x="1653" y="153"/>
                </a:lnTo>
                <a:lnTo>
                  <a:pt x="151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6909050" y="4291825"/>
            <a:ext cx="144450" cy="61850"/>
          </a:xfrm>
          <a:custGeom>
            <a:rect b="b" l="l" r="r" t="t"/>
            <a:pathLst>
              <a:path extrusionOk="0" h="2474" w="5778">
                <a:moveTo>
                  <a:pt x="5305" y="0"/>
                </a:moveTo>
                <a:lnTo>
                  <a:pt x="5153" y="27"/>
                </a:lnTo>
                <a:lnTo>
                  <a:pt x="4760" y="241"/>
                </a:lnTo>
                <a:lnTo>
                  <a:pt x="4492" y="456"/>
                </a:lnTo>
                <a:lnTo>
                  <a:pt x="4269" y="607"/>
                </a:lnTo>
                <a:lnTo>
                  <a:pt x="3813" y="857"/>
                </a:lnTo>
                <a:lnTo>
                  <a:pt x="3358" y="1045"/>
                </a:lnTo>
                <a:lnTo>
                  <a:pt x="2902" y="1152"/>
                </a:lnTo>
                <a:lnTo>
                  <a:pt x="2438" y="1197"/>
                </a:lnTo>
                <a:lnTo>
                  <a:pt x="1965" y="1161"/>
                </a:lnTo>
                <a:lnTo>
                  <a:pt x="1491" y="1045"/>
                </a:lnTo>
                <a:lnTo>
                  <a:pt x="1000" y="857"/>
                </a:lnTo>
                <a:lnTo>
                  <a:pt x="759" y="732"/>
                </a:lnTo>
                <a:lnTo>
                  <a:pt x="679" y="697"/>
                </a:lnTo>
                <a:lnTo>
                  <a:pt x="500" y="679"/>
                </a:lnTo>
                <a:lnTo>
                  <a:pt x="197" y="715"/>
                </a:lnTo>
                <a:lnTo>
                  <a:pt x="0" y="732"/>
                </a:lnTo>
                <a:lnTo>
                  <a:pt x="45" y="956"/>
                </a:lnTo>
                <a:lnTo>
                  <a:pt x="98" y="1304"/>
                </a:lnTo>
                <a:lnTo>
                  <a:pt x="170" y="1474"/>
                </a:lnTo>
                <a:lnTo>
                  <a:pt x="232" y="1527"/>
                </a:lnTo>
                <a:lnTo>
                  <a:pt x="759" y="1831"/>
                </a:lnTo>
                <a:lnTo>
                  <a:pt x="1724" y="2313"/>
                </a:lnTo>
                <a:lnTo>
                  <a:pt x="2063" y="2474"/>
                </a:lnTo>
                <a:lnTo>
                  <a:pt x="2581" y="2447"/>
                </a:lnTo>
                <a:lnTo>
                  <a:pt x="3447" y="2277"/>
                </a:lnTo>
                <a:lnTo>
                  <a:pt x="4162" y="1983"/>
                </a:lnTo>
                <a:lnTo>
                  <a:pt x="4787" y="1616"/>
                </a:lnTo>
                <a:lnTo>
                  <a:pt x="5081" y="1411"/>
                </a:lnTo>
                <a:lnTo>
                  <a:pt x="5233" y="1295"/>
                </a:lnTo>
                <a:lnTo>
                  <a:pt x="5537" y="1036"/>
                </a:lnTo>
                <a:lnTo>
                  <a:pt x="5706" y="813"/>
                </a:lnTo>
                <a:lnTo>
                  <a:pt x="5769" y="652"/>
                </a:lnTo>
                <a:lnTo>
                  <a:pt x="5778" y="482"/>
                </a:lnTo>
                <a:lnTo>
                  <a:pt x="5724" y="295"/>
                </a:lnTo>
                <a:lnTo>
                  <a:pt x="5662" y="206"/>
                </a:lnTo>
                <a:lnTo>
                  <a:pt x="5599" y="125"/>
                </a:lnTo>
                <a:lnTo>
                  <a:pt x="5456" y="27"/>
                </a:lnTo>
                <a:lnTo>
                  <a:pt x="530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4412638" y="4218350"/>
            <a:ext cx="66775" cy="110775"/>
          </a:xfrm>
          <a:custGeom>
            <a:rect b="b" l="l" r="r" t="t"/>
            <a:pathLst>
              <a:path extrusionOk="0" h="4431" w="2671">
                <a:moveTo>
                  <a:pt x="2546" y="1"/>
                </a:moveTo>
                <a:lnTo>
                  <a:pt x="2394" y="99"/>
                </a:lnTo>
                <a:lnTo>
                  <a:pt x="2090" y="278"/>
                </a:lnTo>
                <a:lnTo>
                  <a:pt x="1974" y="403"/>
                </a:lnTo>
                <a:lnTo>
                  <a:pt x="1617" y="876"/>
                </a:lnTo>
                <a:lnTo>
                  <a:pt x="920" y="1867"/>
                </a:lnTo>
                <a:lnTo>
                  <a:pt x="536" y="2332"/>
                </a:lnTo>
                <a:lnTo>
                  <a:pt x="393" y="2492"/>
                </a:lnTo>
                <a:lnTo>
                  <a:pt x="152" y="2823"/>
                </a:lnTo>
                <a:lnTo>
                  <a:pt x="1" y="3162"/>
                </a:lnTo>
                <a:lnTo>
                  <a:pt x="1" y="3448"/>
                </a:lnTo>
                <a:lnTo>
                  <a:pt x="63" y="3653"/>
                </a:lnTo>
                <a:lnTo>
                  <a:pt x="117" y="3769"/>
                </a:lnTo>
                <a:lnTo>
                  <a:pt x="161" y="3859"/>
                </a:lnTo>
                <a:lnTo>
                  <a:pt x="313" y="4019"/>
                </a:lnTo>
                <a:lnTo>
                  <a:pt x="599" y="4225"/>
                </a:lnTo>
                <a:lnTo>
                  <a:pt x="1081" y="4403"/>
                </a:lnTo>
                <a:lnTo>
                  <a:pt x="1456" y="4430"/>
                </a:lnTo>
                <a:lnTo>
                  <a:pt x="1697" y="4403"/>
                </a:lnTo>
                <a:lnTo>
                  <a:pt x="1813" y="4377"/>
                </a:lnTo>
                <a:lnTo>
                  <a:pt x="1938" y="4323"/>
                </a:lnTo>
                <a:lnTo>
                  <a:pt x="2162" y="4135"/>
                </a:lnTo>
                <a:lnTo>
                  <a:pt x="2197" y="4028"/>
                </a:lnTo>
                <a:lnTo>
                  <a:pt x="2197" y="3921"/>
                </a:lnTo>
                <a:lnTo>
                  <a:pt x="2054" y="3662"/>
                </a:lnTo>
                <a:lnTo>
                  <a:pt x="1956" y="3582"/>
                </a:lnTo>
                <a:lnTo>
                  <a:pt x="1545" y="3368"/>
                </a:lnTo>
                <a:lnTo>
                  <a:pt x="1117" y="3207"/>
                </a:lnTo>
                <a:lnTo>
                  <a:pt x="1920" y="1957"/>
                </a:lnTo>
                <a:lnTo>
                  <a:pt x="2644" y="742"/>
                </a:lnTo>
                <a:lnTo>
                  <a:pt x="2671" y="671"/>
                </a:lnTo>
                <a:lnTo>
                  <a:pt x="2671" y="501"/>
                </a:lnTo>
                <a:lnTo>
                  <a:pt x="2590" y="197"/>
                </a:lnTo>
                <a:lnTo>
                  <a:pt x="254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4429163" y="4360350"/>
            <a:ext cx="108975" cy="45575"/>
          </a:xfrm>
          <a:custGeom>
            <a:rect b="b" l="l" r="r" t="t"/>
            <a:pathLst>
              <a:path extrusionOk="0" h="1823" w="4359">
                <a:moveTo>
                  <a:pt x="3938" y="0"/>
                </a:moveTo>
                <a:lnTo>
                  <a:pt x="3831" y="36"/>
                </a:lnTo>
                <a:lnTo>
                  <a:pt x="3474" y="241"/>
                </a:lnTo>
                <a:lnTo>
                  <a:pt x="2938" y="474"/>
                </a:lnTo>
                <a:lnTo>
                  <a:pt x="2572" y="581"/>
                </a:lnTo>
                <a:lnTo>
                  <a:pt x="2188" y="634"/>
                </a:lnTo>
                <a:lnTo>
                  <a:pt x="1804" y="652"/>
                </a:lnTo>
                <a:lnTo>
                  <a:pt x="1402" y="608"/>
                </a:lnTo>
                <a:lnTo>
                  <a:pt x="992" y="518"/>
                </a:lnTo>
                <a:lnTo>
                  <a:pt x="786" y="447"/>
                </a:lnTo>
                <a:lnTo>
                  <a:pt x="393" y="599"/>
                </a:lnTo>
                <a:lnTo>
                  <a:pt x="9" y="795"/>
                </a:lnTo>
                <a:lnTo>
                  <a:pt x="0" y="858"/>
                </a:lnTo>
                <a:lnTo>
                  <a:pt x="107" y="1197"/>
                </a:lnTo>
                <a:lnTo>
                  <a:pt x="197" y="1331"/>
                </a:lnTo>
                <a:lnTo>
                  <a:pt x="295" y="1411"/>
                </a:lnTo>
                <a:lnTo>
                  <a:pt x="509" y="1554"/>
                </a:lnTo>
                <a:lnTo>
                  <a:pt x="875" y="1715"/>
                </a:lnTo>
                <a:lnTo>
                  <a:pt x="1456" y="1822"/>
                </a:lnTo>
                <a:lnTo>
                  <a:pt x="2072" y="1813"/>
                </a:lnTo>
                <a:lnTo>
                  <a:pt x="2688" y="1697"/>
                </a:lnTo>
                <a:lnTo>
                  <a:pt x="3278" y="1483"/>
                </a:lnTo>
                <a:lnTo>
                  <a:pt x="3778" y="1188"/>
                </a:lnTo>
                <a:lnTo>
                  <a:pt x="4081" y="902"/>
                </a:lnTo>
                <a:lnTo>
                  <a:pt x="4233" y="697"/>
                </a:lnTo>
                <a:lnTo>
                  <a:pt x="4296" y="581"/>
                </a:lnTo>
                <a:lnTo>
                  <a:pt x="4340" y="465"/>
                </a:lnTo>
                <a:lnTo>
                  <a:pt x="4349" y="188"/>
                </a:lnTo>
                <a:lnTo>
                  <a:pt x="4358" y="54"/>
                </a:lnTo>
                <a:lnTo>
                  <a:pt x="4215" y="36"/>
                </a:lnTo>
                <a:lnTo>
                  <a:pt x="393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p:nvPr/>
        </p:nvSpPr>
        <p:spPr>
          <a:xfrm>
            <a:off x="7048800" y="4047125"/>
            <a:ext cx="83950" cy="52950"/>
          </a:xfrm>
          <a:custGeom>
            <a:rect b="b" l="l" r="r" t="t"/>
            <a:pathLst>
              <a:path extrusionOk="0" h="2118" w="3358">
                <a:moveTo>
                  <a:pt x="563" y="1"/>
                </a:moveTo>
                <a:lnTo>
                  <a:pt x="304" y="180"/>
                </a:lnTo>
                <a:lnTo>
                  <a:pt x="0" y="394"/>
                </a:lnTo>
                <a:lnTo>
                  <a:pt x="107" y="555"/>
                </a:lnTo>
                <a:lnTo>
                  <a:pt x="322" y="885"/>
                </a:lnTo>
                <a:lnTo>
                  <a:pt x="465" y="1001"/>
                </a:lnTo>
                <a:lnTo>
                  <a:pt x="652" y="1117"/>
                </a:lnTo>
                <a:lnTo>
                  <a:pt x="1090" y="1269"/>
                </a:lnTo>
                <a:lnTo>
                  <a:pt x="1304" y="1358"/>
                </a:lnTo>
                <a:lnTo>
                  <a:pt x="1643" y="1546"/>
                </a:lnTo>
                <a:lnTo>
                  <a:pt x="2313" y="1930"/>
                </a:lnTo>
                <a:lnTo>
                  <a:pt x="2670" y="2091"/>
                </a:lnTo>
                <a:lnTo>
                  <a:pt x="2742" y="2117"/>
                </a:lnTo>
                <a:lnTo>
                  <a:pt x="2903" y="2099"/>
                </a:lnTo>
                <a:lnTo>
                  <a:pt x="3179" y="2019"/>
                </a:lnTo>
                <a:lnTo>
                  <a:pt x="3358" y="1974"/>
                </a:lnTo>
                <a:lnTo>
                  <a:pt x="3331" y="1814"/>
                </a:lnTo>
                <a:lnTo>
                  <a:pt x="3304" y="1555"/>
                </a:lnTo>
                <a:lnTo>
                  <a:pt x="3251" y="1412"/>
                </a:lnTo>
                <a:lnTo>
                  <a:pt x="3206" y="1358"/>
                </a:lnTo>
                <a:lnTo>
                  <a:pt x="2947" y="1099"/>
                </a:lnTo>
                <a:lnTo>
                  <a:pt x="2358" y="680"/>
                </a:lnTo>
                <a:lnTo>
                  <a:pt x="1706" y="340"/>
                </a:lnTo>
                <a:lnTo>
                  <a:pt x="965" y="90"/>
                </a:lnTo>
                <a:lnTo>
                  <a:pt x="56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p:nvPr/>
        </p:nvSpPr>
        <p:spPr>
          <a:xfrm>
            <a:off x="7045000" y="4120575"/>
            <a:ext cx="47575" cy="53625"/>
          </a:xfrm>
          <a:custGeom>
            <a:rect b="b" l="l" r="r" t="t"/>
            <a:pathLst>
              <a:path extrusionOk="0" h="2145" w="1903">
                <a:moveTo>
                  <a:pt x="849" y="1"/>
                </a:moveTo>
                <a:lnTo>
                  <a:pt x="670" y="19"/>
                </a:lnTo>
                <a:lnTo>
                  <a:pt x="367" y="188"/>
                </a:lnTo>
                <a:lnTo>
                  <a:pt x="134" y="483"/>
                </a:lnTo>
                <a:lnTo>
                  <a:pt x="9" y="849"/>
                </a:lnTo>
                <a:lnTo>
                  <a:pt x="1" y="1055"/>
                </a:lnTo>
                <a:lnTo>
                  <a:pt x="18" y="1278"/>
                </a:lnTo>
                <a:lnTo>
                  <a:pt x="170" y="1671"/>
                </a:lnTo>
                <a:lnTo>
                  <a:pt x="438" y="1965"/>
                </a:lnTo>
                <a:lnTo>
                  <a:pt x="697" y="2099"/>
                </a:lnTo>
                <a:lnTo>
                  <a:pt x="885" y="2144"/>
                </a:lnTo>
                <a:lnTo>
                  <a:pt x="983" y="2144"/>
                </a:lnTo>
                <a:lnTo>
                  <a:pt x="1188" y="2135"/>
                </a:lnTo>
                <a:lnTo>
                  <a:pt x="1528" y="1983"/>
                </a:lnTo>
                <a:lnTo>
                  <a:pt x="1769" y="1715"/>
                </a:lnTo>
                <a:lnTo>
                  <a:pt x="1894" y="1331"/>
                </a:lnTo>
                <a:lnTo>
                  <a:pt x="1903" y="1108"/>
                </a:lnTo>
                <a:lnTo>
                  <a:pt x="1903" y="1001"/>
                </a:lnTo>
                <a:lnTo>
                  <a:pt x="1849" y="787"/>
                </a:lnTo>
                <a:lnTo>
                  <a:pt x="1715" y="492"/>
                </a:lnTo>
                <a:lnTo>
                  <a:pt x="1420" y="179"/>
                </a:lnTo>
                <a:lnTo>
                  <a:pt x="1144" y="37"/>
                </a:lnTo>
                <a:lnTo>
                  <a:pt x="94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6863725" y="4041325"/>
            <a:ext cx="74150" cy="26600"/>
          </a:xfrm>
          <a:custGeom>
            <a:rect b="b" l="l" r="r" t="t"/>
            <a:pathLst>
              <a:path extrusionOk="0" h="1064" w="2966">
                <a:moveTo>
                  <a:pt x="1777" y="1"/>
                </a:moveTo>
                <a:lnTo>
                  <a:pt x="1161" y="10"/>
                </a:lnTo>
                <a:lnTo>
                  <a:pt x="554" y="170"/>
                </a:lnTo>
                <a:lnTo>
                  <a:pt x="250" y="313"/>
                </a:lnTo>
                <a:lnTo>
                  <a:pt x="152" y="376"/>
                </a:lnTo>
                <a:lnTo>
                  <a:pt x="0" y="626"/>
                </a:lnTo>
                <a:lnTo>
                  <a:pt x="0" y="742"/>
                </a:lnTo>
                <a:lnTo>
                  <a:pt x="36" y="831"/>
                </a:lnTo>
                <a:lnTo>
                  <a:pt x="268" y="1001"/>
                </a:lnTo>
                <a:lnTo>
                  <a:pt x="384" y="1037"/>
                </a:lnTo>
                <a:lnTo>
                  <a:pt x="876" y="1063"/>
                </a:lnTo>
                <a:lnTo>
                  <a:pt x="1376" y="1046"/>
                </a:lnTo>
                <a:lnTo>
                  <a:pt x="1376" y="1028"/>
                </a:lnTo>
                <a:lnTo>
                  <a:pt x="1679" y="1028"/>
                </a:lnTo>
                <a:lnTo>
                  <a:pt x="2278" y="1037"/>
                </a:lnTo>
                <a:lnTo>
                  <a:pt x="2572" y="1010"/>
                </a:lnTo>
                <a:lnTo>
                  <a:pt x="2635" y="992"/>
                </a:lnTo>
                <a:lnTo>
                  <a:pt x="2742" y="912"/>
                </a:lnTo>
                <a:lnTo>
                  <a:pt x="2894" y="724"/>
                </a:lnTo>
                <a:lnTo>
                  <a:pt x="2965" y="590"/>
                </a:lnTo>
                <a:lnTo>
                  <a:pt x="2956" y="519"/>
                </a:lnTo>
                <a:lnTo>
                  <a:pt x="2804" y="304"/>
                </a:lnTo>
                <a:lnTo>
                  <a:pt x="2706" y="242"/>
                </a:lnTo>
                <a:lnTo>
                  <a:pt x="2394" y="126"/>
                </a:lnTo>
                <a:lnTo>
                  <a:pt x="177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4554188" y="4011275"/>
            <a:ext cx="41325" cy="53600"/>
          </a:xfrm>
          <a:custGeom>
            <a:rect b="b" l="l" r="r" t="t"/>
            <a:pathLst>
              <a:path extrusionOk="0" h="2144" w="1653">
                <a:moveTo>
                  <a:pt x="920" y="0"/>
                </a:moveTo>
                <a:lnTo>
                  <a:pt x="857" y="27"/>
                </a:lnTo>
                <a:lnTo>
                  <a:pt x="723" y="116"/>
                </a:lnTo>
                <a:lnTo>
                  <a:pt x="500" y="348"/>
                </a:lnTo>
                <a:lnTo>
                  <a:pt x="197" y="777"/>
                </a:lnTo>
                <a:lnTo>
                  <a:pt x="0" y="1054"/>
                </a:lnTo>
                <a:lnTo>
                  <a:pt x="134" y="1482"/>
                </a:lnTo>
                <a:lnTo>
                  <a:pt x="393" y="1956"/>
                </a:lnTo>
                <a:lnTo>
                  <a:pt x="598" y="2090"/>
                </a:lnTo>
                <a:lnTo>
                  <a:pt x="777" y="2134"/>
                </a:lnTo>
                <a:lnTo>
                  <a:pt x="884" y="2143"/>
                </a:lnTo>
                <a:lnTo>
                  <a:pt x="991" y="2143"/>
                </a:lnTo>
                <a:lnTo>
                  <a:pt x="1170" y="2099"/>
                </a:lnTo>
                <a:lnTo>
                  <a:pt x="1375" y="1991"/>
                </a:lnTo>
                <a:lnTo>
                  <a:pt x="1554" y="1733"/>
                </a:lnTo>
                <a:lnTo>
                  <a:pt x="1634" y="1402"/>
                </a:lnTo>
                <a:lnTo>
                  <a:pt x="1652" y="1223"/>
                </a:lnTo>
                <a:lnTo>
                  <a:pt x="1652" y="1107"/>
                </a:lnTo>
                <a:lnTo>
                  <a:pt x="1616" y="866"/>
                </a:lnTo>
                <a:lnTo>
                  <a:pt x="1500" y="518"/>
                </a:lnTo>
                <a:lnTo>
                  <a:pt x="1259" y="152"/>
                </a:lnTo>
                <a:lnTo>
                  <a:pt x="1054" y="9"/>
                </a:lnTo>
                <a:lnTo>
                  <a:pt x="92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6876900" y="4118125"/>
            <a:ext cx="40650" cy="45125"/>
          </a:xfrm>
          <a:custGeom>
            <a:rect b="b" l="l" r="r" t="t"/>
            <a:pathLst>
              <a:path extrusionOk="0" h="1805" w="1626">
                <a:moveTo>
                  <a:pt x="929" y="1"/>
                </a:moveTo>
                <a:lnTo>
                  <a:pt x="759" y="10"/>
                </a:lnTo>
                <a:lnTo>
                  <a:pt x="438" y="161"/>
                </a:lnTo>
                <a:lnTo>
                  <a:pt x="170" y="438"/>
                </a:lnTo>
                <a:lnTo>
                  <a:pt x="18" y="786"/>
                </a:lnTo>
                <a:lnTo>
                  <a:pt x="0" y="974"/>
                </a:lnTo>
                <a:lnTo>
                  <a:pt x="9" y="1162"/>
                </a:lnTo>
                <a:lnTo>
                  <a:pt x="107" y="1456"/>
                </a:lnTo>
                <a:lnTo>
                  <a:pt x="304" y="1662"/>
                </a:lnTo>
                <a:lnTo>
                  <a:pt x="590" y="1778"/>
                </a:lnTo>
                <a:lnTo>
                  <a:pt x="768" y="1804"/>
                </a:lnTo>
                <a:lnTo>
                  <a:pt x="956" y="1804"/>
                </a:lnTo>
                <a:lnTo>
                  <a:pt x="1259" y="1679"/>
                </a:lnTo>
                <a:lnTo>
                  <a:pt x="1492" y="1438"/>
                </a:lnTo>
                <a:lnTo>
                  <a:pt x="1617" y="1099"/>
                </a:lnTo>
                <a:lnTo>
                  <a:pt x="1626" y="894"/>
                </a:lnTo>
                <a:lnTo>
                  <a:pt x="1617" y="706"/>
                </a:lnTo>
                <a:lnTo>
                  <a:pt x="1527" y="376"/>
                </a:lnTo>
                <a:lnTo>
                  <a:pt x="1340" y="144"/>
                </a:lnTo>
                <a:lnTo>
                  <a:pt x="1081" y="10"/>
                </a:lnTo>
                <a:lnTo>
                  <a:pt x="92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4372013" y="4005675"/>
            <a:ext cx="35075" cy="48700"/>
          </a:xfrm>
          <a:custGeom>
            <a:rect b="b" l="l" r="r" t="t"/>
            <a:pathLst>
              <a:path extrusionOk="0" h="1948" w="1403">
                <a:moveTo>
                  <a:pt x="706" y="1"/>
                </a:moveTo>
                <a:lnTo>
                  <a:pt x="608" y="28"/>
                </a:lnTo>
                <a:lnTo>
                  <a:pt x="393" y="215"/>
                </a:lnTo>
                <a:lnTo>
                  <a:pt x="197" y="510"/>
                </a:lnTo>
                <a:lnTo>
                  <a:pt x="54" y="831"/>
                </a:lnTo>
                <a:lnTo>
                  <a:pt x="18" y="974"/>
                </a:lnTo>
                <a:lnTo>
                  <a:pt x="0" y="1135"/>
                </a:lnTo>
                <a:lnTo>
                  <a:pt x="27" y="1456"/>
                </a:lnTo>
                <a:lnTo>
                  <a:pt x="134" y="1671"/>
                </a:lnTo>
                <a:lnTo>
                  <a:pt x="250" y="1796"/>
                </a:lnTo>
                <a:lnTo>
                  <a:pt x="393" y="1885"/>
                </a:lnTo>
                <a:lnTo>
                  <a:pt x="581" y="1930"/>
                </a:lnTo>
                <a:lnTo>
                  <a:pt x="688" y="1939"/>
                </a:lnTo>
                <a:lnTo>
                  <a:pt x="804" y="1948"/>
                </a:lnTo>
                <a:lnTo>
                  <a:pt x="991" y="1912"/>
                </a:lnTo>
                <a:lnTo>
                  <a:pt x="1134" y="1840"/>
                </a:lnTo>
                <a:lnTo>
                  <a:pt x="1242" y="1742"/>
                </a:lnTo>
                <a:lnTo>
                  <a:pt x="1349" y="1546"/>
                </a:lnTo>
                <a:lnTo>
                  <a:pt x="1402" y="1224"/>
                </a:lnTo>
                <a:lnTo>
                  <a:pt x="1402" y="1046"/>
                </a:lnTo>
                <a:lnTo>
                  <a:pt x="1402" y="840"/>
                </a:lnTo>
                <a:lnTo>
                  <a:pt x="1331" y="474"/>
                </a:lnTo>
                <a:lnTo>
                  <a:pt x="1224" y="242"/>
                </a:lnTo>
                <a:lnTo>
                  <a:pt x="1117" y="126"/>
                </a:lnTo>
                <a:lnTo>
                  <a:pt x="974" y="45"/>
                </a:lnTo>
                <a:lnTo>
                  <a:pt x="8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1693900" y="3452850"/>
            <a:ext cx="803950" cy="880950"/>
          </a:xfrm>
          <a:custGeom>
            <a:rect b="b" l="l" r="r" t="t"/>
            <a:pathLst>
              <a:path extrusionOk="0" h="35238" w="32158">
                <a:moveTo>
                  <a:pt x="16583" y="0"/>
                </a:moveTo>
                <a:lnTo>
                  <a:pt x="15360" y="72"/>
                </a:lnTo>
                <a:lnTo>
                  <a:pt x="14136" y="259"/>
                </a:lnTo>
                <a:lnTo>
                  <a:pt x="12913" y="563"/>
                </a:lnTo>
                <a:lnTo>
                  <a:pt x="11708" y="965"/>
                </a:lnTo>
                <a:lnTo>
                  <a:pt x="11109" y="1206"/>
                </a:lnTo>
                <a:lnTo>
                  <a:pt x="10439" y="1492"/>
                </a:lnTo>
                <a:lnTo>
                  <a:pt x="9118" y="2126"/>
                </a:lnTo>
                <a:lnTo>
                  <a:pt x="7162" y="3117"/>
                </a:lnTo>
                <a:lnTo>
                  <a:pt x="5858" y="3769"/>
                </a:lnTo>
                <a:lnTo>
                  <a:pt x="5403" y="3983"/>
                </a:lnTo>
                <a:lnTo>
                  <a:pt x="4715" y="4278"/>
                </a:lnTo>
                <a:lnTo>
                  <a:pt x="4242" y="4439"/>
                </a:lnTo>
                <a:lnTo>
                  <a:pt x="4010" y="4492"/>
                </a:lnTo>
                <a:lnTo>
                  <a:pt x="3671" y="4564"/>
                </a:lnTo>
                <a:lnTo>
                  <a:pt x="3010" y="4608"/>
                </a:lnTo>
                <a:lnTo>
                  <a:pt x="2536" y="4528"/>
                </a:lnTo>
                <a:lnTo>
                  <a:pt x="2224" y="4421"/>
                </a:lnTo>
                <a:lnTo>
                  <a:pt x="1938" y="4251"/>
                </a:lnTo>
                <a:lnTo>
                  <a:pt x="1661" y="4010"/>
                </a:lnTo>
                <a:lnTo>
                  <a:pt x="1527" y="3858"/>
                </a:lnTo>
                <a:lnTo>
                  <a:pt x="1447" y="3778"/>
                </a:lnTo>
                <a:lnTo>
                  <a:pt x="1224" y="3608"/>
                </a:lnTo>
                <a:lnTo>
                  <a:pt x="974" y="3483"/>
                </a:lnTo>
                <a:lnTo>
                  <a:pt x="759" y="3430"/>
                </a:lnTo>
                <a:lnTo>
                  <a:pt x="679" y="3456"/>
                </a:lnTo>
                <a:lnTo>
                  <a:pt x="581" y="3510"/>
                </a:lnTo>
                <a:lnTo>
                  <a:pt x="411" y="3697"/>
                </a:lnTo>
                <a:lnTo>
                  <a:pt x="277" y="3947"/>
                </a:lnTo>
                <a:lnTo>
                  <a:pt x="179" y="4206"/>
                </a:lnTo>
                <a:lnTo>
                  <a:pt x="161" y="4331"/>
                </a:lnTo>
                <a:lnTo>
                  <a:pt x="90" y="4858"/>
                </a:lnTo>
                <a:lnTo>
                  <a:pt x="36" y="5930"/>
                </a:lnTo>
                <a:lnTo>
                  <a:pt x="9" y="6457"/>
                </a:lnTo>
                <a:lnTo>
                  <a:pt x="0" y="6841"/>
                </a:lnTo>
                <a:lnTo>
                  <a:pt x="0" y="7600"/>
                </a:lnTo>
                <a:lnTo>
                  <a:pt x="45" y="8341"/>
                </a:lnTo>
                <a:lnTo>
                  <a:pt x="152" y="9073"/>
                </a:lnTo>
                <a:lnTo>
                  <a:pt x="322" y="9788"/>
                </a:lnTo>
                <a:lnTo>
                  <a:pt x="554" y="10475"/>
                </a:lnTo>
                <a:lnTo>
                  <a:pt x="875" y="11154"/>
                </a:lnTo>
                <a:lnTo>
                  <a:pt x="1277" y="11797"/>
                </a:lnTo>
                <a:lnTo>
                  <a:pt x="1518" y="12109"/>
                </a:lnTo>
                <a:lnTo>
                  <a:pt x="1724" y="12359"/>
                </a:lnTo>
                <a:lnTo>
                  <a:pt x="2144" y="12824"/>
                </a:lnTo>
                <a:lnTo>
                  <a:pt x="2590" y="13252"/>
                </a:lnTo>
                <a:lnTo>
                  <a:pt x="3063" y="13636"/>
                </a:lnTo>
                <a:lnTo>
                  <a:pt x="3563" y="13994"/>
                </a:lnTo>
                <a:lnTo>
                  <a:pt x="4081" y="14306"/>
                </a:lnTo>
                <a:lnTo>
                  <a:pt x="4626" y="14583"/>
                </a:lnTo>
                <a:lnTo>
                  <a:pt x="5189" y="14815"/>
                </a:lnTo>
                <a:lnTo>
                  <a:pt x="5483" y="14913"/>
                </a:lnTo>
                <a:lnTo>
                  <a:pt x="5189" y="17333"/>
                </a:lnTo>
                <a:lnTo>
                  <a:pt x="4921" y="19700"/>
                </a:lnTo>
                <a:lnTo>
                  <a:pt x="4787" y="20914"/>
                </a:lnTo>
                <a:lnTo>
                  <a:pt x="4599" y="23352"/>
                </a:lnTo>
                <a:lnTo>
                  <a:pt x="4519" y="25790"/>
                </a:lnTo>
                <a:lnTo>
                  <a:pt x="4564" y="27621"/>
                </a:lnTo>
                <a:lnTo>
                  <a:pt x="4644" y="28835"/>
                </a:lnTo>
                <a:lnTo>
                  <a:pt x="4706" y="29451"/>
                </a:lnTo>
                <a:lnTo>
                  <a:pt x="4733" y="29675"/>
                </a:lnTo>
                <a:lnTo>
                  <a:pt x="4831" y="30121"/>
                </a:lnTo>
                <a:lnTo>
                  <a:pt x="5046" y="30800"/>
                </a:lnTo>
                <a:lnTo>
                  <a:pt x="5474" y="31675"/>
                </a:lnTo>
                <a:lnTo>
                  <a:pt x="6028" y="32505"/>
                </a:lnTo>
                <a:lnTo>
                  <a:pt x="6698" y="33247"/>
                </a:lnTo>
                <a:lnTo>
                  <a:pt x="7457" y="33890"/>
                </a:lnTo>
                <a:lnTo>
                  <a:pt x="8278" y="34390"/>
                </a:lnTo>
                <a:lnTo>
                  <a:pt x="8930" y="34658"/>
                </a:lnTo>
                <a:lnTo>
                  <a:pt x="9368" y="34783"/>
                </a:lnTo>
                <a:lnTo>
                  <a:pt x="9591" y="34827"/>
                </a:lnTo>
                <a:lnTo>
                  <a:pt x="10234" y="34934"/>
                </a:lnTo>
                <a:lnTo>
                  <a:pt x="11538" y="35086"/>
                </a:lnTo>
                <a:lnTo>
                  <a:pt x="12860" y="35184"/>
                </a:lnTo>
                <a:lnTo>
                  <a:pt x="14172" y="35229"/>
                </a:lnTo>
                <a:lnTo>
                  <a:pt x="14824" y="35238"/>
                </a:lnTo>
                <a:lnTo>
                  <a:pt x="15137" y="35229"/>
                </a:lnTo>
                <a:lnTo>
                  <a:pt x="15735" y="35158"/>
                </a:lnTo>
                <a:lnTo>
                  <a:pt x="16306" y="35024"/>
                </a:lnTo>
                <a:lnTo>
                  <a:pt x="16860" y="34827"/>
                </a:lnTo>
                <a:lnTo>
                  <a:pt x="17664" y="34443"/>
                </a:lnTo>
                <a:lnTo>
                  <a:pt x="18673" y="33782"/>
                </a:lnTo>
                <a:lnTo>
                  <a:pt x="19155" y="33425"/>
                </a:lnTo>
                <a:lnTo>
                  <a:pt x="19298" y="33300"/>
                </a:lnTo>
                <a:lnTo>
                  <a:pt x="19530" y="33005"/>
                </a:lnTo>
                <a:lnTo>
                  <a:pt x="19619" y="32755"/>
                </a:lnTo>
                <a:lnTo>
                  <a:pt x="19628" y="32595"/>
                </a:lnTo>
                <a:lnTo>
                  <a:pt x="19602" y="32425"/>
                </a:lnTo>
                <a:lnTo>
                  <a:pt x="19512" y="32264"/>
                </a:lnTo>
                <a:lnTo>
                  <a:pt x="19450" y="32193"/>
                </a:lnTo>
                <a:lnTo>
                  <a:pt x="19361" y="32130"/>
                </a:lnTo>
                <a:lnTo>
                  <a:pt x="19102" y="32095"/>
                </a:lnTo>
                <a:lnTo>
                  <a:pt x="18610" y="32148"/>
                </a:lnTo>
                <a:lnTo>
                  <a:pt x="18289" y="32193"/>
                </a:lnTo>
                <a:lnTo>
                  <a:pt x="18164" y="32229"/>
                </a:lnTo>
                <a:lnTo>
                  <a:pt x="17923" y="32398"/>
                </a:lnTo>
                <a:lnTo>
                  <a:pt x="17798" y="32461"/>
                </a:lnTo>
                <a:lnTo>
                  <a:pt x="17146" y="32773"/>
                </a:lnTo>
                <a:lnTo>
                  <a:pt x="16164" y="33247"/>
                </a:lnTo>
                <a:lnTo>
                  <a:pt x="15672" y="33416"/>
                </a:lnTo>
                <a:lnTo>
                  <a:pt x="15342" y="33488"/>
                </a:lnTo>
                <a:lnTo>
                  <a:pt x="15172" y="33497"/>
                </a:lnTo>
                <a:lnTo>
                  <a:pt x="14538" y="33532"/>
                </a:lnTo>
                <a:lnTo>
                  <a:pt x="13261" y="33532"/>
                </a:lnTo>
                <a:lnTo>
                  <a:pt x="11975" y="33470"/>
                </a:lnTo>
                <a:lnTo>
                  <a:pt x="10707" y="33354"/>
                </a:lnTo>
                <a:lnTo>
                  <a:pt x="10073" y="33273"/>
                </a:lnTo>
                <a:lnTo>
                  <a:pt x="9725" y="33211"/>
                </a:lnTo>
                <a:lnTo>
                  <a:pt x="9046" y="32979"/>
                </a:lnTo>
                <a:lnTo>
                  <a:pt x="8403" y="32613"/>
                </a:lnTo>
                <a:lnTo>
                  <a:pt x="7814" y="32148"/>
                </a:lnTo>
                <a:lnTo>
                  <a:pt x="7278" y="31603"/>
                </a:lnTo>
                <a:lnTo>
                  <a:pt x="6832" y="30987"/>
                </a:lnTo>
                <a:lnTo>
                  <a:pt x="6484" y="30327"/>
                </a:lnTo>
                <a:lnTo>
                  <a:pt x="6242" y="29639"/>
                </a:lnTo>
                <a:lnTo>
                  <a:pt x="6180" y="29291"/>
                </a:lnTo>
                <a:lnTo>
                  <a:pt x="6064" y="28532"/>
                </a:lnTo>
                <a:lnTo>
                  <a:pt x="5939" y="27389"/>
                </a:lnTo>
                <a:lnTo>
                  <a:pt x="5903" y="26621"/>
                </a:lnTo>
                <a:lnTo>
                  <a:pt x="5912" y="26246"/>
                </a:lnTo>
                <a:lnTo>
                  <a:pt x="6162" y="20691"/>
                </a:lnTo>
                <a:lnTo>
                  <a:pt x="6466" y="15038"/>
                </a:lnTo>
                <a:lnTo>
                  <a:pt x="6885" y="15065"/>
                </a:lnTo>
                <a:lnTo>
                  <a:pt x="7698" y="15056"/>
                </a:lnTo>
                <a:lnTo>
                  <a:pt x="8484" y="14949"/>
                </a:lnTo>
                <a:lnTo>
                  <a:pt x="9252" y="14779"/>
                </a:lnTo>
                <a:lnTo>
                  <a:pt x="10368" y="14431"/>
                </a:lnTo>
                <a:lnTo>
                  <a:pt x="11824" y="13851"/>
                </a:lnTo>
                <a:lnTo>
                  <a:pt x="12547" y="13547"/>
                </a:lnTo>
                <a:lnTo>
                  <a:pt x="12913" y="13404"/>
                </a:lnTo>
                <a:lnTo>
                  <a:pt x="13627" y="13217"/>
                </a:lnTo>
                <a:lnTo>
                  <a:pt x="14333" y="13136"/>
                </a:lnTo>
                <a:lnTo>
                  <a:pt x="15029" y="13163"/>
                </a:lnTo>
                <a:lnTo>
                  <a:pt x="15699" y="13288"/>
                </a:lnTo>
                <a:lnTo>
                  <a:pt x="16360" y="13511"/>
                </a:lnTo>
                <a:lnTo>
                  <a:pt x="17003" y="13824"/>
                </a:lnTo>
                <a:lnTo>
                  <a:pt x="17619" y="14226"/>
                </a:lnTo>
                <a:lnTo>
                  <a:pt x="17923" y="14458"/>
                </a:lnTo>
                <a:lnTo>
                  <a:pt x="18146" y="14646"/>
                </a:lnTo>
                <a:lnTo>
                  <a:pt x="18566" y="15056"/>
                </a:lnTo>
                <a:lnTo>
                  <a:pt x="19146" y="15735"/>
                </a:lnTo>
                <a:lnTo>
                  <a:pt x="19503" y="16199"/>
                </a:lnTo>
                <a:lnTo>
                  <a:pt x="19718" y="16485"/>
                </a:lnTo>
                <a:lnTo>
                  <a:pt x="20182" y="16994"/>
                </a:lnTo>
                <a:lnTo>
                  <a:pt x="20700" y="17432"/>
                </a:lnTo>
                <a:lnTo>
                  <a:pt x="21307" y="17753"/>
                </a:lnTo>
                <a:lnTo>
                  <a:pt x="21656" y="17869"/>
                </a:lnTo>
                <a:lnTo>
                  <a:pt x="21852" y="17932"/>
                </a:lnTo>
                <a:lnTo>
                  <a:pt x="22182" y="18128"/>
                </a:lnTo>
                <a:lnTo>
                  <a:pt x="22415" y="18414"/>
                </a:lnTo>
                <a:lnTo>
                  <a:pt x="22566" y="18771"/>
                </a:lnTo>
                <a:lnTo>
                  <a:pt x="22602" y="18985"/>
                </a:lnTo>
                <a:lnTo>
                  <a:pt x="22682" y="19512"/>
                </a:lnTo>
                <a:lnTo>
                  <a:pt x="22861" y="20566"/>
                </a:lnTo>
                <a:lnTo>
                  <a:pt x="22968" y="21084"/>
                </a:lnTo>
                <a:lnTo>
                  <a:pt x="23013" y="21272"/>
                </a:lnTo>
                <a:lnTo>
                  <a:pt x="23156" y="21611"/>
                </a:lnTo>
                <a:lnTo>
                  <a:pt x="23316" y="21807"/>
                </a:lnTo>
                <a:lnTo>
                  <a:pt x="23459" y="21906"/>
                </a:lnTo>
                <a:lnTo>
                  <a:pt x="23620" y="21959"/>
                </a:lnTo>
                <a:lnTo>
                  <a:pt x="23808" y="21968"/>
                </a:lnTo>
                <a:lnTo>
                  <a:pt x="23906" y="21950"/>
                </a:lnTo>
                <a:lnTo>
                  <a:pt x="24022" y="21914"/>
                </a:lnTo>
                <a:lnTo>
                  <a:pt x="24201" y="21825"/>
                </a:lnTo>
                <a:lnTo>
                  <a:pt x="24326" y="21700"/>
                </a:lnTo>
                <a:lnTo>
                  <a:pt x="24406" y="21548"/>
                </a:lnTo>
                <a:lnTo>
                  <a:pt x="24451" y="21289"/>
                </a:lnTo>
                <a:lnTo>
                  <a:pt x="24433" y="20905"/>
                </a:lnTo>
                <a:lnTo>
                  <a:pt x="24406" y="20709"/>
                </a:lnTo>
                <a:lnTo>
                  <a:pt x="24281" y="19834"/>
                </a:lnTo>
                <a:lnTo>
                  <a:pt x="24138" y="18959"/>
                </a:lnTo>
                <a:lnTo>
                  <a:pt x="24084" y="18619"/>
                </a:lnTo>
                <a:lnTo>
                  <a:pt x="23933" y="17950"/>
                </a:lnTo>
                <a:lnTo>
                  <a:pt x="23745" y="17503"/>
                </a:lnTo>
                <a:lnTo>
                  <a:pt x="23575" y="17235"/>
                </a:lnTo>
                <a:lnTo>
                  <a:pt x="23352" y="17012"/>
                </a:lnTo>
                <a:lnTo>
                  <a:pt x="23075" y="16833"/>
                </a:lnTo>
                <a:lnTo>
                  <a:pt x="22906" y="16762"/>
                </a:lnTo>
                <a:lnTo>
                  <a:pt x="22629" y="16664"/>
                </a:lnTo>
                <a:lnTo>
                  <a:pt x="22138" y="16414"/>
                </a:lnTo>
                <a:lnTo>
                  <a:pt x="21691" y="16110"/>
                </a:lnTo>
                <a:lnTo>
                  <a:pt x="21280" y="15771"/>
                </a:lnTo>
                <a:lnTo>
                  <a:pt x="20709" y="15208"/>
                </a:lnTo>
                <a:lnTo>
                  <a:pt x="19977" y="14422"/>
                </a:lnTo>
                <a:lnTo>
                  <a:pt x="19593" y="14056"/>
                </a:lnTo>
                <a:lnTo>
                  <a:pt x="19262" y="13726"/>
                </a:lnTo>
                <a:lnTo>
                  <a:pt x="18923" y="13413"/>
                </a:lnTo>
                <a:lnTo>
                  <a:pt x="18610" y="13163"/>
                </a:lnTo>
                <a:lnTo>
                  <a:pt x="17976" y="12735"/>
                </a:lnTo>
                <a:lnTo>
                  <a:pt x="17324" y="12386"/>
                </a:lnTo>
                <a:lnTo>
                  <a:pt x="16646" y="12127"/>
                </a:lnTo>
                <a:lnTo>
                  <a:pt x="15949" y="11949"/>
                </a:lnTo>
                <a:lnTo>
                  <a:pt x="15226" y="11868"/>
                </a:lnTo>
                <a:lnTo>
                  <a:pt x="14485" y="11868"/>
                </a:lnTo>
                <a:lnTo>
                  <a:pt x="13726" y="11967"/>
                </a:lnTo>
                <a:lnTo>
                  <a:pt x="13342" y="12065"/>
                </a:lnTo>
                <a:lnTo>
                  <a:pt x="12449" y="12297"/>
                </a:lnTo>
                <a:lnTo>
                  <a:pt x="10672" y="12842"/>
                </a:lnTo>
                <a:lnTo>
                  <a:pt x="9797" y="13145"/>
                </a:lnTo>
                <a:lnTo>
                  <a:pt x="9261" y="13324"/>
                </a:lnTo>
                <a:lnTo>
                  <a:pt x="8207" y="13547"/>
                </a:lnTo>
                <a:lnTo>
                  <a:pt x="7198" y="13610"/>
                </a:lnTo>
                <a:lnTo>
                  <a:pt x="6233" y="13511"/>
                </a:lnTo>
                <a:lnTo>
                  <a:pt x="5537" y="13324"/>
                </a:lnTo>
                <a:lnTo>
                  <a:pt x="5090" y="13154"/>
                </a:lnTo>
                <a:lnTo>
                  <a:pt x="4439" y="12833"/>
                </a:lnTo>
                <a:lnTo>
                  <a:pt x="3617" y="12252"/>
                </a:lnTo>
                <a:lnTo>
                  <a:pt x="2849" y="11502"/>
                </a:lnTo>
                <a:lnTo>
                  <a:pt x="2483" y="11065"/>
                </a:lnTo>
                <a:lnTo>
                  <a:pt x="2260" y="10761"/>
                </a:lnTo>
                <a:lnTo>
                  <a:pt x="1902" y="10145"/>
                </a:lnTo>
                <a:lnTo>
                  <a:pt x="1635" y="9502"/>
                </a:lnTo>
                <a:lnTo>
                  <a:pt x="1456" y="8850"/>
                </a:lnTo>
                <a:lnTo>
                  <a:pt x="1349" y="8171"/>
                </a:lnTo>
                <a:lnTo>
                  <a:pt x="1304" y="7484"/>
                </a:lnTo>
                <a:lnTo>
                  <a:pt x="1322" y="6430"/>
                </a:lnTo>
                <a:lnTo>
                  <a:pt x="1393" y="5716"/>
                </a:lnTo>
                <a:lnTo>
                  <a:pt x="2242" y="5903"/>
                </a:lnTo>
                <a:lnTo>
                  <a:pt x="3251" y="6046"/>
                </a:lnTo>
                <a:lnTo>
                  <a:pt x="3840" y="6064"/>
                </a:lnTo>
                <a:lnTo>
                  <a:pt x="4403" y="5992"/>
                </a:lnTo>
                <a:lnTo>
                  <a:pt x="4974" y="5850"/>
                </a:lnTo>
                <a:lnTo>
                  <a:pt x="5930" y="5474"/>
                </a:lnTo>
                <a:lnTo>
                  <a:pt x="6734" y="5082"/>
                </a:lnTo>
                <a:lnTo>
                  <a:pt x="8502" y="4171"/>
                </a:lnTo>
                <a:lnTo>
                  <a:pt x="10279" y="3260"/>
                </a:lnTo>
                <a:lnTo>
                  <a:pt x="11020" y="2903"/>
                </a:lnTo>
                <a:lnTo>
                  <a:pt x="12502" y="2322"/>
                </a:lnTo>
                <a:lnTo>
                  <a:pt x="13610" y="2001"/>
                </a:lnTo>
                <a:lnTo>
                  <a:pt x="14351" y="1831"/>
                </a:lnTo>
                <a:lnTo>
                  <a:pt x="15092" y="1715"/>
                </a:lnTo>
                <a:lnTo>
                  <a:pt x="15833" y="1635"/>
                </a:lnTo>
                <a:lnTo>
                  <a:pt x="16574" y="1617"/>
                </a:lnTo>
                <a:lnTo>
                  <a:pt x="17324" y="1644"/>
                </a:lnTo>
                <a:lnTo>
                  <a:pt x="18066" y="1715"/>
                </a:lnTo>
                <a:lnTo>
                  <a:pt x="18807" y="1849"/>
                </a:lnTo>
                <a:lnTo>
                  <a:pt x="19548" y="2036"/>
                </a:lnTo>
                <a:lnTo>
                  <a:pt x="20289" y="2278"/>
                </a:lnTo>
                <a:lnTo>
                  <a:pt x="21030" y="2581"/>
                </a:lnTo>
                <a:lnTo>
                  <a:pt x="21772" y="2947"/>
                </a:lnTo>
                <a:lnTo>
                  <a:pt x="22147" y="3153"/>
                </a:lnTo>
                <a:lnTo>
                  <a:pt x="22549" y="3394"/>
                </a:lnTo>
                <a:lnTo>
                  <a:pt x="23325" y="3903"/>
                </a:lnTo>
                <a:lnTo>
                  <a:pt x="24040" y="4456"/>
                </a:lnTo>
                <a:lnTo>
                  <a:pt x="24692" y="5073"/>
                </a:lnTo>
                <a:lnTo>
                  <a:pt x="25272" y="5751"/>
                </a:lnTo>
                <a:lnTo>
                  <a:pt x="25745" y="6492"/>
                </a:lnTo>
                <a:lnTo>
                  <a:pt x="26121" y="7332"/>
                </a:lnTo>
                <a:lnTo>
                  <a:pt x="26371" y="8252"/>
                </a:lnTo>
                <a:lnTo>
                  <a:pt x="26451" y="8752"/>
                </a:lnTo>
                <a:lnTo>
                  <a:pt x="26496" y="9029"/>
                </a:lnTo>
                <a:lnTo>
                  <a:pt x="26701" y="9564"/>
                </a:lnTo>
                <a:lnTo>
                  <a:pt x="26835" y="9814"/>
                </a:lnTo>
                <a:lnTo>
                  <a:pt x="26960" y="9975"/>
                </a:lnTo>
                <a:lnTo>
                  <a:pt x="27219" y="10172"/>
                </a:lnTo>
                <a:lnTo>
                  <a:pt x="27397" y="10234"/>
                </a:lnTo>
                <a:lnTo>
                  <a:pt x="27469" y="10234"/>
                </a:lnTo>
                <a:lnTo>
                  <a:pt x="27540" y="10207"/>
                </a:lnTo>
                <a:lnTo>
                  <a:pt x="27692" y="10091"/>
                </a:lnTo>
                <a:lnTo>
                  <a:pt x="27880" y="9823"/>
                </a:lnTo>
                <a:lnTo>
                  <a:pt x="27969" y="9636"/>
                </a:lnTo>
                <a:lnTo>
                  <a:pt x="28032" y="9466"/>
                </a:lnTo>
                <a:lnTo>
                  <a:pt x="28067" y="9055"/>
                </a:lnTo>
                <a:lnTo>
                  <a:pt x="28085" y="8823"/>
                </a:lnTo>
                <a:lnTo>
                  <a:pt x="28407" y="8939"/>
                </a:lnTo>
                <a:lnTo>
                  <a:pt x="28987" y="9198"/>
                </a:lnTo>
                <a:lnTo>
                  <a:pt x="29496" y="9529"/>
                </a:lnTo>
                <a:lnTo>
                  <a:pt x="29791" y="9859"/>
                </a:lnTo>
                <a:lnTo>
                  <a:pt x="29951" y="10118"/>
                </a:lnTo>
                <a:lnTo>
                  <a:pt x="30014" y="10261"/>
                </a:lnTo>
                <a:lnTo>
                  <a:pt x="30121" y="10529"/>
                </a:lnTo>
                <a:lnTo>
                  <a:pt x="30291" y="11091"/>
                </a:lnTo>
                <a:lnTo>
                  <a:pt x="30425" y="11663"/>
                </a:lnTo>
                <a:lnTo>
                  <a:pt x="30514" y="12243"/>
                </a:lnTo>
                <a:lnTo>
                  <a:pt x="30532" y="12529"/>
                </a:lnTo>
                <a:lnTo>
                  <a:pt x="30559" y="12967"/>
                </a:lnTo>
                <a:lnTo>
                  <a:pt x="30523" y="13833"/>
                </a:lnTo>
                <a:lnTo>
                  <a:pt x="30425" y="14690"/>
                </a:lnTo>
                <a:lnTo>
                  <a:pt x="30264" y="15530"/>
                </a:lnTo>
                <a:lnTo>
                  <a:pt x="30041" y="16351"/>
                </a:lnTo>
                <a:lnTo>
                  <a:pt x="29764" y="17155"/>
                </a:lnTo>
                <a:lnTo>
                  <a:pt x="29264" y="18351"/>
                </a:lnTo>
                <a:lnTo>
                  <a:pt x="28880" y="19137"/>
                </a:lnTo>
                <a:lnTo>
                  <a:pt x="28791" y="19298"/>
                </a:lnTo>
                <a:lnTo>
                  <a:pt x="28621" y="19620"/>
                </a:lnTo>
                <a:lnTo>
                  <a:pt x="28594" y="19780"/>
                </a:lnTo>
                <a:lnTo>
                  <a:pt x="28612" y="20003"/>
                </a:lnTo>
                <a:lnTo>
                  <a:pt x="28737" y="20450"/>
                </a:lnTo>
                <a:lnTo>
                  <a:pt x="28799" y="20673"/>
                </a:lnTo>
                <a:lnTo>
                  <a:pt x="29032" y="20620"/>
                </a:lnTo>
                <a:lnTo>
                  <a:pt x="29478" y="20495"/>
                </a:lnTo>
                <a:lnTo>
                  <a:pt x="29684" y="20405"/>
                </a:lnTo>
                <a:lnTo>
                  <a:pt x="29791" y="20334"/>
                </a:lnTo>
                <a:lnTo>
                  <a:pt x="29951" y="20084"/>
                </a:lnTo>
                <a:lnTo>
                  <a:pt x="30005" y="19950"/>
                </a:lnTo>
                <a:lnTo>
                  <a:pt x="30818" y="17976"/>
                </a:lnTo>
                <a:lnTo>
                  <a:pt x="31604" y="16003"/>
                </a:lnTo>
                <a:lnTo>
                  <a:pt x="31782" y="15521"/>
                </a:lnTo>
                <a:lnTo>
                  <a:pt x="32023" y="14529"/>
                </a:lnTo>
                <a:lnTo>
                  <a:pt x="32139" y="13529"/>
                </a:lnTo>
                <a:lnTo>
                  <a:pt x="32157" y="12520"/>
                </a:lnTo>
                <a:lnTo>
                  <a:pt x="32130" y="12002"/>
                </a:lnTo>
                <a:lnTo>
                  <a:pt x="32095" y="11538"/>
                </a:lnTo>
                <a:lnTo>
                  <a:pt x="31934" y="10654"/>
                </a:lnTo>
                <a:lnTo>
                  <a:pt x="31657" y="9850"/>
                </a:lnTo>
                <a:lnTo>
                  <a:pt x="31273" y="9136"/>
                </a:lnTo>
                <a:lnTo>
                  <a:pt x="30773" y="8529"/>
                </a:lnTo>
                <a:lnTo>
                  <a:pt x="30166" y="8020"/>
                </a:lnTo>
                <a:lnTo>
                  <a:pt x="29442" y="7627"/>
                </a:lnTo>
                <a:lnTo>
                  <a:pt x="28612" y="7368"/>
                </a:lnTo>
                <a:lnTo>
                  <a:pt x="28148" y="7296"/>
                </a:lnTo>
                <a:lnTo>
                  <a:pt x="28040" y="7260"/>
                </a:lnTo>
                <a:lnTo>
                  <a:pt x="27844" y="7064"/>
                </a:lnTo>
                <a:lnTo>
                  <a:pt x="27790" y="6948"/>
                </a:lnTo>
                <a:lnTo>
                  <a:pt x="27540" y="6359"/>
                </a:lnTo>
                <a:lnTo>
                  <a:pt x="26960" y="5278"/>
                </a:lnTo>
                <a:lnTo>
                  <a:pt x="26263" y="4305"/>
                </a:lnTo>
                <a:lnTo>
                  <a:pt x="25478" y="3456"/>
                </a:lnTo>
                <a:lnTo>
                  <a:pt x="24593" y="2697"/>
                </a:lnTo>
                <a:lnTo>
                  <a:pt x="23638" y="2036"/>
                </a:lnTo>
                <a:lnTo>
                  <a:pt x="22593" y="1465"/>
                </a:lnTo>
                <a:lnTo>
                  <a:pt x="21495" y="965"/>
                </a:lnTo>
                <a:lnTo>
                  <a:pt x="20914" y="751"/>
                </a:lnTo>
                <a:lnTo>
                  <a:pt x="20298" y="536"/>
                </a:lnTo>
                <a:lnTo>
                  <a:pt x="19057" y="224"/>
                </a:lnTo>
                <a:lnTo>
                  <a:pt x="17825" y="45"/>
                </a:lnTo>
                <a:lnTo>
                  <a:pt x="1658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2264525" y="3962300"/>
            <a:ext cx="786075" cy="832525"/>
          </a:xfrm>
          <a:custGeom>
            <a:rect b="b" l="l" r="r" t="t"/>
            <a:pathLst>
              <a:path extrusionOk="0" h="33301" w="31443">
                <a:moveTo>
                  <a:pt x="4644" y="1"/>
                </a:moveTo>
                <a:lnTo>
                  <a:pt x="4233" y="27"/>
                </a:lnTo>
                <a:lnTo>
                  <a:pt x="3626" y="72"/>
                </a:lnTo>
                <a:lnTo>
                  <a:pt x="3233" y="143"/>
                </a:lnTo>
                <a:lnTo>
                  <a:pt x="2867" y="260"/>
                </a:lnTo>
                <a:lnTo>
                  <a:pt x="2536" y="447"/>
                </a:lnTo>
                <a:lnTo>
                  <a:pt x="2242" y="715"/>
                </a:lnTo>
                <a:lnTo>
                  <a:pt x="2001" y="1090"/>
                </a:lnTo>
                <a:lnTo>
                  <a:pt x="1911" y="1322"/>
                </a:lnTo>
                <a:lnTo>
                  <a:pt x="1885" y="1429"/>
                </a:lnTo>
                <a:lnTo>
                  <a:pt x="1876" y="1644"/>
                </a:lnTo>
                <a:lnTo>
                  <a:pt x="1911" y="1992"/>
                </a:lnTo>
                <a:lnTo>
                  <a:pt x="1929" y="2215"/>
                </a:lnTo>
                <a:lnTo>
                  <a:pt x="2295" y="2010"/>
                </a:lnTo>
                <a:lnTo>
                  <a:pt x="2653" y="1787"/>
                </a:lnTo>
                <a:lnTo>
                  <a:pt x="2733" y="1706"/>
                </a:lnTo>
                <a:lnTo>
                  <a:pt x="2867" y="1528"/>
                </a:lnTo>
                <a:lnTo>
                  <a:pt x="2947" y="1483"/>
                </a:lnTo>
                <a:lnTo>
                  <a:pt x="3322" y="1394"/>
                </a:lnTo>
                <a:lnTo>
                  <a:pt x="3885" y="1278"/>
                </a:lnTo>
                <a:lnTo>
                  <a:pt x="4251" y="1260"/>
                </a:lnTo>
                <a:lnTo>
                  <a:pt x="4430" y="1286"/>
                </a:lnTo>
                <a:lnTo>
                  <a:pt x="4528" y="1322"/>
                </a:lnTo>
                <a:lnTo>
                  <a:pt x="4698" y="1510"/>
                </a:lnTo>
                <a:lnTo>
                  <a:pt x="4912" y="1947"/>
                </a:lnTo>
                <a:lnTo>
                  <a:pt x="5001" y="2242"/>
                </a:lnTo>
                <a:lnTo>
                  <a:pt x="5037" y="2376"/>
                </a:lnTo>
                <a:lnTo>
                  <a:pt x="5055" y="2617"/>
                </a:lnTo>
                <a:lnTo>
                  <a:pt x="5019" y="2840"/>
                </a:lnTo>
                <a:lnTo>
                  <a:pt x="4930" y="3037"/>
                </a:lnTo>
                <a:lnTo>
                  <a:pt x="4733" y="3287"/>
                </a:lnTo>
                <a:lnTo>
                  <a:pt x="4358" y="3564"/>
                </a:lnTo>
                <a:lnTo>
                  <a:pt x="4135" y="3671"/>
                </a:lnTo>
                <a:lnTo>
                  <a:pt x="3822" y="3823"/>
                </a:lnTo>
                <a:lnTo>
                  <a:pt x="3251" y="4171"/>
                </a:lnTo>
                <a:lnTo>
                  <a:pt x="2733" y="4555"/>
                </a:lnTo>
                <a:lnTo>
                  <a:pt x="2269" y="4992"/>
                </a:lnTo>
                <a:lnTo>
                  <a:pt x="1876" y="5475"/>
                </a:lnTo>
                <a:lnTo>
                  <a:pt x="1536" y="6010"/>
                </a:lnTo>
                <a:lnTo>
                  <a:pt x="1268" y="6591"/>
                </a:lnTo>
                <a:lnTo>
                  <a:pt x="1072" y="7234"/>
                </a:lnTo>
                <a:lnTo>
                  <a:pt x="1001" y="7573"/>
                </a:lnTo>
                <a:lnTo>
                  <a:pt x="483" y="10583"/>
                </a:lnTo>
                <a:lnTo>
                  <a:pt x="0" y="13592"/>
                </a:lnTo>
                <a:lnTo>
                  <a:pt x="143" y="14503"/>
                </a:lnTo>
                <a:lnTo>
                  <a:pt x="331" y="15619"/>
                </a:lnTo>
                <a:lnTo>
                  <a:pt x="447" y="16039"/>
                </a:lnTo>
                <a:lnTo>
                  <a:pt x="608" y="16449"/>
                </a:lnTo>
                <a:lnTo>
                  <a:pt x="840" y="16842"/>
                </a:lnTo>
                <a:lnTo>
                  <a:pt x="983" y="17030"/>
                </a:lnTo>
                <a:lnTo>
                  <a:pt x="1349" y="17468"/>
                </a:lnTo>
                <a:lnTo>
                  <a:pt x="2152" y="18298"/>
                </a:lnTo>
                <a:lnTo>
                  <a:pt x="2804" y="18834"/>
                </a:lnTo>
                <a:lnTo>
                  <a:pt x="3278" y="19155"/>
                </a:lnTo>
                <a:lnTo>
                  <a:pt x="3769" y="19432"/>
                </a:lnTo>
                <a:lnTo>
                  <a:pt x="4305" y="19655"/>
                </a:lnTo>
                <a:lnTo>
                  <a:pt x="4581" y="19745"/>
                </a:lnTo>
                <a:lnTo>
                  <a:pt x="5144" y="19905"/>
                </a:lnTo>
                <a:lnTo>
                  <a:pt x="6278" y="20200"/>
                </a:lnTo>
                <a:lnTo>
                  <a:pt x="7993" y="20566"/>
                </a:lnTo>
                <a:lnTo>
                  <a:pt x="9145" y="20772"/>
                </a:lnTo>
                <a:lnTo>
                  <a:pt x="9948" y="20897"/>
                </a:lnTo>
                <a:lnTo>
                  <a:pt x="11565" y="21084"/>
                </a:lnTo>
                <a:lnTo>
                  <a:pt x="13181" y="21272"/>
                </a:lnTo>
                <a:lnTo>
                  <a:pt x="14378" y="21468"/>
                </a:lnTo>
                <a:lnTo>
                  <a:pt x="15163" y="21638"/>
                </a:lnTo>
                <a:lnTo>
                  <a:pt x="15547" y="21754"/>
                </a:lnTo>
                <a:lnTo>
                  <a:pt x="16110" y="21915"/>
                </a:lnTo>
                <a:lnTo>
                  <a:pt x="17208" y="22290"/>
                </a:lnTo>
                <a:lnTo>
                  <a:pt x="18271" y="22709"/>
                </a:lnTo>
                <a:lnTo>
                  <a:pt x="19307" y="23174"/>
                </a:lnTo>
                <a:lnTo>
                  <a:pt x="20316" y="23674"/>
                </a:lnTo>
                <a:lnTo>
                  <a:pt x="21289" y="24219"/>
                </a:lnTo>
                <a:lnTo>
                  <a:pt x="22236" y="24808"/>
                </a:lnTo>
                <a:lnTo>
                  <a:pt x="23156" y="25433"/>
                </a:lnTo>
                <a:lnTo>
                  <a:pt x="24049" y="26094"/>
                </a:lnTo>
                <a:lnTo>
                  <a:pt x="24906" y="26799"/>
                </a:lnTo>
                <a:lnTo>
                  <a:pt x="25737" y="27540"/>
                </a:lnTo>
                <a:lnTo>
                  <a:pt x="26549" y="28326"/>
                </a:lnTo>
                <a:lnTo>
                  <a:pt x="27326" y="29139"/>
                </a:lnTo>
                <a:lnTo>
                  <a:pt x="28076" y="29996"/>
                </a:lnTo>
                <a:lnTo>
                  <a:pt x="28799" y="30880"/>
                </a:lnTo>
                <a:lnTo>
                  <a:pt x="29496" y="31809"/>
                </a:lnTo>
                <a:lnTo>
                  <a:pt x="29826" y="32282"/>
                </a:lnTo>
                <a:lnTo>
                  <a:pt x="29978" y="32506"/>
                </a:lnTo>
                <a:lnTo>
                  <a:pt x="30282" y="32952"/>
                </a:lnTo>
                <a:lnTo>
                  <a:pt x="30469" y="33140"/>
                </a:lnTo>
                <a:lnTo>
                  <a:pt x="30523" y="33184"/>
                </a:lnTo>
                <a:lnTo>
                  <a:pt x="30684" y="33256"/>
                </a:lnTo>
                <a:lnTo>
                  <a:pt x="30862" y="33300"/>
                </a:lnTo>
                <a:lnTo>
                  <a:pt x="31032" y="33291"/>
                </a:lnTo>
                <a:lnTo>
                  <a:pt x="31103" y="33274"/>
                </a:lnTo>
                <a:lnTo>
                  <a:pt x="31166" y="33238"/>
                </a:lnTo>
                <a:lnTo>
                  <a:pt x="31291" y="33122"/>
                </a:lnTo>
                <a:lnTo>
                  <a:pt x="31389" y="32961"/>
                </a:lnTo>
                <a:lnTo>
                  <a:pt x="31443" y="32800"/>
                </a:lnTo>
                <a:lnTo>
                  <a:pt x="31434" y="32738"/>
                </a:lnTo>
                <a:lnTo>
                  <a:pt x="31380" y="32389"/>
                </a:lnTo>
                <a:lnTo>
                  <a:pt x="31184" y="31711"/>
                </a:lnTo>
                <a:lnTo>
                  <a:pt x="31032" y="31398"/>
                </a:lnTo>
                <a:lnTo>
                  <a:pt x="30862" y="31059"/>
                </a:lnTo>
                <a:lnTo>
                  <a:pt x="30478" y="30425"/>
                </a:lnTo>
                <a:lnTo>
                  <a:pt x="29826" y="29532"/>
                </a:lnTo>
                <a:lnTo>
                  <a:pt x="28862" y="28416"/>
                </a:lnTo>
                <a:lnTo>
                  <a:pt x="27817" y="27362"/>
                </a:lnTo>
                <a:lnTo>
                  <a:pt x="27281" y="26853"/>
                </a:lnTo>
                <a:lnTo>
                  <a:pt x="26763" y="26353"/>
                </a:lnTo>
                <a:lnTo>
                  <a:pt x="25683" y="25397"/>
                </a:lnTo>
                <a:lnTo>
                  <a:pt x="24576" y="24486"/>
                </a:lnTo>
                <a:lnTo>
                  <a:pt x="23433" y="23629"/>
                </a:lnTo>
                <a:lnTo>
                  <a:pt x="22254" y="22825"/>
                </a:lnTo>
                <a:lnTo>
                  <a:pt x="21039" y="22093"/>
                </a:lnTo>
                <a:lnTo>
                  <a:pt x="19771" y="21423"/>
                </a:lnTo>
                <a:lnTo>
                  <a:pt x="18459" y="20816"/>
                </a:lnTo>
                <a:lnTo>
                  <a:pt x="17780" y="20548"/>
                </a:lnTo>
                <a:lnTo>
                  <a:pt x="17342" y="20388"/>
                </a:lnTo>
                <a:lnTo>
                  <a:pt x="16458" y="20120"/>
                </a:lnTo>
                <a:lnTo>
                  <a:pt x="15565" y="19914"/>
                </a:lnTo>
                <a:lnTo>
                  <a:pt x="14663" y="19745"/>
                </a:lnTo>
                <a:lnTo>
                  <a:pt x="13297" y="19566"/>
                </a:lnTo>
                <a:lnTo>
                  <a:pt x="11475" y="19414"/>
                </a:lnTo>
                <a:lnTo>
                  <a:pt x="10564" y="19334"/>
                </a:lnTo>
                <a:lnTo>
                  <a:pt x="9689" y="19254"/>
                </a:lnTo>
                <a:lnTo>
                  <a:pt x="7984" y="19003"/>
                </a:lnTo>
                <a:lnTo>
                  <a:pt x="6734" y="18709"/>
                </a:lnTo>
                <a:lnTo>
                  <a:pt x="5921" y="18468"/>
                </a:lnTo>
                <a:lnTo>
                  <a:pt x="5117" y="18164"/>
                </a:lnTo>
                <a:lnTo>
                  <a:pt x="4322" y="17816"/>
                </a:lnTo>
                <a:lnTo>
                  <a:pt x="3930" y="17619"/>
                </a:lnTo>
                <a:lnTo>
                  <a:pt x="3653" y="17468"/>
                </a:lnTo>
                <a:lnTo>
                  <a:pt x="3135" y="17128"/>
                </a:lnTo>
                <a:lnTo>
                  <a:pt x="2688" y="16762"/>
                </a:lnTo>
                <a:lnTo>
                  <a:pt x="2304" y="16342"/>
                </a:lnTo>
                <a:lnTo>
                  <a:pt x="2001" y="15878"/>
                </a:lnTo>
                <a:lnTo>
                  <a:pt x="1768" y="15360"/>
                </a:lnTo>
                <a:lnTo>
                  <a:pt x="1635" y="14789"/>
                </a:lnTo>
                <a:lnTo>
                  <a:pt x="1599" y="14155"/>
                </a:lnTo>
                <a:lnTo>
                  <a:pt x="1617" y="13815"/>
                </a:lnTo>
                <a:lnTo>
                  <a:pt x="1706" y="12717"/>
                </a:lnTo>
                <a:lnTo>
                  <a:pt x="1813" y="10502"/>
                </a:lnTo>
                <a:lnTo>
                  <a:pt x="1911" y="9404"/>
                </a:lnTo>
                <a:lnTo>
                  <a:pt x="1956" y="9011"/>
                </a:lnTo>
                <a:lnTo>
                  <a:pt x="2090" y="8234"/>
                </a:lnTo>
                <a:lnTo>
                  <a:pt x="2295" y="7502"/>
                </a:lnTo>
                <a:lnTo>
                  <a:pt x="2572" y="6823"/>
                </a:lnTo>
                <a:lnTo>
                  <a:pt x="2929" y="6198"/>
                </a:lnTo>
                <a:lnTo>
                  <a:pt x="3403" y="5635"/>
                </a:lnTo>
                <a:lnTo>
                  <a:pt x="3983" y="5135"/>
                </a:lnTo>
                <a:lnTo>
                  <a:pt x="4698" y="4724"/>
                </a:lnTo>
                <a:lnTo>
                  <a:pt x="5108" y="4546"/>
                </a:lnTo>
                <a:lnTo>
                  <a:pt x="5340" y="4448"/>
                </a:lnTo>
                <a:lnTo>
                  <a:pt x="5724" y="4198"/>
                </a:lnTo>
                <a:lnTo>
                  <a:pt x="6019" y="3876"/>
                </a:lnTo>
                <a:lnTo>
                  <a:pt x="6233" y="3501"/>
                </a:lnTo>
                <a:lnTo>
                  <a:pt x="6367" y="3081"/>
                </a:lnTo>
                <a:lnTo>
                  <a:pt x="6412" y="2626"/>
                </a:lnTo>
                <a:lnTo>
                  <a:pt x="6376" y="2144"/>
                </a:lnTo>
                <a:lnTo>
                  <a:pt x="6260" y="1644"/>
                </a:lnTo>
                <a:lnTo>
                  <a:pt x="6162" y="1385"/>
                </a:lnTo>
                <a:lnTo>
                  <a:pt x="6055" y="1126"/>
                </a:lnTo>
                <a:lnTo>
                  <a:pt x="5814" y="635"/>
                </a:lnTo>
                <a:lnTo>
                  <a:pt x="5564" y="322"/>
                </a:lnTo>
                <a:lnTo>
                  <a:pt x="5358" y="161"/>
                </a:lnTo>
                <a:lnTo>
                  <a:pt x="5108" y="54"/>
                </a:lnTo>
                <a:lnTo>
                  <a:pt x="481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1261900" y="4341150"/>
            <a:ext cx="761100" cy="518850"/>
          </a:xfrm>
          <a:custGeom>
            <a:rect b="b" l="l" r="r" t="t"/>
            <a:pathLst>
              <a:path extrusionOk="0" h="20754" w="30444">
                <a:moveTo>
                  <a:pt x="30381" y="1"/>
                </a:moveTo>
                <a:lnTo>
                  <a:pt x="30122" y="63"/>
                </a:lnTo>
                <a:lnTo>
                  <a:pt x="29729" y="135"/>
                </a:lnTo>
                <a:lnTo>
                  <a:pt x="29523" y="224"/>
                </a:lnTo>
                <a:lnTo>
                  <a:pt x="29461" y="295"/>
                </a:lnTo>
                <a:lnTo>
                  <a:pt x="29363" y="429"/>
                </a:lnTo>
                <a:lnTo>
                  <a:pt x="29220" y="724"/>
                </a:lnTo>
                <a:lnTo>
                  <a:pt x="29068" y="1215"/>
                </a:lnTo>
                <a:lnTo>
                  <a:pt x="29005" y="1546"/>
                </a:lnTo>
                <a:lnTo>
                  <a:pt x="28952" y="1831"/>
                </a:lnTo>
                <a:lnTo>
                  <a:pt x="28836" y="2322"/>
                </a:lnTo>
                <a:lnTo>
                  <a:pt x="28693" y="2698"/>
                </a:lnTo>
                <a:lnTo>
                  <a:pt x="28514" y="2983"/>
                </a:lnTo>
                <a:lnTo>
                  <a:pt x="28273" y="3180"/>
                </a:lnTo>
                <a:lnTo>
                  <a:pt x="27970" y="3314"/>
                </a:lnTo>
                <a:lnTo>
                  <a:pt x="27586" y="3385"/>
                </a:lnTo>
                <a:lnTo>
                  <a:pt x="27094" y="3412"/>
                </a:lnTo>
                <a:lnTo>
                  <a:pt x="26809" y="3412"/>
                </a:lnTo>
                <a:lnTo>
                  <a:pt x="25174" y="3394"/>
                </a:lnTo>
                <a:lnTo>
                  <a:pt x="22710" y="3385"/>
                </a:lnTo>
                <a:lnTo>
                  <a:pt x="21076" y="3412"/>
                </a:lnTo>
                <a:lnTo>
                  <a:pt x="20263" y="3448"/>
                </a:lnTo>
                <a:lnTo>
                  <a:pt x="19638" y="3492"/>
                </a:lnTo>
                <a:lnTo>
                  <a:pt x="18397" y="3635"/>
                </a:lnTo>
                <a:lnTo>
                  <a:pt x="17191" y="3867"/>
                </a:lnTo>
                <a:lnTo>
                  <a:pt x="16012" y="4189"/>
                </a:lnTo>
                <a:lnTo>
                  <a:pt x="14869" y="4591"/>
                </a:lnTo>
                <a:lnTo>
                  <a:pt x="13762" y="5100"/>
                </a:lnTo>
                <a:lnTo>
                  <a:pt x="12699" y="5698"/>
                </a:lnTo>
                <a:lnTo>
                  <a:pt x="11681" y="6403"/>
                </a:lnTo>
                <a:lnTo>
                  <a:pt x="11190" y="6805"/>
                </a:lnTo>
                <a:lnTo>
                  <a:pt x="10538" y="7368"/>
                </a:lnTo>
                <a:lnTo>
                  <a:pt x="9297" y="8564"/>
                </a:lnTo>
                <a:lnTo>
                  <a:pt x="7493" y="10431"/>
                </a:lnTo>
                <a:lnTo>
                  <a:pt x="6288" y="11672"/>
                </a:lnTo>
                <a:lnTo>
                  <a:pt x="5841" y="12136"/>
                </a:lnTo>
                <a:lnTo>
                  <a:pt x="4984" y="13074"/>
                </a:lnTo>
                <a:lnTo>
                  <a:pt x="4162" y="14047"/>
                </a:lnTo>
                <a:lnTo>
                  <a:pt x="3376" y="15048"/>
                </a:lnTo>
                <a:lnTo>
                  <a:pt x="2260" y="16601"/>
                </a:lnTo>
                <a:lnTo>
                  <a:pt x="894" y="18745"/>
                </a:lnTo>
                <a:lnTo>
                  <a:pt x="260" y="19852"/>
                </a:lnTo>
                <a:lnTo>
                  <a:pt x="108" y="20209"/>
                </a:lnTo>
                <a:lnTo>
                  <a:pt x="1" y="20584"/>
                </a:lnTo>
                <a:lnTo>
                  <a:pt x="117" y="20673"/>
                </a:lnTo>
                <a:lnTo>
                  <a:pt x="233" y="20754"/>
                </a:lnTo>
                <a:lnTo>
                  <a:pt x="519" y="20495"/>
                </a:lnTo>
                <a:lnTo>
                  <a:pt x="1099" y="19968"/>
                </a:lnTo>
                <a:lnTo>
                  <a:pt x="1340" y="19673"/>
                </a:lnTo>
                <a:lnTo>
                  <a:pt x="2260" y="18450"/>
                </a:lnTo>
                <a:lnTo>
                  <a:pt x="4144" y="16057"/>
                </a:lnTo>
                <a:lnTo>
                  <a:pt x="6091" y="13726"/>
                </a:lnTo>
                <a:lnTo>
                  <a:pt x="8100" y="11431"/>
                </a:lnTo>
                <a:lnTo>
                  <a:pt x="9127" y="10297"/>
                </a:lnTo>
                <a:lnTo>
                  <a:pt x="9681" y="9708"/>
                </a:lnTo>
                <a:lnTo>
                  <a:pt x="10833" y="8627"/>
                </a:lnTo>
                <a:lnTo>
                  <a:pt x="12047" y="7671"/>
                </a:lnTo>
                <a:lnTo>
                  <a:pt x="13324" y="6832"/>
                </a:lnTo>
                <a:lnTo>
                  <a:pt x="14655" y="6127"/>
                </a:lnTo>
                <a:lnTo>
                  <a:pt x="16057" y="5546"/>
                </a:lnTo>
                <a:lnTo>
                  <a:pt x="17530" y="5109"/>
                </a:lnTo>
                <a:lnTo>
                  <a:pt x="19066" y="4805"/>
                </a:lnTo>
                <a:lnTo>
                  <a:pt x="19870" y="4716"/>
                </a:lnTo>
                <a:lnTo>
                  <a:pt x="20665" y="4635"/>
                </a:lnTo>
                <a:lnTo>
                  <a:pt x="22263" y="4555"/>
                </a:lnTo>
                <a:lnTo>
                  <a:pt x="24674" y="4510"/>
                </a:lnTo>
                <a:lnTo>
                  <a:pt x="26273" y="4466"/>
                </a:lnTo>
                <a:lnTo>
                  <a:pt x="27202" y="4430"/>
                </a:lnTo>
                <a:lnTo>
                  <a:pt x="28121" y="4376"/>
                </a:lnTo>
                <a:lnTo>
                  <a:pt x="28318" y="4358"/>
                </a:lnTo>
                <a:lnTo>
                  <a:pt x="28675" y="4269"/>
                </a:lnTo>
                <a:lnTo>
                  <a:pt x="28988" y="4126"/>
                </a:lnTo>
                <a:lnTo>
                  <a:pt x="29255" y="3939"/>
                </a:lnTo>
                <a:lnTo>
                  <a:pt x="29479" y="3707"/>
                </a:lnTo>
                <a:lnTo>
                  <a:pt x="29675" y="3439"/>
                </a:lnTo>
                <a:lnTo>
                  <a:pt x="29898" y="2974"/>
                </a:lnTo>
                <a:lnTo>
                  <a:pt x="29997" y="2617"/>
                </a:lnTo>
                <a:lnTo>
                  <a:pt x="30238" y="1724"/>
                </a:lnTo>
                <a:lnTo>
                  <a:pt x="30416" y="813"/>
                </a:lnTo>
                <a:lnTo>
                  <a:pt x="30443" y="617"/>
                </a:lnTo>
                <a:lnTo>
                  <a:pt x="30398" y="206"/>
                </a:lnTo>
                <a:lnTo>
                  <a:pt x="3038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1953750" y="4453000"/>
            <a:ext cx="388275" cy="122825"/>
          </a:xfrm>
          <a:custGeom>
            <a:rect b="b" l="l" r="r" t="t"/>
            <a:pathLst>
              <a:path extrusionOk="0" h="4913" w="15531">
                <a:moveTo>
                  <a:pt x="15369" y="1"/>
                </a:moveTo>
                <a:lnTo>
                  <a:pt x="14950" y="135"/>
                </a:lnTo>
                <a:lnTo>
                  <a:pt x="14307" y="322"/>
                </a:lnTo>
                <a:lnTo>
                  <a:pt x="13914" y="501"/>
                </a:lnTo>
                <a:lnTo>
                  <a:pt x="13753" y="617"/>
                </a:lnTo>
                <a:lnTo>
                  <a:pt x="13271" y="1019"/>
                </a:lnTo>
                <a:lnTo>
                  <a:pt x="12288" y="1733"/>
                </a:lnTo>
                <a:lnTo>
                  <a:pt x="11270" y="2358"/>
                </a:lnTo>
                <a:lnTo>
                  <a:pt x="10226" y="2885"/>
                </a:lnTo>
                <a:lnTo>
                  <a:pt x="9136" y="3305"/>
                </a:lnTo>
                <a:lnTo>
                  <a:pt x="8002" y="3608"/>
                </a:lnTo>
                <a:lnTo>
                  <a:pt x="6823" y="3796"/>
                </a:lnTo>
                <a:lnTo>
                  <a:pt x="5600" y="3849"/>
                </a:lnTo>
                <a:lnTo>
                  <a:pt x="4966" y="3832"/>
                </a:lnTo>
                <a:lnTo>
                  <a:pt x="4591" y="3796"/>
                </a:lnTo>
                <a:lnTo>
                  <a:pt x="3903" y="3680"/>
                </a:lnTo>
                <a:lnTo>
                  <a:pt x="3278" y="3474"/>
                </a:lnTo>
                <a:lnTo>
                  <a:pt x="2716" y="3189"/>
                </a:lnTo>
                <a:lnTo>
                  <a:pt x="2215" y="2813"/>
                </a:lnTo>
                <a:lnTo>
                  <a:pt x="1796" y="2349"/>
                </a:lnTo>
                <a:lnTo>
                  <a:pt x="1430" y="1795"/>
                </a:lnTo>
                <a:lnTo>
                  <a:pt x="1144" y="1153"/>
                </a:lnTo>
                <a:lnTo>
                  <a:pt x="1028" y="795"/>
                </a:lnTo>
                <a:lnTo>
                  <a:pt x="992" y="715"/>
                </a:lnTo>
                <a:lnTo>
                  <a:pt x="876" y="581"/>
                </a:lnTo>
                <a:lnTo>
                  <a:pt x="635" y="393"/>
                </a:lnTo>
                <a:lnTo>
                  <a:pt x="483" y="268"/>
                </a:lnTo>
                <a:lnTo>
                  <a:pt x="358" y="420"/>
                </a:lnTo>
                <a:lnTo>
                  <a:pt x="117" y="724"/>
                </a:lnTo>
                <a:lnTo>
                  <a:pt x="37" y="894"/>
                </a:lnTo>
                <a:lnTo>
                  <a:pt x="1" y="1019"/>
                </a:lnTo>
                <a:lnTo>
                  <a:pt x="45" y="1313"/>
                </a:lnTo>
                <a:lnTo>
                  <a:pt x="72" y="1456"/>
                </a:lnTo>
                <a:lnTo>
                  <a:pt x="117" y="1679"/>
                </a:lnTo>
                <a:lnTo>
                  <a:pt x="242" y="2099"/>
                </a:lnTo>
                <a:lnTo>
                  <a:pt x="412" y="2483"/>
                </a:lnTo>
                <a:lnTo>
                  <a:pt x="617" y="2840"/>
                </a:lnTo>
                <a:lnTo>
                  <a:pt x="876" y="3162"/>
                </a:lnTo>
                <a:lnTo>
                  <a:pt x="1162" y="3465"/>
                </a:lnTo>
                <a:lnTo>
                  <a:pt x="1662" y="3867"/>
                </a:lnTo>
                <a:lnTo>
                  <a:pt x="2037" y="4099"/>
                </a:lnTo>
                <a:lnTo>
                  <a:pt x="2251" y="4215"/>
                </a:lnTo>
                <a:lnTo>
                  <a:pt x="2689" y="4412"/>
                </a:lnTo>
                <a:lnTo>
                  <a:pt x="3359" y="4626"/>
                </a:lnTo>
                <a:lnTo>
                  <a:pt x="4269" y="4796"/>
                </a:lnTo>
                <a:lnTo>
                  <a:pt x="5207" y="4867"/>
                </a:lnTo>
                <a:lnTo>
                  <a:pt x="5680" y="4894"/>
                </a:lnTo>
                <a:lnTo>
                  <a:pt x="6404" y="4912"/>
                </a:lnTo>
                <a:lnTo>
                  <a:pt x="7788" y="4814"/>
                </a:lnTo>
                <a:lnTo>
                  <a:pt x="9100" y="4564"/>
                </a:lnTo>
                <a:lnTo>
                  <a:pt x="10360" y="4162"/>
                </a:lnTo>
                <a:lnTo>
                  <a:pt x="11547" y="3617"/>
                </a:lnTo>
                <a:lnTo>
                  <a:pt x="12681" y="2956"/>
                </a:lnTo>
                <a:lnTo>
                  <a:pt x="13771" y="2162"/>
                </a:lnTo>
                <a:lnTo>
                  <a:pt x="14807" y="1269"/>
                </a:lnTo>
                <a:lnTo>
                  <a:pt x="15307" y="769"/>
                </a:lnTo>
                <a:lnTo>
                  <a:pt x="15387" y="661"/>
                </a:lnTo>
                <a:lnTo>
                  <a:pt x="15485" y="376"/>
                </a:lnTo>
                <a:lnTo>
                  <a:pt x="15530" y="233"/>
                </a:lnTo>
                <a:lnTo>
                  <a:pt x="15450" y="117"/>
                </a:lnTo>
                <a:lnTo>
                  <a:pt x="1536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1950625" y="3972575"/>
            <a:ext cx="64550" cy="144900"/>
          </a:xfrm>
          <a:custGeom>
            <a:rect b="b" l="l" r="r" t="t"/>
            <a:pathLst>
              <a:path extrusionOk="0" h="5796" w="2582">
                <a:moveTo>
                  <a:pt x="1349" y="0"/>
                </a:moveTo>
                <a:lnTo>
                  <a:pt x="1188" y="143"/>
                </a:lnTo>
                <a:lnTo>
                  <a:pt x="938" y="366"/>
                </a:lnTo>
                <a:lnTo>
                  <a:pt x="813" y="527"/>
                </a:lnTo>
                <a:lnTo>
                  <a:pt x="787" y="616"/>
                </a:lnTo>
                <a:lnTo>
                  <a:pt x="572" y="1492"/>
                </a:lnTo>
                <a:lnTo>
                  <a:pt x="206" y="3260"/>
                </a:lnTo>
                <a:lnTo>
                  <a:pt x="37" y="4144"/>
                </a:lnTo>
                <a:lnTo>
                  <a:pt x="1" y="4331"/>
                </a:lnTo>
                <a:lnTo>
                  <a:pt x="19" y="4680"/>
                </a:lnTo>
                <a:lnTo>
                  <a:pt x="99" y="5001"/>
                </a:lnTo>
                <a:lnTo>
                  <a:pt x="242" y="5269"/>
                </a:lnTo>
                <a:lnTo>
                  <a:pt x="456" y="5501"/>
                </a:lnTo>
                <a:lnTo>
                  <a:pt x="706" y="5671"/>
                </a:lnTo>
                <a:lnTo>
                  <a:pt x="1010" y="5769"/>
                </a:lnTo>
                <a:lnTo>
                  <a:pt x="1349" y="5796"/>
                </a:lnTo>
                <a:lnTo>
                  <a:pt x="1528" y="5778"/>
                </a:lnTo>
                <a:lnTo>
                  <a:pt x="1787" y="5724"/>
                </a:lnTo>
                <a:lnTo>
                  <a:pt x="2305" y="5519"/>
                </a:lnTo>
                <a:lnTo>
                  <a:pt x="2564" y="5421"/>
                </a:lnTo>
                <a:lnTo>
                  <a:pt x="2573" y="5314"/>
                </a:lnTo>
                <a:lnTo>
                  <a:pt x="2582" y="5198"/>
                </a:lnTo>
                <a:lnTo>
                  <a:pt x="2376" y="5081"/>
                </a:lnTo>
                <a:lnTo>
                  <a:pt x="1956" y="4840"/>
                </a:lnTo>
                <a:lnTo>
                  <a:pt x="1733" y="4769"/>
                </a:lnTo>
                <a:lnTo>
                  <a:pt x="1519" y="4706"/>
                </a:lnTo>
                <a:lnTo>
                  <a:pt x="1314" y="4581"/>
                </a:lnTo>
                <a:lnTo>
                  <a:pt x="1233" y="4465"/>
                </a:lnTo>
                <a:lnTo>
                  <a:pt x="1180" y="4278"/>
                </a:lnTo>
                <a:lnTo>
                  <a:pt x="1206" y="3956"/>
                </a:lnTo>
                <a:lnTo>
                  <a:pt x="1251" y="3769"/>
                </a:lnTo>
                <a:lnTo>
                  <a:pt x="1403" y="3010"/>
                </a:lnTo>
                <a:lnTo>
                  <a:pt x="1644" y="1474"/>
                </a:lnTo>
                <a:lnTo>
                  <a:pt x="1733" y="697"/>
                </a:lnTo>
                <a:lnTo>
                  <a:pt x="1733" y="616"/>
                </a:lnTo>
                <a:lnTo>
                  <a:pt x="1662" y="447"/>
                </a:lnTo>
                <a:lnTo>
                  <a:pt x="1474" y="179"/>
                </a:lnTo>
                <a:lnTo>
                  <a:pt x="134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1929650" y="4148050"/>
            <a:ext cx="125925" cy="60975"/>
          </a:xfrm>
          <a:custGeom>
            <a:rect b="b" l="l" r="r" t="t"/>
            <a:pathLst>
              <a:path extrusionOk="0" h="2439" w="5037">
                <a:moveTo>
                  <a:pt x="5037" y="0"/>
                </a:moveTo>
                <a:lnTo>
                  <a:pt x="4823" y="63"/>
                </a:lnTo>
                <a:lnTo>
                  <a:pt x="4483" y="152"/>
                </a:lnTo>
                <a:lnTo>
                  <a:pt x="4296" y="250"/>
                </a:lnTo>
                <a:lnTo>
                  <a:pt x="4233" y="313"/>
                </a:lnTo>
                <a:lnTo>
                  <a:pt x="4072" y="509"/>
                </a:lnTo>
                <a:lnTo>
                  <a:pt x="3733" y="831"/>
                </a:lnTo>
                <a:lnTo>
                  <a:pt x="3376" y="1081"/>
                </a:lnTo>
                <a:lnTo>
                  <a:pt x="3001" y="1268"/>
                </a:lnTo>
                <a:lnTo>
                  <a:pt x="2599" y="1393"/>
                </a:lnTo>
                <a:lnTo>
                  <a:pt x="2179" y="1456"/>
                </a:lnTo>
                <a:lnTo>
                  <a:pt x="1742" y="1465"/>
                </a:lnTo>
                <a:lnTo>
                  <a:pt x="1286" y="1420"/>
                </a:lnTo>
                <a:lnTo>
                  <a:pt x="1054" y="1384"/>
                </a:lnTo>
                <a:lnTo>
                  <a:pt x="876" y="1331"/>
                </a:lnTo>
                <a:lnTo>
                  <a:pt x="706" y="1349"/>
                </a:lnTo>
                <a:lnTo>
                  <a:pt x="349" y="1483"/>
                </a:lnTo>
                <a:lnTo>
                  <a:pt x="0" y="1643"/>
                </a:lnTo>
                <a:lnTo>
                  <a:pt x="125" y="1795"/>
                </a:lnTo>
                <a:lnTo>
                  <a:pt x="313" y="2036"/>
                </a:lnTo>
                <a:lnTo>
                  <a:pt x="447" y="2152"/>
                </a:lnTo>
                <a:lnTo>
                  <a:pt x="518" y="2179"/>
                </a:lnTo>
                <a:lnTo>
                  <a:pt x="858" y="2277"/>
                </a:lnTo>
                <a:lnTo>
                  <a:pt x="1554" y="2376"/>
                </a:lnTo>
                <a:lnTo>
                  <a:pt x="1911" y="2429"/>
                </a:lnTo>
                <a:lnTo>
                  <a:pt x="2161" y="2438"/>
                </a:lnTo>
                <a:lnTo>
                  <a:pt x="2635" y="2411"/>
                </a:lnTo>
                <a:lnTo>
                  <a:pt x="3063" y="2322"/>
                </a:lnTo>
                <a:lnTo>
                  <a:pt x="3465" y="2161"/>
                </a:lnTo>
                <a:lnTo>
                  <a:pt x="3831" y="1956"/>
                </a:lnTo>
                <a:lnTo>
                  <a:pt x="4162" y="1688"/>
                </a:lnTo>
                <a:lnTo>
                  <a:pt x="4474" y="1367"/>
                </a:lnTo>
                <a:lnTo>
                  <a:pt x="4751" y="1009"/>
                </a:lnTo>
                <a:lnTo>
                  <a:pt x="4885" y="813"/>
                </a:lnTo>
                <a:lnTo>
                  <a:pt x="4930" y="724"/>
                </a:lnTo>
                <a:lnTo>
                  <a:pt x="4983" y="527"/>
                </a:lnTo>
                <a:lnTo>
                  <a:pt x="5010" y="206"/>
                </a:lnTo>
                <a:lnTo>
                  <a:pt x="503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2048425" y="3916100"/>
            <a:ext cx="101375" cy="43325"/>
          </a:xfrm>
          <a:custGeom>
            <a:rect b="b" l="l" r="r" t="t"/>
            <a:pathLst>
              <a:path extrusionOk="0" h="1733" w="4055">
                <a:moveTo>
                  <a:pt x="331" y="0"/>
                </a:moveTo>
                <a:lnTo>
                  <a:pt x="214" y="54"/>
                </a:lnTo>
                <a:lnTo>
                  <a:pt x="45" y="205"/>
                </a:lnTo>
                <a:lnTo>
                  <a:pt x="0" y="313"/>
                </a:lnTo>
                <a:lnTo>
                  <a:pt x="0" y="429"/>
                </a:lnTo>
                <a:lnTo>
                  <a:pt x="98" y="634"/>
                </a:lnTo>
                <a:lnTo>
                  <a:pt x="188" y="732"/>
                </a:lnTo>
                <a:lnTo>
                  <a:pt x="241" y="750"/>
                </a:lnTo>
                <a:lnTo>
                  <a:pt x="1777" y="1250"/>
                </a:lnTo>
                <a:lnTo>
                  <a:pt x="3340" y="1732"/>
                </a:lnTo>
                <a:lnTo>
                  <a:pt x="3724" y="1581"/>
                </a:lnTo>
                <a:lnTo>
                  <a:pt x="4054" y="1420"/>
                </a:lnTo>
                <a:lnTo>
                  <a:pt x="4054" y="1366"/>
                </a:lnTo>
                <a:lnTo>
                  <a:pt x="3965" y="1090"/>
                </a:lnTo>
                <a:lnTo>
                  <a:pt x="3894" y="1027"/>
                </a:lnTo>
                <a:lnTo>
                  <a:pt x="2143" y="491"/>
                </a:lnTo>
                <a:lnTo>
                  <a:pt x="37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2047300" y="3992450"/>
            <a:ext cx="42225" cy="48450"/>
          </a:xfrm>
          <a:custGeom>
            <a:rect b="b" l="l" r="r" t="t"/>
            <a:pathLst>
              <a:path extrusionOk="0" h="1938" w="1689">
                <a:moveTo>
                  <a:pt x="1152" y="0"/>
                </a:moveTo>
                <a:lnTo>
                  <a:pt x="1045" y="9"/>
                </a:lnTo>
                <a:lnTo>
                  <a:pt x="920" y="36"/>
                </a:lnTo>
                <a:lnTo>
                  <a:pt x="679" y="241"/>
                </a:lnTo>
                <a:lnTo>
                  <a:pt x="304" y="732"/>
                </a:lnTo>
                <a:lnTo>
                  <a:pt x="0" y="1098"/>
                </a:lnTo>
                <a:lnTo>
                  <a:pt x="277" y="1384"/>
                </a:lnTo>
                <a:lnTo>
                  <a:pt x="608" y="1750"/>
                </a:lnTo>
                <a:lnTo>
                  <a:pt x="813" y="1902"/>
                </a:lnTo>
                <a:lnTo>
                  <a:pt x="920" y="1929"/>
                </a:lnTo>
                <a:lnTo>
                  <a:pt x="1019" y="1938"/>
                </a:lnTo>
                <a:lnTo>
                  <a:pt x="1197" y="1920"/>
                </a:lnTo>
                <a:lnTo>
                  <a:pt x="1349" y="1858"/>
                </a:lnTo>
                <a:lnTo>
                  <a:pt x="1465" y="1759"/>
                </a:lnTo>
                <a:lnTo>
                  <a:pt x="1599" y="1563"/>
                </a:lnTo>
                <a:lnTo>
                  <a:pt x="1688" y="1232"/>
                </a:lnTo>
                <a:lnTo>
                  <a:pt x="1688" y="1045"/>
                </a:lnTo>
                <a:lnTo>
                  <a:pt x="1688" y="866"/>
                </a:lnTo>
                <a:lnTo>
                  <a:pt x="1653" y="491"/>
                </a:lnTo>
                <a:lnTo>
                  <a:pt x="1554" y="250"/>
                </a:lnTo>
                <a:lnTo>
                  <a:pt x="1465" y="125"/>
                </a:lnTo>
                <a:lnTo>
                  <a:pt x="1331" y="36"/>
                </a:lnTo>
                <a:lnTo>
                  <a:pt x="115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1872725" y="3899800"/>
            <a:ext cx="63425" cy="27250"/>
          </a:xfrm>
          <a:custGeom>
            <a:rect b="b" l="l" r="r" t="t"/>
            <a:pathLst>
              <a:path extrusionOk="0" h="1090" w="2537">
                <a:moveTo>
                  <a:pt x="1831" y="0"/>
                </a:moveTo>
                <a:lnTo>
                  <a:pt x="1224" y="36"/>
                </a:lnTo>
                <a:lnTo>
                  <a:pt x="938" y="107"/>
                </a:lnTo>
                <a:lnTo>
                  <a:pt x="688" y="206"/>
                </a:lnTo>
                <a:lnTo>
                  <a:pt x="232" y="518"/>
                </a:lnTo>
                <a:lnTo>
                  <a:pt x="0" y="670"/>
                </a:lnTo>
                <a:lnTo>
                  <a:pt x="456" y="902"/>
                </a:lnTo>
                <a:lnTo>
                  <a:pt x="822" y="1090"/>
                </a:lnTo>
                <a:lnTo>
                  <a:pt x="1581" y="965"/>
                </a:lnTo>
                <a:lnTo>
                  <a:pt x="2161" y="831"/>
                </a:lnTo>
                <a:lnTo>
                  <a:pt x="2286" y="768"/>
                </a:lnTo>
                <a:lnTo>
                  <a:pt x="2465" y="590"/>
                </a:lnTo>
                <a:lnTo>
                  <a:pt x="2527" y="473"/>
                </a:lnTo>
                <a:lnTo>
                  <a:pt x="2536" y="420"/>
                </a:lnTo>
                <a:lnTo>
                  <a:pt x="2519" y="357"/>
                </a:lnTo>
                <a:lnTo>
                  <a:pt x="2438" y="223"/>
                </a:lnTo>
                <a:lnTo>
                  <a:pt x="2313" y="107"/>
                </a:lnTo>
                <a:lnTo>
                  <a:pt x="2188" y="27"/>
                </a:lnTo>
                <a:lnTo>
                  <a:pt x="2126" y="18"/>
                </a:lnTo>
                <a:lnTo>
                  <a:pt x="183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1886325" y="3985525"/>
            <a:ext cx="35750" cy="31050"/>
          </a:xfrm>
          <a:custGeom>
            <a:rect b="b" l="l" r="r" t="t"/>
            <a:pathLst>
              <a:path extrusionOk="0" h="1242" w="1430">
                <a:moveTo>
                  <a:pt x="680" y="0"/>
                </a:moveTo>
                <a:lnTo>
                  <a:pt x="626" y="9"/>
                </a:lnTo>
                <a:lnTo>
                  <a:pt x="528" y="54"/>
                </a:lnTo>
                <a:lnTo>
                  <a:pt x="331" y="197"/>
                </a:lnTo>
                <a:lnTo>
                  <a:pt x="162" y="375"/>
                </a:lnTo>
                <a:lnTo>
                  <a:pt x="37" y="581"/>
                </a:lnTo>
                <a:lnTo>
                  <a:pt x="1" y="679"/>
                </a:lnTo>
                <a:lnTo>
                  <a:pt x="1" y="741"/>
                </a:lnTo>
                <a:lnTo>
                  <a:pt x="99" y="920"/>
                </a:lnTo>
                <a:lnTo>
                  <a:pt x="269" y="1117"/>
                </a:lnTo>
                <a:lnTo>
                  <a:pt x="439" y="1233"/>
                </a:lnTo>
                <a:lnTo>
                  <a:pt x="492" y="1242"/>
                </a:lnTo>
                <a:lnTo>
                  <a:pt x="599" y="1215"/>
                </a:lnTo>
                <a:lnTo>
                  <a:pt x="805" y="1090"/>
                </a:lnTo>
                <a:lnTo>
                  <a:pt x="1135" y="822"/>
                </a:lnTo>
                <a:lnTo>
                  <a:pt x="1430" y="590"/>
                </a:lnTo>
                <a:lnTo>
                  <a:pt x="1144" y="366"/>
                </a:lnTo>
                <a:lnTo>
                  <a:pt x="831" y="90"/>
                </a:lnTo>
                <a:lnTo>
                  <a:pt x="6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7525875" y="3756925"/>
            <a:ext cx="566850" cy="675350"/>
          </a:xfrm>
          <a:custGeom>
            <a:rect b="b" l="l" r="r" t="t"/>
            <a:pathLst>
              <a:path extrusionOk="0" h="27014" w="22674">
                <a:moveTo>
                  <a:pt x="21459" y="0"/>
                </a:moveTo>
                <a:lnTo>
                  <a:pt x="21263" y="107"/>
                </a:lnTo>
                <a:lnTo>
                  <a:pt x="21165" y="161"/>
                </a:lnTo>
                <a:lnTo>
                  <a:pt x="20048" y="866"/>
                </a:lnTo>
                <a:lnTo>
                  <a:pt x="18941" y="1581"/>
                </a:lnTo>
                <a:lnTo>
                  <a:pt x="18664" y="1777"/>
                </a:lnTo>
                <a:lnTo>
                  <a:pt x="18164" y="2206"/>
                </a:lnTo>
                <a:lnTo>
                  <a:pt x="17745" y="2670"/>
                </a:lnTo>
                <a:lnTo>
                  <a:pt x="17405" y="3170"/>
                </a:lnTo>
                <a:lnTo>
                  <a:pt x="17155" y="3706"/>
                </a:lnTo>
                <a:lnTo>
                  <a:pt x="17003" y="4277"/>
                </a:lnTo>
                <a:lnTo>
                  <a:pt x="16941" y="4885"/>
                </a:lnTo>
                <a:lnTo>
                  <a:pt x="16985" y="5528"/>
                </a:lnTo>
                <a:lnTo>
                  <a:pt x="17048" y="5867"/>
                </a:lnTo>
                <a:lnTo>
                  <a:pt x="17146" y="6233"/>
                </a:lnTo>
                <a:lnTo>
                  <a:pt x="17432" y="6947"/>
                </a:lnTo>
                <a:lnTo>
                  <a:pt x="17995" y="7983"/>
                </a:lnTo>
                <a:lnTo>
                  <a:pt x="18387" y="8662"/>
                </a:lnTo>
                <a:lnTo>
                  <a:pt x="18709" y="9189"/>
                </a:lnTo>
                <a:lnTo>
                  <a:pt x="19423" y="10216"/>
                </a:lnTo>
                <a:lnTo>
                  <a:pt x="19745" y="10743"/>
                </a:lnTo>
                <a:lnTo>
                  <a:pt x="19807" y="10868"/>
                </a:lnTo>
                <a:lnTo>
                  <a:pt x="19888" y="11082"/>
                </a:lnTo>
                <a:lnTo>
                  <a:pt x="19906" y="11279"/>
                </a:lnTo>
                <a:lnTo>
                  <a:pt x="19879" y="11439"/>
                </a:lnTo>
                <a:lnTo>
                  <a:pt x="19798" y="11573"/>
                </a:lnTo>
                <a:lnTo>
                  <a:pt x="19673" y="11663"/>
                </a:lnTo>
                <a:lnTo>
                  <a:pt x="19486" y="11716"/>
                </a:lnTo>
                <a:lnTo>
                  <a:pt x="19263" y="11734"/>
                </a:lnTo>
                <a:lnTo>
                  <a:pt x="19129" y="11716"/>
                </a:lnTo>
                <a:lnTo>
                  <a:pt x="18896" y="11689"/>
                </a:lnTo>
                <a:lnTo>
                  <a:pt x="18441" y="11573"/>
                </a:lnTo>
                <a:lnTo>
                  <a:pt x="17995" y="11404"/>
                </a:lnTo>
                <a:lnTo>
                  <a:pt x="17575" y="11189"/>
                </a:lnTo>
                <a:lnTo>
                  <a:pt x="17378" y="11055"/>
                </a:lnTo>
                <a:lnTo>
                  <a:pt x="16566" y="10484"/>
                </a:lnTo>
                <a:lnTo>
                  <a:pt x="15387" y="9546"/>
                </a:lnTo>
                <a:lnTo>
                  <a:pt x="14592" y="8948"/>
                </a:lnTo>
                <a:lnTo>
                  <a:pt x="14181" y="8680"/>
                </a:lnTo>
                <a:lnTo>
                  <a:pt x="13842" y="8466"/>
                </a:lnTo>
                <a:lnTo>
                  <a:pt x="13181" y="8171"/>
                </a:lnTo>
                <a:lnTo>
                  <a:pt x="12565" y="8019"/>
                </a:lnTo>
                <a:lnTo>
                  <a:pt x="11967" y="8010"/>
                </a:lnTo>
                <a:lnTo>
                  <a:pt x="11404" y="8135"/>
                </a:lnTo>
                <a:lnTo>
                  <a:pt x="10877" y="8412"/>
                </a:lnTo>
                <a:lnTo>
                  <a:pt x="10377" y="8823"/>
                </a:lnTo>
                <a:lnTo>
                  <a:pt x="9922" y="9368"/>
                </a:lnTo>
                <a:lnTo>
                  <a:pt x="9699" y="9707"/>
                </a:lnTo>
                <a:lnTo>
                  <a:pt x="9583" y="9903"/>
                </a:lnTo>
                <a:lnTo>
                  <a:pt x="9359" y="10332"/>
                </a:lnTo>
                <a:lnTo>
                  <a:pt x="9190" y="10787"/>
                </a:lnTo>
                <a:lnTo>
                  <a:pt x="9047" y="11243"/>
                </a:lnTo>
                <a:lnTo>
                  <a:pt x="9002" y="11475"/>
                </a:lnTo>
                <a:lnTo>
                  <a:pt x="8940" y="11850"/>
                </a:lnTo>
                <a:lnTo>
                  <a:pt x="8886" y="12582"/>
                </a:lnTo>
                <a:lnTo>
                  <a:pt x="8913" y="13297"/>
                </a:lnTo>
                <a:lnTo>
                  <a:pt x="9020" y="13993"/>
                </a:lnTo>
                <a:lnTo>
                  <a:pt x="9190" y="14681"/>
                </a:lnTo>
                <a:lnTo>
                  <a:pt x="9422" y="15360"/>
                </a:lnTo>
                <a:lnTo>
                  <a:pt x="9859" y="16351"/>
                </a:lnTo>
                <a:lnTo>
                  <a:pt x="10199" y="16994"/>
                </a:lnTo>
                <a:lnTo>
                  <a:pt x="10752" y="17913"/>
                </a:lnTo>
                <a:lnTo>
                  <a:pt x="11279" y="18842"/>
                </a:lnTo>
                <a:lnTo>
                  <a:pt x="11386" y="19065"/>
                </a:lnTo>
                <a:lnTo>
                  <a:pt x="11476" y="19503"/>
                </a:lnTo>
                <a:lnTo>
                  <a:pt x="11422" y="19932"/>
                </a:lnTo>
                <a:lnTo>
                  <a:pt x="11208" y="20342"/>
                </a:lnTo>
                <a:lnTo>
                  <a:pt x="11047" y="20548"/>
                </a:lnTo>
                <a:lnTo>
                  <a:pt x="10895" y="20709"/>
                </a:lnTo>
                <a:lnTo>
                  <a:pt x="10574" y="21012"/>
                </a:lnTo>
                <a:lnTo>
                  <a:pt x="10234" y="21262"/>
                </a:lnTo>
                <a:lnTo>
                  <a:pt x="9877" y="21459"/>
                </a:lnTo>
                <a:lnTo>
                  <a:pt x="9502" y="21610"/>
                </a:lnTo>
                <a:lnTo>
                  <a:pt x="9109" y="21718"/>
                </a:lnTo>
                <a:lnTo>
                  <a:pt x="8698" y="21762"/>
                </a:lnTo>
                <a:lnTo>
                  <a:pt x="8279" y="21753"/>
                </a:lnTo>
                <a:lnTo>
                  <a:pt x="8056" y="21718"/>
                </a:lnTo>
                <a:lnTo>
                  <a:pt x="7180" y="21566"/>
                </a:lnTo>
                <a:lnTo>
                  <a:pt x="5457" y="21137"/>
                </a:lnTo>
                <a:lnTo>
                  <a:pt x="4591" y="20923"/>
                </a:lnTo>
                <a:lnTo>
                  <a:pt x="4251" y="20851"/>
                </a:lnTo>
                <a:lnTo>
                  <a:pt x="3591" y="20807"/>
                </a:lnTo>
                <a:lnTo>
                  <a:pt x="2965" y="20869"/>
                </a:lnTo>
                <a:lnTo>
                  <a:pt x="2385" y="21048"/>
                </a:lnTo>
                <a:lnTo>
                  <a:pt x="1858" y="21325"/>
                </a:lnTo>
                <a:lnTo>
                  <a:pt x="1403" y="21718"/>
                </a:lnTo>
                <a:lnTo>
                  <a:pt x="1010" y="22200"/>
                </a:lnTo>
                <a:lnTo>
                  <a:pt x="715" y="22780"/>
                </a:lnTo>
                <a:lnTo>
                  <a:pt x="599" y="23111"/>
                </a:lnTo>
                <a:lnTo>
                  <a:pt x="501" y="23459"/>
                </a:lnTo>
                <a:lnTo>
                  <a:pt x="340" y="24164"/>
                </a:lnTo>
                <a:lnTo>
                  <a:pt x="152" y="25245"/>
                </a:lnTo>
                <a:lnTo>
                  <a:pt x="36" y="25968"/>
                </a:lnTo>
                <a:lnTo>
                  <a:pt x="10" y="26129"/>
                </a:lnTo>
                <a:lnTo>
                  <a:pt x="1" y="26477"/>
                </a:lnTo>
                <a:lnTo>
                  <a:pt x="72" y="26772"/>
                </a:lnTo>
                <a:lnTo>
                  <a:pt x="224" y="26933"/>
                </a:lnTo>
                <a:lnTo>
                  <a:pt x="367" y="27004"/>
                </a:lnTo>
                <a:lnTo>
                  <a:pt x="465" y="27013"/>
                </a:lnTo>
                <a:lnTo>
                  <a:pt x="581" y="27013"/>
                </a:lnTo>
                <a:lnTo>
                  <a:pt x="840" y="26906"/>
                </a:lnTo>
                <a:lnTo>
                  <a:pt x="1099" y="26701"/>
                </a:lnTo>
                <a:lnTo>
                  <a:pt x="1313" y="26468"/>
                </a:lnTo>
                <a:lnTo>
                  <a:pt x="1376" y="26343"/>
                </a:lnTo>
                <a:lnTo>
                  <a:pt x="1483" y="26093"/>
                </a:lnTo>
                <a:lnTo>
                  <a:pt x="1653" y="25575"/>
                </a:lnTo>
                <a:lnTo>
                  <a:pt x="1867" y="24772"/>
                </a:lnTo>
                <a:lnTo>
                  <a:pt x="2010" y="24236"/>
                </a:lnTo>
                <a:lnTo>
                  <a:pt x="2090" y="23968"/>
                </a:lnTo>
                <a:lnTo>
                  <a:pt x="2269" y="23513"/>
                </a:lnTo>
                <a:lnTo>
                  <a:pt x="2465" y="23173"/>
                </a:lnTo>
                <a:lnTo>
                  <a:pt x="2706" y="22941"/>
                </a:lnTo>
                <a:lnTo>
                  <a:pt x="2974" y="22816"/>
                </a:lnTo>
                <a:lnTo>
                  <a:pt x="3305" y="22789"/>
                </a:lnTo>
                <a:lnTo>
                  <a:pt x="3689" y="22852"/>
                </a:lnTo>
                <a:lnTo>
                  <a:pt x="4144" y="23004"/>
                </a:lnTo>
                <a:lnTo>
                  <a:pt x="4403" y="23111"/>
                </a:lnTo>
                <a:lnTo>
                  <a:pt x="4868" y="23316"/>
                </a:lnTo>
                <a:lnTo>
                  <a:pt x="5805" y="23691"/>
                </a:lnTo>
                <a:lnTo>
                  <a:pt x="6734" y="23986"/>
                </a:lnTo>
                <a:lnTo>
                  <a:pt x="7654" y="24147"/>
                </a:lnTo>
                <a:lnTo>
                  <a:pt x="8109" y="24164"/>
                </a:lnTo>
                <a:lnTo>
                  <a:pt x="8475" y="24164"/>
                </a:lnTo>
                <a:lnTo>
                  <a:pt x="9181" y="24120"/>
                </a:lnTo>
                <a:lnTo>
                  <a:pt x="9850" y="23986"/>
                </a:lnTo>
                <a:lnTo>
                  <a:pt x="10493" y="23789"/>
                </a:lnTo>
                <a:lnTo>
                  <a:pt x="11092" y="23521"/>
                </a:lnTo>
                <a:lnTo>
                  <a:pt x="11663" y="23182"/>
                </a:lnTo>
                <a:lnTo>
                  <a:pt x="12199" y="22780"/>
                </a:lnTo>
                <a:lnTo>
                  <a:pt x="12699" y="22307"/>
                </a:lnTo>
                <a:lnTo>
                  <a:pt x="12931" y="22039"/>
                </a:lnTo>
                <a:lnTo>
                  <a:pt x="13137" y="21798"/>
                </a:lnTo>
                <a:lnTo>
                  <a:pt x="13476" y="21298"/>
                </a:lnTo>
                <a:lnTo>
                  <a:pt x="13717" y="20789"/>
                </a:lnTo>
                <a:lnTo>
                  <a:pt x="13878" y="20280"/>
                </a:lnTo>
                <a:lnTo>
                  <a:pt x="13940" y="19753"/>
                </a:lnTo>
                <a:lnTo>
                  <a:pt x="13914" y="19217"/>
                </a:lnTo>
                <a:lnTo>
                  <a:pt x="13797" y="18664"/>
                </a:lnTo>
                <a:lnTo>
                  <a:pt x="13592" y="18101"/>
                </a:lnTo>
                <a:lnTo>
                  <a:pt x="13449" y="17815"/>
                </a:lnTo>
                <a:lnTo>
                  <a:pt x="13163" y="17306"/>
                </a:lnTo>
                <a:lnTo>
                  <a:pt x="12529" y="16315"/>
                </a:lnTo>
                <a:lnTo>
                  <a:pt x="12217" y="15815"/>
                </a:lnTo>
                <a:lnTo>
                  <a:pt x="11922" y="15297"/>
                </a:lnTo>
                <a:lnTo>
                  <a:pt x="11538" y="14502"/>
                </a:lnTo>
                <a:lnTo>
                  <a:pt x="11324" y="13966"/>
                </a:lnTo>
                <a:lnTo>
                  <a:pt x="11172" y="13413"/>
                </a:lnTo>
                <a:lnTo>
                  <a:pt x="11074" y="12841"/>
                </a:lnTo>
                <a:lnTo>
                  <a:pt x="11047" y="12261"/>
                </a:lnTo>
                <a:lnTo>
                  <a:pt x="11110" y="11663"/>
                </a:lnTo>
                <a:lnTo>
                  <a:pt x="11172" y="11359"/>
                </a:lnTo>
                <a:lnTo>
                  <a:pt x="11235" y="11109"/>
                </a:lnTo>
                <a:lnTo>
                  <a:pt x="11395" y="10707"/>
                </a:lnTo>
                <a:lnTo>
                  <a:pt x="11601" y="10412"/>
                </a:lnTo>
                <a:lnTo>
                  <a:pt x="11833" y="10207"/>
                </a:lnTo>
                <a:lnTo>
                  <a:pt x="12101" y="10118"/>
                </a:lnTo>
                <a:lnTo>
                  <a:pt x="12413" y="10118"/>
                </a:lnTo>
                <a:lnTo>
                  <a:pt x="12753" y="10225"/>
                </a:lnTo>
                <a:lnTo>
                  <a:pt x="13128" y="10430"/>
                </a:lnTo>
                <a:lnTo>
                  <a:pt x="13333" y="10573"/>
                </a:lnTo>
                <a:lnTo>
                  <a:pt x="13967" y="11100"/>
                </a:lnTo>
                <a:lnTo>
                  <a:pt x="14583" y="11636"/>
                </a:lnTo>
                <a:lnTo>
                  <a:pt x="15101" y="12082"/>
                </a:lnTo>
                <a:lnTo>
                  <a:pt x="15878" y="12743"/>
                </a:lnTo>
                <a:lnTo>
                  <a:pt x="16423" y="13136"/>
                </a:lnTo>
                <a:lnTo>
                  <a:pt x="16709" y="13297"/>
                </a:lnTo>
                <a:lnTo>
                  <a:pt x="16994" y="13440"/>
                </a:lnTo>
                <a:lnTo>
                  <a:pt x="17611" y="13681"/>
                </a:lnTo>
                <a:lnTo>
                  <a:pt x="18245" y="13859"/>
                </a:lnTo>
                <a:lnTo>
                  <a:pt x="18888" y="13958"/>
                </a:lnTo>
                <a:lnTo>
                  <a:pt x="19200" y="13958"/>
                </a:lnTo>
                <a:lnTo>
                  <a:pt x="19423" y="13949"/>
                </a:lnTo>
                <a:lnTo>
                  <a:pt x="19852" y="13904"/>
                </a:lnTo>
                <a:lnTo>
                  <a:pt x="20245" y="13815"/>
                </a:lnTo>
                <a:lnTo>
                  <a:pt x="20602" y="13681"/>
                </a:lnTo>
                <a:lnTo>
                  <a:pt x="20933" y="13520"/>
                </a:lnTo>
                <a:lnTo>
                  <a:pt x="21218" y="13315"/>
                </a:lnTo>
                <a:lnTo>
                  <a:pt x="21468" y="13082"/>
                </a:lnTo>
                <a:lnTo>
                  <a:pt x="21683" y="12823"/>
                </a:lnTo>
                <a:lnTo>
                  <a:pt x="21852" y="12538"/>
                </a:lnTo>
                <a:lnTo>
                  <a:pt x="21977" y="12225"/>
                </a:lnTo>
                <a:lnTo>
                  <a:pt x="22067" y="11895"/>
                </a:lnTo>
                <a:lnTo>
                  <a:pt x="22102" y="11546"/>
                </a:lnTo>
                <a:lnTo>
                  <a:pt x="22102" y="11180"/>
                </a:lnTo>
                <a:lnTo>
                  <a:pt x="22049" y="10805"/>
                </a:lnTo>
                <a:lnTo>
                  <a:pt x="21942" y="10412"/>
                </a:lnTo>
                <a:lnTo>
                  <a:pt x="21790" y="10010"/>
                </a:lnTo>
                <a:lnTo>
                  <a:pt x="21692" y="9805"/>
                </a:lnTo>
                <a:lnTo>
                  <a:pt x="21424" y="9314"/>
                </a:lnTo>
                <a:lnTo>
                  <a:pt x="20763" y="8376"/>
                </a:lnTo>
                <a:lnTo>
                  <a:pt x="20432" y="7912"/>
                </a:lnTo>
                <a:lnTo>
                  <a:pt x="20173" y="7573"/>
                </a:lnTo>
                <a:lnTo>
                  <a:pt x="19638" y="6912"/>
                </a:lnTo>
                <a:lnTo>
                  <a:pt x="19388" y="6555"/>
                </a:lnTo>
                <a:lnTo>
                  <a:pt x="19209" y="6269"/>
                </a:lnTo>
                <a:lnTo>
                  <a:pt x="18941" y="5715"/>
                </a:lnTo>
                <a:lnTo>
                  <a:pt x="18798" y="5206"/>
                </a:lnTo>
                <a:lnTo>
                  <a:pt x="18771" y="4724"/>
                </a:lnTo>
                <a:lnTo>
                  <a:pt x="18879" y="4277"/>
                </a:lnTo>
                <a:lnTo>
                  <a:pt x="19102" y="3849"/>
                </a:lnTo>
                <a:lnTo>
                  <a:pt x="19450" y="3447"/>
                </a:lnTo>
                <a:lnTo>
                  <a:pt x="19923" y="3054"/>
                </a:lnTo>
                <a:lnTo>
                  <a:pt x="20209" y="2858"/>
                </a:lnTo>
                <a:lnTo>
                  <a:pt x="20781" y="2491"/>
                </a:lnTo>
                <a:lnTo>
                  <a:pt x="21888" y="1723"/>
                </a:lnTo>
                <a:lnTo>
                  <a:pt x="22406" y="1286"/>
                </a:lnTo>
                <a:lnTo>
                  <a:pt x="22486" y="1197"/>
                </a:lnTo>
                <a:lnTo>
                  <a:pt x="22576" y="938"/>
                </a:lnTo>
                <a:lnTo>
                  <a:pt x="22629" y="464"/>
                </a:lnTo>
                <a:lnTo>
                  <a:pt x="22674" y="152"/>
                </a:lnTo>
                <a:lnTo>
                  <a:pt x="22120" y="63"/>
                </a:lnTo>
                <a:lnTo>
                  <a:pt x="21558" y="0"/>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6234600" y="3646400"/>
            <a:ext cx="407675" cy="767775"/>
          </a:xfrm>
          <a:custGeom>
            <a:rect b="b" l="l" r="r" t="t"/>
            <a:pathLst>
              <a:path extrusionOk="0" h="30711" w="16307">
                <a:moveTo>
                  <a:pt x="14628" y="1"/>
                </a:moveTo>
                <a:lnTo>
                  <a:pt x="13940" y="10"/>
                </a:lnTo>
                <a:lnTo>
                  <a:pt x="13038" y="152"/>
                </a:lnTo>
                <a:lnTo>
                  <a:pt x="12154" y="429"/>
                </a:lnTo>
                <a:lnTo>
                  <a:pt x="11726" y="608"/>
                </a:lnTo>
                <a:lnTo>
                  <a:pt x="11092" y="885"/>
                </a:lnTo>
                <a:lnTo>
                  <a:pt x="9886" y="1519"/>
                </a:lnTo>
                <a:lnTo>
                  <a:pt x="8734" y="2224"/>
                </a:lnTo>
                <a:lnTo>
                  <a:pt x="7654" y="3001"/>
                </a:lnTo>
                <a:lnTo>
                  <a:pt x="6627" y="3849"/>
                </a:lnTo>
                <a:lnTo>
                  <a:pt x="5662" y="4769"/>
                </a:lnTo>
                <a:lnTo>
                  <a:pt x="4751" y="5752"/>
                </a:lnTo>
                <a:lnTo>
                  <a:pt x="3894" y="6805"/>
                </a:lnTo>
                <a:lnTo>
                  <a:pt x="3492" y="7350"/>
                </a:lnTo>
                <a:lnTo>
                  <a:pt x="3126" y="7859"/>
                </a:lnTo>
                <a:lnTo>
                  <a:pt x="2448" y="8904"/>
                </a:lnTo>
                <a:lnTo>
                  <a:pt x="1822" y="9966"/>
                </a:lnTo>
                <a:lnTo>
                  <a:pt x="1278" y="11065"/>
                </a:lnTo>
                <a:lnTo>
                  <a:pt x="804" y="12199"/>
                </a:lnTo>
                <a:lnTo>
                  <a:pt x="429" y="13369"/>
                </a:lnTo>
                <a:lnTo>
                  <a:pt x="170" y="14574"/>
                </a:lnTo>
                <a:lnTo>
                  <a:pt x="19" y="15833"/>
                </a:lnTo>
                <a:lnTo>
                  <a:pt x="1" y="16476"/>
                </a:lnTo>
                <a:lnTo>
                  <a:pt x="144" y="17753"/>
                </a:lnTo>
                <a:lnTo>
                  <a:pt x="322" y="19021"/>
                </a:lnTo>
                <a:lnTo>
                  <a:pt x="403" y="19441"/>
                </a:lnTo>
                <a:lnTo>
                  <a:pt x="626" y="20254"/>
                </a:lnTo>
                <a:lnTo>
                  <a:pt x="912" y="21040"/>
                </a:lnTo>
                <a:lnTo>
                  <a:pt x="1260" y="21790"/>
                </a:lnTo>
                <a:lnTo>
                  <a:pt x="1858" y="22888"/>
                </a:lnTo>
                <a:lnTo>
                  <a:pt x="2778" y="24281"/>
                </a:lnTo>
                <a:lnTo>
                  <a:pt x="3269" y="24969"/>
                </a:lnTo>
                <a:lnTo>
                  <a:pt x="3725" y="25576"/>
                </a:lnTo>
                <a:lnTo>
                  <a:pt x="4716" y="26674"/>
                </a:lnTo>
                <a:lnTo>
                  <a:pt x="5778" y="27630"/>
                </a:lnTo>
                <a:lnTo>
                  <a:pt x="6930" y="28451"/>
                </a:lnTo>
                <a:lnTo>
                  <a:pt x="8145" y="29139"/>
                </a:lnTo>
                <a:lnTo>
                  <a:pt x="9440" y="29711"/>
                </a:lnTo>
                <a:lnTo>
                  <a:pt x="10797" y="30175"/>
                </a:lnTo>
                <a:lnTo>
                  <a:pt x="12217" y="30532"/>
                </a:lnTo>
                <a:lnTo>
                  <a:pt x="12949" y="30666"/>
                </a:lnTo>
                <a:lnTo>
                  <a:pt x="13110" y="30693"/>
                </a:lnTo>
                <a:lnTo>
                  <a:pt x="13440" y="30711"/>
                </a:lnTo>
                <a:lnTo>
                  <a:pt x="13583" y="30657"/>
                </a:lnTo>
                <a:lnTo>
                  <a:pt x="13798" y="30550"/>
                </a:lnTo>
                <a:lnTo>
                  <a:pt x="14101" y="30336"/>
                </a:lnTo>
                <a:lnTo>
                  <a:pt x="14253" y="30175"/>
                </a:lnTo>
                <a:lnTo>
                  <a:pt x="14289" y="30077"/>
                </a:lnTo>
                <a:lnTo>
                  <a:pt x="14307" y="30005"/>
                </a:lnTo>
                <a:lnTo>
                  <a:pt x="14271" y="29800"/>
                </a:lnTo>
                <a:lnTo>
                  <a:pt x="14164" y="29586"/>
                </a:lnTo>
                <a:lnTo>
                  <a:pt x="14012" y="29398"/>
                </a:lnTo>
                <a:lnTo>
                  <a:pt x="13940" y="29336"/>
                </a:lnTo>
                <a:lnTo>
                  <a:pt x="13583" y="29094"/>
                </a:lnTo>
                <a:lnTo>
                  <a:pt x="13021" y="28791"/>
                </a:lnTo>
                <a:lnTo>
                  <a:pt x="12628" y="28630"/>
                </a:lnTo>
                <a:lnTo>
                  <a:pt x="12431" y="28568"/>
                </a:lnTo>
                <a:lnTo>
                  <a:pt x="11672" y="28353"/>
                </a:lnTo>
                <a:lnTo>
                  <a:pt x="10252" y="27817"/>
                </a:lnTo>
                <a:lnTo>
                  <a:pt x="8940" y="27157"/>
                </a:lnTo>
                <a:lnTo>
                  <a:pt x="7716" y="26380"/>
                </a:lnTo>
                <a:lnTo>
                  <a:pt x="6591" y="25478"/>
                </a:lnTo>
                <a:lnTo>
                  <a:pt x="5573" y="24451"/>
                </a:lnTo>
                <a:lnTo>
                  <a:pt x="4644" y="23299"/>
                </a:lnTo>
                <a:lnTo>
                  <a:pt x="3823" y="22022"/>
                </a:lnTo>
                <a:lnTo>
                  <a:pt x="3448" y="21334"/>
                </a:lnTo>
                <a:lnTo>
                  <a:pt x="3224" y="20888"/>
                </a:lnTo>
                <a:lnTo>
                  <a:pt x="2840" y="20004"/>
                </a:lnTo>
                <a:lnTo>
                  <a:pt x="2528" y="19111"/>
                </a:lnTo>
                <a:lnTo>
                  <a:pt x="2287" y="18209"/>
                </a:lnTo>
                <a:lnTo>
                  <a:pt x="2135" y="17298"/>
                </a:lnTo>
                <a:lnTo>
                  <a:pt x="2072" y="16378"/>
                </a:lnTo>
                <a:lnTo>
                  <a:pt x="2108" y="15449"/>
                </a:lnTo>
                <a:lnTo>
                  <a:pt x="2251" y="14503"/>
                </a:lnTo>
                <a:lnTo>
                  <a:pt x="2367" y="14030"/>
                </a:lnTo>
                <a:lnTo>
                  <a:pt x="2492" y="13583"/>
                </a:lnTo>
                <a:lnTo>
                  <a:pt x="2769" y="12717"/>
                </a:lnTo>
                <a:lnTo>
                  <a:pt x="3082" y="11886"/>
                </a:lnTo>
                <a:lnTo>
                  <a:pt x="3430" y="11074"/>
                </a:lnTo>
                <a:lnTo>
                  <a:pt x="3823" y="10288"/>
                </a:lnTo>
                <a:lnTo>
                  <a:pt x="4242" y="9529"/>
                </a:lnTo>
                <a:lnTo>
                  <a:pt x="4939" y="8431"/>
                </a:lnTo>
                <a:lnTo>
                  <a:pt x="5993" y="7055"/>
                </a:lnTo>
                <a:lnTo>
                  <a:pt x="7172" y="5778"/>
                </a:lnTo>
                <a:lnTo>
                  <a:pt x="8466" y="4591"/>
                </a:lnTo>
                <a:lnTo>
                  <a:pt x="9877" y="3492"/>
                </a:lnTo>
                <a:lnTo>
                  <a:pt x="10627" y="2974"/>
                </a:lnTo>
                <a:lnTo>
                  <a:pt x="11199" y="2599"/>
                </a:lnTo>
                <a:lnTo>
                  <a:pt x="12396" y="1983"/>
                </a:lnTo>
                <a:lnTo>
                  <a:pt x="13342" y="1626"/>
                </a:lnTo>
                <a:lnTo>
                  <a:pt x="13985" y="1429"/>
                </a:lnTo>
                <a:lnTo>
                  <a:pt x="14646" y="1278"/>
                </a:lnTo>
                <a:lnTo>
                  <a:pt x="15316" y="1162"/>
                </a:lnTo>
                <a:lnTo>
                  <a:pt x="15664" y="1126"/>
                </a:lnTo>
                <a:lnTo>
                  <a:pt x="15825" y="1090"/>
                </a:lnTo>
                <a:lnTo>
                  <a:pt x="16146" y="885"/>
                </a:lnTo>
                <a:lnTo>
                  <a:pt x="16307" y="778"/>
                </a:lnTo>
                <a:lnTo>
                  <a:pt x="16030" y="483"/>
                </a:lnTo>
                <a:lnTo>
                  <a:pt x="15735" y="206"/>
                </a:lnTo>
                <a:lnTo>
                  <a:pt x="15655" y="161"/>
                </a:lnTo>
                <a:lnTo>
                  <a:pt x="15441" y="117"/>
                </a:lnTo>
                <a:lnTo>
                  <a:pt x="15334" y="99"/>
                </a:lnTo>
                <a:lnTo>
                  <a:pt x="15092" y="54"/>
                </a:lnTo>
                <a:lnTo>
                  <a:pt x="14628" y="1"/>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3638863" y="3600500"/>
            <a:ext cx="467950" cy="531125"/>
          </a:xfrm>
          <a:custGeom>
            <a:rect b="b" l="l" r="r" t="t"/>
            <a:pathLst>
              <a:path extrusionOk="0" h="21245" w="18718">
                <a:moveTo>
                  <a:pt x="4992" y="0"/>
                </a:moveTo>
                <a:lnTo>
                  <a:pt x="4617" y="9"/>
                </a:lnTo>
                <a:lnTo>
                  <a:pt x="3903" y="89"/>
                </a:lnTo>
                <a:lnTo>
                  <a:pt x="3224" y="250"/>
                </a:lnTo>
                <a:lnTo>
                  <a:pt x="2581" y="482"/>
                </a:lnTo>
                <a:lnTo>
                  <a:pt x="1974" y="786"/>
                </a:lnTo>
                <a:lnTo>
                  <a:pt x="1402" y="1170"/>
                </a:lnTo>
                <a:lnTo>
                  <a:pt x="875" y="1625"/>
                </a:lnTo>
                <a:lnTo>
                  <a:pt x="384" y="2152"/>
                </a:lnTo>
                <a:lnTo>
                  <a:pt x="152" y="2447"/>
                </a:lnTo>
                <a:lnTo>
                  <a:pt x="107" y="2527"/>
                </a:lnTo>
                <a:lnTo>
                  <a:pt x="54" y="2724"/>
                </a:lnTo>
                <a:lnTo>
                  <a:pt x="18" y="3063"/>
                </a:lnTo>
                <a:lnTo>
                  <a:pt x="0" y="3286"/>
                </a:lnTo>
                <a:lnTo>
                  <a:pt x="215" y="3313"/>
                </a:lnTo>
                <a:lnTo>
                  <a:pt x="545" y="3376"/>
                </a:lnTo>
                <a:lnTo>
                  <a:pt x="759" y="3376"/>
                </a:lnTo>
                <a:lnTo>
                  <a:pt x="858" y="3358"/>
                </a:lnTo>
                <a:lnTo>
                  <a:pt x="1117" y="3251"/>
                </a:lnTo>
                <a:lnTo>
                  <a:pt x="1590" y="2929"/>
                </a:lnTo>
                <a:lnTo>
                  <a:pt x="1840" y="2795"/>
                </a:lnTo>
                <a:lnTo>
                  <a:pt x="2367" y="2536"/>
                </a:lnTo>
                <a:lnTo>
                  <a:pt x="3170" y="2152"/>
                </a:lnTo>
                <a:lnTo>
                  <a:pt x="3706" y="1956"/>
                </a:lnTo>
                <a:lnTo>
                  <a:pt x="3983" y="1884"/>
                </a:lnTo>
                <a:lnTo>
                  <a:pt x="4349" y="1813"/>
                </a:lnTo>
                <a:lnTo>
                  <a:pt x="4965" y="1750"/>
                </a:lnTo>
                <a:lnTo>
                  <a:pt x="5456" y="1795"/>
                </a:lnTo>
                <a:lnTo>
                  <a:pt x="5823" y="1947"/>
                </a:lnTo>
                <a:lnTo>
                  <a:pt x="6082" y="2215"/>
                </a:lnTo>
                <a:lnTo>
                  <a:pt x="6224" y="2590"/>
                </a:lnTo>
                <a:lnTo>
                  <a:pt x="6260" y="3090"/>
                </a:lnTo>
                <a:lnTo>
                  <a:pt x="6198" y="3715"/>
                </a:lnTo>
                <a:lnTo>
                  <a:pt x="6117" y="4081"/>
                </a:lnTo>
                <a:lnTo>
                  <a:pt x="5867" y="5099"/>
                </a:lnTo>
                <a:lnTo>
                  <a:pt x="5287" y="7117"/>
                </a:lnTo>
                <a:lnTo>
                  <a:pt x="5001" y="8126"/>
                </a:lnTo>
                <a:lnTo>
                  <a:pt x="4885" y="8600"/>
                </a:lnTo>
                <a:lnTo>
                  <a:pt x="4796" y="9296"/>
                </a:lnTo>
                <a:lnTo>
                  <a:pt x="4778" y="9760"/>
                </a:lnTo>
                <a:lnTo>
                  <a:pt x="4814" y="10225"/>
                </a:lnTo>
                <a:lnTo>
                  <a:pt x="4894" y="10680"/>
                </a:lnTo>
                <a:lnTo>
                  <a:pt x="5037" y="11127"/>
                </a:lnTo>
                <a:lnTo>
                  <a:pt x="5224" y="11564"/>
                </a:lnTo>
                <a:lnTo>
                  <a:pt x="5349" y="11788"/>
                </a:lnTo>
                <a:lnTo>
                  <a:pt x="5492" y="12002"/>
                </a:lnTo>
                <a:lnTo>
                  <a:pt x="5787" y="12377"/>
                </a:lnTo>
                <a:lnTo>
                  <a:pt x="6117" y="12681"/>
                </a:lnTo>
                <a:lnTo>
                  <a:pt x="6474" y="12895"/>
                </a:lnTo>
                <a:lnTo>
                  <a:pt x="6858" y="13038"/>
                </a:lnTo>
                <a:lnTo>
                  <a:pt x="7269" y="13091"/>
                </a:lnTo>
                <a:lnTo>
                  <a:pt x="7698" y="13056"/>
                </a:lnTo>
                <a:lnTo>
                  <a:pt x="8153" y="12939"/>
                </a:lnTo>
                <a:lnTo>
                  <a:pt x="8385" y="12841"/>
                </a:lnTo>
                <a:lnTo>
                  <a:pt x="8698" y="12689"/>
                </a:lnTo>
                <a:lnTo>
                  <a:pt x="9314" y="12341"/>
                </a:lnTo>
                <a:lnTo>
                  <a:pt x="10207" y="11752"/>
                </a:lnTo>
                <a:lnTo>
                  <a:pt x="10797" y="11359"/>
                </a:lnTo>
                <a:lnTo>
                  <a:pt x="11279" y="11020"/>
                </a:lnTo>
                <a:lnTo>
                  <a:pt x="12234" y="10332"/>
                </a:lnTo>
                <a:lnTo>
                  <a:pt x="12725" y="10028"/>
                </a:lnTo>
                <a:lnTo>
                  <a:pt x="12859" y="9948"/>
                </a:lnTo>
                <a:lnTo>
                  <a:pt x="13101" y="9859"/>
                </a:lnTo>
                <a:lnTo>
                  <a:pt x="13306" y="9823"/>
                </a:lnTo>
                <a:lnTo>
                  <a:pt x="13467" y="9850"/>
                </a:lnTo>
                <a:lnTo>
                  <a:pt x="13601" y="9939"/>
                </a:lnTo>
                <a:lnTo>
                  <a:pt x="13690" y="10082"/>
                </a:lnTo>
                <a:lnTo>
                  <a:pt x="13735" y="10287"/>
                </a:lnTo>
                <a:lnTo>
                  <a:pt x="13735" y="10546"/>
                </a:lnTo>
                <a:lnTo>
                  <a:pt x="13726" y="10698"/>
                </a:lnTo>
                <a:lnTo>
                  <a:pt x="13654" y="11118"/>
                </a:lnTo>
                <a:lnTo>
                  <a:pt x="13431" y="11939"/>
                </a:lnTo>
                <a:lnTo>
                  <a:pt x="13288" y="12341"/>
                </a:lnTo>
                <a:lnTo>
                  <a:pt x="13011" y="13056"/>
                </a:lnTo>
                <a:lnTo>
                  <a:pt x="12422" y="14467"/>
                </a:lnTo>
                <a:lnTo>
                  <a:pt x="12145" y="15181"/>
                </a:lnTo>
                <a:lnTo>
                  <a:pt x="11984" y="15645"/>
                </a:lnTo>
                <a:lnTo>
                  <a:pt x="11725" y="16592"/>
                </a:lnTo>
                <a:lnTo>
                  <a:pt x="11573" y="17547"/>
                </a:lnTo>
                <a:lnTo>
                  <a:pt x="11556" y="18280"/>
                </a:lnTo>
                <a:lnTo>
                  <a:pt x="11600" y="18771"/>
                </a:lnTo>
                <a:lnTo>
                  <a:pt x="11645" y="19021"/>
                </a:lnTo>
                <a:lnTo>
                  <a:pt x="11690" y="19262"/>
                </a:lnTo>
                <a:lnTo>
                  <a:pt x="11850" y="19726"/>
                </a:lnTo>
                <a:lnTo>
                  <a:pt x="12074" y="20155"/>
                </a:lnTo>
                <a:lnTo>
                  <a:pt x="12350" y="20521"/>
                </a:lnTo>
                <a:lnTo>
                  <a:pt x="12672" y="20834"/>
                </a:lnTo>
                <a:lnTo>
                  <a:pt x="13029" y="21057"/>
                </a:lnTo>
                <a:lnTo>
                  <a:pt x="13422" y="21200"/>
                </a:lnTo>
                <a:lnTo>
                  <a:pt x="13833" y="21244"/>
                </a:lnTo>
                <a:lnTo>
                  <a:pt x="14038" y="21218"/>
                </a:lnTo>
                <a:lnTo>
                  <a:pt x="14369" y="21155"/>
                </a:lnTo>
                <a:lnTo>
                  <a:pt x="15020" y="20985"/>
                </a:lnTo>
                <a:lnTo>
                  <a:pt x="15637" y="20771"/>
                </a:lnTo>
                <a:lnTo>
                  <a:pt x="16235" y="20494"/>
                </a:lnTo>
                <a:lnTo>
                  <a:pt x="16806" y="20173"/>
                </a:lnTo>
                <a:lnTo>
                  <a:pt x="17351" y="19807"/>
                </a:lnTo>
                <a:lnTo>
                  <a:pt x="17869" y="19387"/>
                </a:lnTo>
                <a:lnTo>
                  <a:pt x="18351" y="18914"/>
                </a:lnTo>
                <a:lnTo>
                  <a:pt x="18584" y="18655"/>
                </a:lnTo>
                <a:lnTo>
                  <a:pt x="18628" y="18601"/>
                </a:lnTo>
                <a:lnTo>
                  <a:pt x="18655" y="18539"/>
                </a:lnTo>
                <a:lnTo>
                  <a:pt x="18691" y="17976"/>
                </a:lnTo>
                <a:lnTo>
                  <a:pt x="18717" y="17422"/>
                </a:lnTo>
                <a:lnTo>
                  <a:pt x="18441" y="17431"/>
                </a:lnTo>
                <a:lnTo>
                  <a:pt x="18012" y="17449"/>
                </a:lnTo>
                <a:lnTo>
                  <a:pt x="17744" y="17494"/>
                </a:lnTo>
                <a:lnTo>
                  <a:pt x="17619" y="17538"/>
                </a:lnTo>
                <a:lnTo>
                  <a:pt x="16958" y="17878"/>
                </a:lnTo>
                <a:lnTo>
                  <a:pt x="15654" y="18610"/>
                </a:lnTo>
                <a:lnTo>
                  <a:pt x="14994" y="18967"/>
                </a:lnTo>
                <a:lnTo>
                  <a:pt x="14824" y="19056"/>
                </a:lnTo>
                <a:lnTo>
                  <a:pt x="14520" y="19164"/>
                </a:lnTo>
                <a:lnTo>
                  <a:pt x="14261" y="19208"/>
                </a:lnTo>
                <a:lnTo>
                  <a:pt x="14056" y="19182"/>
                </a:lnTo>
                <a:lnTo>
                  <a:pt x="13886" y="19074"/>
                </a:lnTo>
                <a:lnTo>
                  <a:pt x="13770" y="18905"/>
                </a:lnTo>
                <a:lnTo>
                  <a:pt x="13690" y="18664"/>
                </a:lnTo>
                <a:lnTo>
                  <a:pt x="13663" y="18351"/>
                </a:lnTo>
                <a:lnTo>
                  <a:pt x="13663" y="18164"/>
                </a:lnTo>
                <a:lnTo>
                  <a:pt x="13681" y="17762"/>
                </a:lnTo>
                <a:lnTo>
                  <a:pt x="13797" y="16940"/>
                </a:lnTo>
                <a:lnTo>
                  <a:pt x="13904" y="16556"/>
                </a:lnTo>
                <a:lnTo>
                  <a:pt x="14511" y="14850"/>
                </a:lnTo>
                <a:lnTo>
                  <a:pt x="15172" y="13154"/>
                </a:lnTo>
                <a:lnTo>
                  <a:pt x="15333" y="12734"/>
                </a:lnTo>
                <a:lnTo>
                  <a:pt x="15565" y="11877"/>
                </a:lnTo>
                <a:lnTo>
                  <a:pt x="15672" y="11011"/>
                </a:lnTo>
                <a:lnTo>
                  <a:pt x="15646" y="10350"/>
                </a:lnTo>
                <a:lnTo>
                  <a:pt x="15565" y="9903"/>
                </a:lnTo>
                <a:lnTo>
                  <a:pt x="15512" y="9671"/>
                </a:lnTo>
                <a:lnTo>
                  <a:pt x="15449" y="9475"/>
                </a:lnTo>
                <a:lnTo>
                  <a:pt x="15270" y="9100"/>
                </a:lnTo>
                <a:lnTo>
                  <a:pt x="15047" y="8778"/>
                </a:lnTo>
                <a:lnTo>
                  <a:pt x="14779" y="8501"/>
                </a:lnTo>
                <a:lnTo>
                  <a:pt x="14467" y="8287"/>
                </a:lnTo>
                <a:lnTo>
                  <a:pt x="14127" y="8126"/>
                </a:lnTo>
                <a:lnTo>
                  <a:pt x="13752" y="8037"/>
                </a:lnTo>
                <a:lnTo>
                  <a:pt x="13359" y="8019"/>
                </a:lnTo>
                <a:lnTo>
                  <a:pt x="13154" y="8037"/>
                </a:lnTo>
                <a:lnTo>
                  <a:pt x="12770" y="8108"/>
                </a:lnTo>
                <a:lnTo>
                  <a:pt x="12208" y="8296"/>
                </a:lnTo>
                <a:lnTo>
                  <a:pt x="11859" y="8466"/>
                </a:lnTo>
                <a:lnTo>
                  <a:pt x="11699" y="8564"/>
                </a:lnTo>
                <a:lnTo>
                  <a:pt x="10984" y="9037"/>
                </a:lnTo>
                <a:lnTo>
                  <a:pt x="9609" y="10055"/>
                </a:lnTo>
                <a:lnTo>
                  <a:pt x="8895" y="10519"/>
                </a:lnTo>
                <a:lnTo>
                  <a:pt x="8493" y="10770"/>
                </a:lnTo>
                <a:lnTo>
                  <a:pt x="7823" y="11082"/>
                </a:lnTo>
                <a:lnTo>
                  <a:pt x="7519" y="11145"/>
                </a:lnTo>
                <a:lnTo>
                  <a:pt x="7350" y="11136"/>
                </a:lnTo>
                <a:lnTo>
                  <a:pt x="7269" y="11109"/>
                </a:lnTo>
                <a:lnTo>
                  <a:pt x="7144" y="11046"/>
                </a:lnTo>
                <a:lnTo>
                  <a:pt x="6939" y="10868"/>
                </a:lnTo>
                <a:lnTo>
                  <a:pt x="6796" y="10662"/>
                </a:lnTo>
                <a:lnTo>
                  <a:pt x="6707" y="10412"/>
                </a:lnTo>
                <a:lnTo>
                  <a:pt x="6644" y="10002"/>
                </a:lnTo>
                <a:lnTo>
                  <a:pt x="6662" y="9421"/>
                </a:lnTo>
                <a:lnTo>
                  <a:pt x="6680" y="9135"/>
                </a:lnTo>
                <a:lnTo>
                  <a:pt x="6716" y="8957"/>
                </a:lnTo>
                <a:lnTo>
                  <a:pt x="6760" y="8787"/>
                </a:lnTo>
                <a:lnTo>
                  <a:pt x="6975" y="8055"/>
                </a:lnTo>
                <a:lnTo>
                  <a:pt x="7412" y="6581"/>
                </a:lnTo>
                <a:lnTo>
                  <a:pt x="7582" y="5840"/>
                </a:lnTo>
                <a:lnTo>
                  <a:pt x="7743" y="5045"/>
                </a:lnTo>
                <a:lnTo>
                  <a:pt x="7939" y="3831"/>
                </a:lnTo>
                <a:lnTo>
                  <a:pt x="7993" y="3018"/>
                </a:lnTo>
                <a:lnTo>
                  <a:pt x="7984" y="2616"/>
                </a:lnTo>
                <a:lnTo>
                  <a:pt x="7957" y="2286"/>
                </a:lnTo>
                <a:lnTo>
                  <a:pt x="7823" y="1697"/>
                </a:lnTo>
                <a:lnTo>
                  <a:pt x="7618" y="1206"/>
                </a:lnTo>
                <a:lnTo>
                  <a:pt x="7323" y="795"/>
                </a:lnTo>
                <a:lnTo>
                  <a:pt x="6939" y="473"/>
                </a:lnTo>
                <a:lnTo>
                  <a:pt x="6483" y="232"/>
                </a:lnTo>
                <a:lnTo>
                  <a:pt x="5948" y="80"/>
                </a:lnTo>
                <a:lnTo>
                  <a:pt x="5331" y="9"/>
                </a:lnTo>
                <a:lnTo>
                  <a:pt x="4992" y="0"/>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2658913" y="3638488"/>
            <a:ext cx="257200" cy="302750"/>
          </a:xfrm>
          <a:custGeom>
            <a:rect b="b" l="l" r="r" t="t"/>
            <a:pathLst>
              <a:path extrusionOk="0" h="12110" w="10288">
                <a:moveTo>
                  <a:pt x="5609" y="1"/>
                </a:moveTo>
                <a:lnTo>
                  <a:pt x="5287" y="45"/>
                </a:lnTo>
                <a:lnTo>
                  <a:pt x="5010" y="90"/>
                </a:lnTo>
                <a:lnTo>
                  <a:pt x="4466" y="224"/>
                </a:lnTo>
                <a:lnTo>
                  <a:pt x="3939" y="402"/>
                </a:lnTo>
                <a:lnTo>
                  <a:pt x="3439" y="626"/>
                </a:lnTo>
                <a:lnTo>
                  <a:pt x="2965" y="894"/>
                </a:lnTo>
                <a:lnTo>
                  <a:pt x="2510" y="1206"/>
                </a:lnTo>
                <a:lnTo>
                  <a:pt x="2090" y="1554"/>
                </a:lnTo>
                <a:lnTo>
                  <a:pt x="1706" y="1929"/>
                </a:lnTo>
                <a:lnTo>
                  <a:pt x="1349" y="2349"/>
                </a:lnTo>
                <a:lnTo>
                  <a:pt x="1028" y="2787"/>
                </a:lnTo>
                <a:lnTo>
                  <a:pt x="751" y="3260"/>
                </a:lnTo>
                <a:lnTo>
                  <a:pt x="510" y="3751"/>
                </a:lnTo>
                <a:lnTo>
                  <a:pt x="313" y="4269"/>
                </a:lnTo>
                <a:lnTo>
                  <a:pt x="161" y="4796"/>
                </a:lnTo>
                <a:lnTo>
                  <a:pt x="54" y="5350"/>
                </a:lnTo>
                <a:lnTo>
                  <a:pt x="10" y="5912"/>
                </a:lnTo>
                <a:lnTo>
                  <a:pt x="1" y="6198"/>
                </a:lnTo>
                <a:lnTo>
                  <a:pt x="1" y="6475"/>
                </a:lnTo>
                <a:lnTo>
                  <a:pt x="54" y="7019"/>
                </a:lnTo>
                <a:lnTo>
                  <a:pt x="135" y="7546"/>
                </a:lnTo>
                <a:lnTo>
                  <a:pt x="268" y="8055"/>
                </a:lnTo>
                <a:lnTo>
                  <a:pt x="438" y="8538"/>
                </a:lnTo>
                <a:lnTo>
                  <a:pt x="652" y="9002"/>
                </a:lnTo>
                <a:lnTo>
                  <a:pt x="894" y="9448"/>
                </a:lnTo>
                <a:lnTo>
                  <a:pt x="1179" y="9859"/>
                </a:lnTo>
                <a:lnTo>
                  <a:pt x="1492" y="10252"/>
                </a:lnTo>
                <a:lnTo>
                  <a:pt x="1849" y="10609"/>
                </a:lnTo>
                <a:lnTo>
                  <a:pt x="2224" y="10931"/>
                </a:lnTo>
                <a:lnTo>
                  <a:pt x="2635" y="11217"/>
                </a:lnTo>
                <a:lnTo>
                  <a:pt x="3072" y="11476"/>
                </a:lnTo>
                <a:lnTo>
                  <a:pt x="3537" y="11690"/>
                </a:lnTo>
                <a:lnTo>
                  <a:pt x="4019" y="11868"/>
                </a:lnTo>
                <a:lnTo>
                  <a:pt x="4537" y="12002"/>
                </a:lnTo>
                <a:lnTo>
                  <a:pt x="4796" y="12056"/>
                </a:lnTo>
                <a:lnTo>
                  <a:pt x="5135" y="12101"/>
                </a:lnTo>
                <a:lnTo>
                  <a:pt x="5814" y="12110"/>
                </a:lnTo>
                <a:lnTo>
                  <a:pt x="6466" y="12011"/>
                </a:lnTo>
                <a:lnTo>
                  <a:pt x="7073" y="11815"/>
                </a:lnTo>
                <a:lnTo>
                  <a:pt x="7627" y="11529"/>
                </a:lnTo>
                <a:lnTo>
                  <a:pt x="8118" y="11172"/>
                </a:lnTo>
                <a:lnTo>
                  <a:pt x="8511" y="10743"/>
                </a:lnTo>
                <a:lnTo>
                  <a:pt x="8806" y="10252"/>
                </a:lnTo>
                <a:lnTo>
                  <a:pt x="8904" y="9984"/>
                </a:lnTo>
                <a:lnTo>
                  <a:pt x="8957" y="9806"/>
                </a:lnTo>
                <a:lnTo>
                  <a:pt x="9002" y="9475"/>
                </a:lnTo>
                <a:lnTo>
                  <a:pt x="8939" y="9163"/>
                </a:lnTo>
                <a:lnTo>
                  <a:pt x="8734" y="8904"/>
                </a:lnTo>
                <a:lnTo>
                  <a:pt x="8564" y="8805"/>
                </a:lnTo>
                <a:lnTo>
                  <a:pt x="8386" y="8716"/>
                </a:lnTo>
                <a:lnTo>
                  <a:pt x="8055" y="8698"/>
                </a:lnTo>
                <a:lnTo>
                  <a:pt x="7770" y="8814"/>
                </a:lnTo>
                <a:lnTo>
                  <a:pt x="7520" y="9047"/>
                </a:lnTo>
                <a:lnTo>
                  <a:pt x="7412" y="9189"/>
                </a:lnTo>
                <a:lnTo>
                  <a:pt x="7287" y="9359"/>
                </a:lnTo>
                <a:lnTo>
                  <a:pt x="7037" y="9654"/>
                </a:lnTo>
                <a:lnTo>
                  <a:pt x="6778" y="9886"/>
                </a:lnTo>
                <a:lnTo>
                  <a:pt x="6493" y="10056"/>
                </a:lnTo>
                <a:lnTo>
                  <a:pt x="6189" y="10172"/>
                </a:lnTo>
                <a:lnTo>
                  <a:pt x="5868" y="10243"/>
                </a:lnTo>
                <a:lnTo>
                  <a:pt x="5519" y="10252"/>
                </a:lnTo>
                <a:lnTo>
                  <a:pt x="5135" y="10216"/>
                </a:lnTo>
                <a:lnTo>
                  <a:pt x="4939" y="10172"/>
                </a:lnTo>
                <a:lnTo>
                  <a:pt x="4644" y="10100"/>
                </a:lnTo>
                <a:lnTo>
                  <a:pt x="4073" y="9859"/>
                </a:lnTo>
                <a:lnTo>
                  <a:pt x="3546" y="9529"/>
                </a:lnTo>
                <a:lnTo>
                  <a:pt x="3064" y="9118"/>
                </a:lnTo>
                <a:lnTo>
                  <a:pt x="2653" y="8636"/>
                </a:lnTo>
                <a:lnTo>
                  <a:pt x="2313" y="8109"/>
                </a:lnTo>
                <a:lnTo>
                  <a:pt x="2063" y="7537"/>
                </a:lnTo>
                <a:lnTo>
                  <a:pt x="1912" y="6948"/>
                </a:lnTo>
                <a:lnTo>
                  <a:pt x="1876" y="6644"/>
                </a:lnTo>
                <a:lnTo>
                  <a:pt x="1858" y="6260"/>
                </a:lnTo>
                <a:lnTo>
                  <a:pt x="1921" y="5510"/>
                </a:lnTo>
                <a:lnTo>
                  <a:pt x="2090" y="4796"/>
                </a:lnTo>
                <a:lnTo>
                  <a:pt x="2349" y="4135"/>
                </a:lnTo>
                <a:lnTo>
                  <a:pt x="2706" y="3537"/>
                </a:lnTo>
                <a:lnTo>
                  <a:pt x="3153" y="3010"/>
                </a:lnTo>
                <a:lnTo>
                  <a:pt x="3671" y="2563"/>
                </a:lnTo>
                <a:lnTo>
                  <a:pt x="4269" y="2215"/>
                </a:lnTo>
                <a:lnTo>
                  <a:pt x="4591" y="2081"/>
                </a:lnTo>
                <a:lnTo>
                  <a:pt x="4796" y="2010"/>
                </a:lnTo>
                <a:lnTo>
                  <a:pt x="5189" y="1912"/>
                </a:lnTo>
                <a:lnTo>
                  <a:pt x="5564" y="1885"/>
                </a:lnTo>
                <a:lnTo>
                  <a:pt x="5921" y="1912"/>
                </a:lnTo>
                <a:lnTo>
                  <a:pt x="6260" y="2001"/>
                </a:lnTo>
                <a:lnTo>
                  <a:pt x="6600" y="2153"/>
                </a:lnTo>
                <a:lnTo>
                  <a:pt x="6930" y="2367"/>
                </a:lnTo>
                <a:lnTo>
                  <a:pt x="7252" y="2644"/>
                </a:lnTo>
                <a:lnTo>
                  <a:pt x="7412" y="2813"/>
                </a:lnTo>
                <a:lnTo>
                  <a:pt x="7591" y="3001"/>
                </a:lnTo>
                <a:lnTo>
                  <a:pt x="7904" y="3403"/>
                </a:lnTo>
                <a:lnTo>
                  <a:pt x="8171" y="3823"/>
                </a:lnTo>
                <a:lnTo>
                  <a:pt x="8395" y="4260"/>
                </a:lnTo>
                <a:lnTo>
                  <a:pt x="8654" y="4939"/>
                </a:lnTo>
                <a:lnTo>
                  <a:pt x="8886" y="5903"/>
                </a:lnTo>
                <a:lnTo>
                  <a:pt x="8957" y="6412"/>
                </a:lnTo>
                <a:lnTo>
                  <a:pt x="8975" y="6528"/>
                </a:lnTo>
                <a:lnTo>
                  <a:pt x="9082" y="6752"/>
                </a:lnTo>
                <a:lnTo>
                  <a:pt x="9297" y="7091"/>
                </a:lnTo>
                <a:lnTo>
                  <a:pt x="9440" y="7314"/>
                </a:lnTo>
                <a:lnTo>
                  <a:pt x="9806" y="6921"/>
                </a:lnTo>
                <a:lnTo>
                  <a:pt x="10145" y="6519"/>
                </a:lnTo>
                <a:lnTo>
                  <a:pt x="10199" y="6430"/>
                </a:lnTo>
                <a:lnTo>
                  <a:pt x="10252" y="6216"/>
                </a:lnTo>
                <a:lnTo>
                  <a:pt x="10261" y="6109"/>
                </a:lnTo>
                <a:lnTo>
                  <a:pt x="10288" y="5671"/>
                </a:lnTo>
                <a:lnTo>
                  <a:pt x="10261" y="4841"/>
                </a:lnTo>
                <a:lnTo>
                  <a:pt x="10127" y="4064"/>
                </a:lnTo>
                <a:lnTo>
                  <a:pt x="9886" y="3331"/>
                </a:lnTo>
                <a:lnTo>
                  <a:pt x="9547" y="2644"/>
                </a:lnTo>
                <a:lnTo>
                  <a:pt x="9118" y="2001"/>
                </a:lnTo>
                <a:lnTo>
                  <a:pt x="8600" y="1403"/>
                </a:lnTo>
                <a:lnTo>
                  <a:pt x="7993" y="849"/>
                </a:lnTo>
                <a:lnTo>
                  <a:pt x="7662" y="581"/>
                </a:lnTo>
                <a:lnTo>
                  <a:pt x="7404" y="402"/>
                </a:lnTo>
                <a:lnTo>
                  <a:pt x="6841" y="152"/>
                </a:lnTo>
                <a:lnTo>
                  <a:pt x="6243" y="18"/>
                </a:lnTo>
                <a:lnTo>
                  <a:pt x="560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2784475" y="4020125"/>
            <a:ext cx="220600" cy="250500"/>
          </a:xfrm>
          <a:custGeom>
            <a:rect b="b" l="l" r="r" t="t"/>
            <a:pathLst>
              <a:path extrusionOk="0" h="10020" w="8824">
                <a:moveTo>
                  <a:pt x="5456" y="0"/>
                </a:moveTo>
                <a:lnTo>
                  <a:pt x="5215" y="36"/>
                </a:lnTo>
                <a:lnTo>
                  <a:pt x="4992" y="116"/>
                </a:lnTo>
                <a:lnTo>
                  <a:pt x="4787" y="250"/>
                </a:lnTo>
                <a:lnTo>
                  <a:pt x="4501" y="545"/>
                </a:lnTo>
                <a:lnTo>
                  <a:pt x="4296" y="840"/>
                </a:lnTo>
                <a:lnTo>
                  <a:pt x="3903" y="1447"/>
                </a:lnTo>
                <a:lnTo>
                  <a:pt x="3161" y="2706"/>
                </a:lnTo>
                <a:lnTo>
                  <a:pt x="2813" y="3349"/>
                </a:lnTo>
                <a:lnTo>
                  <a:pt x="1492" y="5903"/>
                </a:lnTo>
                <a:lnTo>
                  <a:pt x="197" y="8466"/>
                </a:lnTo>
                <a:lnTo>
                  <a:pt x="107" y="8636"/>
                </a:lnTo>
                <a:lnTo>
                  <a:pt x="0" y="8975"/>
                </a:lnTo>
                <a:lnTo>
                  <a:pt x="0" y="9305"/>
                </a:lnTo>
                <a:lnTo>
                  <a:pt x="143" y="9618"/>
                </a:lnTo>
                <a:lnTo>
                  <a:pt x="286" y="9761"/>
                </a:lnTo>
                <a:lnTo>
                  <a:pt x="447" y="9886"/>
                </a:lnTo>
                <a:lnTo>
                  <a:pt x="777" y="10020"/>
                </a:lnTo>
                <a:lnTo>
                  <a:pt x="1108" y="10011"/>
                </a:lnTo>
                <a:lnTo>
                  <a:pt x="1438" y="9886"/>
                </a:lnTo>
                <a:lnTo>
                  <a:pt x="1590" y="9779"/>
                </a:lnTo>
                <a:lnTo>
                  <a:pt x="2027" y="9430"/>
                </a:lnTo>
                <a:lnTo>
                  <a:pt x="2858" y="8716"/>
                </a:lnTo>
                <a:lnTo>
                  <a:pt x="3251" y="8323"/>
                </a:lnTo>
                <a:lnTo>
                  <a:pt x="5698" y="5787"/>
                </a:lnTo>
                <a:lnTo>
                  <a:pt x="8109" y="3224"/>
                </a:lnTo>
                <a:lnTo>
                  <a:pt x="8314" y="2974"/>
                </a:lnTo>
                <a:lnTo>
                  <a:pt x="8653" y="2403"/>
                </a:lnTo>
                <a:lnTo>
                  <a:pt x="8823" y="2126"/>
                </a:lnTo>
                <a:lnTo>
                  <a:pt x="8761" y="2090"/>
                </a:lnTo>
                <a:lnTo>
                  <a:pt x="8698" y="2054"/>
                </a:lnTo>
                <a:lnTo>
                  <a:pt x="8671" y="1492"/>
                </a:lnTo>
                <a:lnTo>
                  <a:pt x="8618" y="929"/>
                </a:lnTo>
                <a:lnTo>
                  <a:pt x="8573" y="724"/>
                </a:lnTo>
                <a:lnTo>
                  <a:pt x="8385" y="411"/>
                </a:lnTo>
                <a:lnTo>
                  <a:pt x="8109" y="224"/>
                </a:lnTo>
                <a:lnTo>
                  <a:pt x="7751" y="152"/>
                </a:lnTo>
                <a:lnTo>
                  <a:pt x="7537" y="152"/>
                </a:lnTo>
                <a:lnTo>
                  <a:pt x="7207" y="161"/>
                </a:lnTo>
                <a:lnTo>
                  <a:pt x="6555" y="134"/>
                </a:lnTo>
                <a:lnTo>
                  <a:pt x="6242" y="81"/>
                </a:lnTo>
                <a:lnTo>
                  <a:pt x="5885" y="18"/>
                </a:lnTo>
                <a:lnTo>
                  <a:pt x="5456" y="0"/>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p:nvPr/>
        </p:nvSpPr>
        <p:spPr>
          <a:xfrm>
            <a:off x="7488375" y="3459550"/>
            <a:ext cx="196925" cy="205850"/>
          </a:xfrm>
          <a:custGeom>
            <a:rect b="b" l="l" r="r" t="t"/>
            <a:pathLst>
              <a:path extrusionOk="0" h="8234" w="7877">
                <a:moveTo>
                  <a:pt x="6743" y="0"/>
                </a:moveTo>
                <a:lnTo>
                  <a:pt x="6403" y="45"/>
                </a:lnTo>
                <a:lnTo>
                  <a:pt x="6064" y="215"/>
                </a:lnTo>
                <a:lnTo>
                  <a:pt x="5903" y="349"/>
                </a:lnTo>
                <a:lnTo>
                  <a:pt x="5376" y="831"/>
                </a:lnTo>
                <a:lnTo>
                  <a:pt x="4858" y="1313"/>
                </a:lnTo>
                <a:lnTo>
                  <a:pt x="4626" y="1509"/>
                </a:lnTo>
                <a:lnTo>
                  <a:pt x="4340" y="1652"/>
                </a:lnTo>
                <a:lnTo>
                  <a:pt x="4180" y="1670"/>
                </a:lnTo>
                <a:lnTo>
                  <a:pt x="4028" y="1626"/>
                </a:lnTo>
                <a:lnTo>
                  <a:pt x="3903" y="1518"/>
                </a:lnTo>
                <a:lnTo>
                  <a:pt x="3715" y="1233"/>
                </a:lnTo>
                <a:lnTo>
                  <a:pt x="3599" y="947"/>
                </a:lnTo>
                <a:lnTo>
                  <a:pt x="3546" y="822"/>
                </a:lnTo>
                <a:lnTo>
                  <a:pt x="3349" y="572"/>
                </a:lnTo>
                <a:lnTo>
                  <a:pt x="3099" y="358"/>
                </a:lnTo>
                <a:lnTo>
                  <a:pt x="2840" y="224"/>
                </a:lnTo>
                <a:lnTo>
                  <a:pt x="2724" y="215"/>
                </a:lnTo>
                <a:lnTo>
                  <a:pt x="2617" y="233"/>
                </a:lnTo>
                <a:lnTo>
                  <a:pt x="2367" y="366"/>
                </a:lnTo>
                <a:lnTo>
                  <a:pt x="2135" y="581"/>
                </a:lnTo>
                <a:lnTo>
                  <a:pt x="1947" y="840"/>
                </a:lnTo>
                <a:lnTo>
                  <a:pt x="1885" y="974"/>
                </a:lnTo>
                <a:lnTo>
                  <a:pt x="1840" y="1090"/>
                </a:lnTo>
                <a:lnTo>
                  <a:pt x="1804" y="1367"/>
                </a:lnTo>
                <a:lnTo>
                  <a:pt x="1840" y="1804"/>
                </a:lnTo>
                <a:lnTo>
                  <a:pt x="1903" y="2081"/>
                </a:lnTo>
                <a:lnTo>
                  <a:pt x="1956" y="2295"/>
                </a:lnTo>
                <a:lnTo>
                  <a:pt x="2010" y="2688"/>
                </a:lnTo>
                <a:lnTo>
                  <a:pt x="2010" y="3054"/>
                </a:lnTo>
                <a:lnTo>
                  <a:pt x="1947" y="3394"/>
                </a:lnTo>
                <a:lnTo>
                  <a:pt x="1822" y="3697"/>
                </a:lnTo>
                <a:lnTo>
                  <a:pt x="1626" y="3983"/>
                </a:lnTo>
                <a:lnTo>
                  <a:pt x="1367" y="4242"/>
                </a:lnTo>
                <a:lnTo>
                  <a:pt x="1036" y="4474"/>
                </a:lnTo>
                <a:lnTo>
                  <a:pt x="840" y="4581"/>
                </a:lnTo>
                <a:lnTo>
                  <a:pt x="652" y="4671"/>
                </a:lnTo>
                <a:lnTo>
                  <a:pt x="304" y="4921"/>
                </a:lnTo>
                <a:lnTo>
                  <a:pt x="108" y="5153"/>
                </a:lnTo>
                <a:lnTo>
                  <a:pt x="27" y="5323"/>
                </a:lnTo>
                <a:lnTo>
                  <a:pt x="0" y="5510"/>
                </a:lnTo>
                <a:lnTo>
                  <a:pt x="45" y="5724"/>
                </a:lnTo>
                <a:lnTo>
                  <a:pt x="99" y="5841"/>
                </a:lnTo>
                <a:lnTo>
                  <a:pt x="188" y="5957"/>
                </a:lnTo>
                <a:lnTo>
                  <a:pt x="456" y="6144"/>
                </a:lnTo>
                <a:lnTo>
                  <a:pt x="1018" y="6385"/>
                </a:lnTo>
                <a:lnTo>
                  <a:pt x="1420" y="6573"/>
                </a:lnTo>
                <a:lnTo>
                  <a:pt x="1402" y="6608"/>
                </a:lnTo>
                <a:lnTo>
                  <a:pt x="1349" y="6769"/>
                </a:lnTo>
                <a:lnTo>
                  <a:pt x="1340" y="6885"/>
                </a:lnTo>
                <a:lnTo>
                  <a:pt x="1358" y="6939"/>
                </a:lnTo>
                <a:lnTo>
                  <a:pt x="1760" y="7600"/>
                </a:lnTo>
                <a:lnTo>
                  <a:pt x="2197" y="8234"/>
                </a:lnTo>
                <a:lnTo>
                  <a:pt x="2429" y="8055"/>
                </a:lnTo>
                <a:lnTo>
                  <a:pt x="2903" y="7689"/>
                </a:lnTo>
                <a:lnTo>
                  <a:pt x="3108" y="7475"/>
                </a:lnTo>
                <a:lnTo>
                  <a:pt x="3215" y="7323"/>
                </a:lnTo>
                <a:lnTo>
                  <a:pt x="3358" y="6957"/>
                </a:lnTo>
                <a:lnTo>
                  <a:pt x="3412" y="6760"/>
                </a:lnTo>
                <a:lnTo>
                  <a:pt x="3456" y="6635"/>
                </a:lnTo>
                <a:lnTo>
                  <a:pt x="3581" y="6448"/>
                </a:lnTo>
                <a:lnTo>
                  <a:pt x="3742" y="6341"/>
                </a:lnTo>
                <a:lnTo>
                  <a:pt x="3965" y="6341"/>
                </a:lnTo>
                <a:lnTo>
                  <a:pt x="4099" y="6394"/>
                </a:lnTo>
                <a:lnTo>
                  <a:pt x="5242" y="6859"/>
                </a:lnTo>
                <a:lnTo>
                  <a:pt x="6359" y="7359"/>
                </a:lnTo>
                <a:lnTo>
                  <a:pt x="6519" y="7439"/>
                </a:lnTo>
                <a:lnTo>
                  <a:pt x="6841" y="7555"/>
                </a:lnTo>
                <a:lnTo>
                  <a:pt x="7153" y="7573"/>
                </a:lnTo>
                <a:lnTo>
                  <a:pt x="7457" y="7466"/>
                </a:lnTo>
                <a:lnTo>
                  <a:pt x="7600" y="7350"/>
                </a:lnTo>
                <a:lnTo>
                  <a:pt x="7734" y="7207"/>
                </a:lnTo>
                <a:lnTo>
                  <a:pt x="7868" y="6903"/>
                </a:lnTo>
                <a:lnTo>
                  <a:pt x="7877" y="6591"/>
                </a:lnTo>
                <a:lnTo>
                  <a:pt x="7761" y="6269"/>
                </a:lnTo>
                <a:lnTo>
                  <a:pt x="7671" y="6108"/>
                </a:lnTo>
                <a:lnTo>
                  <a:pt x="7368" y="5707"/>
                </a:lnTo>
                <a:lnTo>
                  <a:pt x="7055" y="5323"/>
                </a:lnTo>
                <a:lnTo>
                  <a:pt x="6475" y="4555"/>
                </a:lnTo>
                <a:lnTo>
                  <a:pt x="5867" y="3813"/>
                </a:lnTo>
                <a:lnTo>
                  <a:pt x="5760" y="3662"/>
                </a:lnTo>
                <a:lnTo>
                  <a:pt x="5644" y="3394"/>
                </a:lnTo>
                <a:lnTo>
                  <a:pt x="5662" y="3135"/>
                </a:lnTo>
                <a:lnTo>
                  <a:pt x="5805" y="2885"/>
                </a:lnTo>
                <a:lnTo>
                  <a:pt x="5921" y="2760"/>
                </a:lnTo>
                <a:lnTo>
                  <a:pt x="6528" y="2108"/>
                </a:lnTo>
                <a:lnTo>
                  <a:pt x="7118" y="1447"/>
                </a:lnTo>
                <a:lnTo>
                  <a:pt x="7234" y="1304"/>
                </a:lnTo>
                <a:lnTo>
                  <a:pt x="7421" y="1018"/>
                </a:lnTo>
                <a:lnTo>
                  <a:pt x="7484" y="786"/>
                </a:lnTo>
                <a:lnTo>
                  <a:pt x="7475" y="634"/>
                </a:lnTo>
                <a:lnTo>
                  <a:pt x="7430" y="483"/>
                </a:lnTo>
                <a:lnTo>
                  <a:pt x="7323" y="331"/>
                </a:lnTo>
                <a:lnTo>
                  <a:pt x="7252" y="250"/>
                </a:lnTo>
                <a:lnTo>
                  <a:pt x="7082" y="116"/>
                </a:lnTo>
                <a:lnTo>
                  <a:pt x="674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1455900" y="4055500"/>
            <a:ext cx="199400" cy="179750"/>
          </a:xfrm>
          <a:custGeom>
            <a:rect b="b" l="l" r="r" t="t"/>
            <a:pathLst>
              <a:path extrusionOk="0" h="7190" w="7976">
                <a:moveTo>
                  <a:pt x="4135" y="1"/>
                </a:moveTo>
                <a:lnTo>
                  <a:pt x="4028" y="19"/>
                </a:lnTo>
                <a:lnTo>
                  <a:pt x="3930" y="46"/>
                </a:lnTo>
                <a:lnTo>
                  <a:pt x="3733" y="171"/>
                </a:lnTo>
                <a:lnTo>
                  <a:pt x="3555" y="349"/>
                </a:lnTo>
                <a:lnTo>
                  <a:pt x="3448" y="537"/>
                </a:lnTo>
                <a:lnTo>
                  <a:pt x="3448" y="608"/>
                </a:lnTo>
                <a:lnTo>
                  <a:pt x="3448" y="778"/>
                </a:lnTo>
                <a:lnTo>
                  <a:pt x="3412" y="1046"/>
                </a:lnTo>
                <a:lnTo>
                  <a:pt x="3323" y="1260"/>
                </a:lnTo>
                <a:lnTo>
                  <a:pt x="3189" y="1421"/>
                </a:lnTo>
                <a:lnTo>
                  <a:pt x="2921" y="1591"/>
                </a:lnTo>
                <a:lnTo>
                  <a:pt x="2483" y="1707"/>
                </a:lnTo>
                <a:lnTo>
                  <a:pt x="2233" y="1742"/>
                </a:lnTo>
                <a:lnTo>
                  <a:pt x="1635" y="1832"/>
                </a:lnTo>
                <a:lnTo>
                  <a:pt x="1037" y="1894"/>
                </a:lnTo>
                <a:lnTo>
                  <a:pt x="840" y="1921"/>
                </a:lnTo>
                <a:lnTo>
                  <a:pt x="474" y="2019"/>
                </a:lnTo>
                <a:lnTo>
                  <a:pt x="197" y="2216"/>
                </a:lnTo>
                <a:lnTo>
                  <a:pt x="63" y="2439"/>
                </a:lnTo>
                <a:lnTo>
                  <a:pt x="10" y="2635"/>
                </a:lnTo>
                <a:lnTo>
                  <a:pt x="1" y="2751"/>
                </a:lnTo>
                <a:lnTo>
                  <a:pt x="1" y="2957"/>
                </a:lnTo>
                <a:lnTo>
                  <a:pt x="117" y="3269"/>
                </a:lnTo>
                <a:lnTo>
                  <a:pt x="358" y="3502"/>
                </a:lnTo>
                <a:lnTo>
                  <a:pt x="679" y="3662"/>
                </a:lnTo>
                <a:lnTo>
                  <a:pt x="858" y="3716"/>
                </a:lnTo>
                <a:lnTo>
                  <a:pt x="1644" y="3975"/>
                </a:lnTo>
                <a:lnTo>
                  <a:pt x="2510" y="4287"/>
                </a:lnTo>
                <a:lnTo>
                  <a:pt x="1867" y="4957"/>
                </a:lnTo>
                <a:lnTo>
                  <a:pt x="1340" y="5529"/>
                </a:lnTo>
                <a:lnTo>
                  <a:pt x="1171" y="5725"/>
                </a:lnTo>
                <a:lnTo>
                  <a:pt x="1028" y="5993"/>
                </a:lnTo>
                <a:lnTo>
                  <a:pt x="983" y="6172"/>
                </a:lnTo>
                <a:lnTo>
                  <a:pt x="1001" y="6332"/>
                </a:lnTo>
                <a:lnTo>
                  <a:pt x="1063" y="6511"/>
                </a:lnTo>
                <a:lnTo>
                  <a:pt x="1242" y="6779"/>
                </a:lnTo>
                <a:lnTo>
                  <a:pt x="1447" y="6984"/>
                </a:lnTo>
                <a:lnTo>
                  <a:pt x="1528" y="7056"/>
                </a:lnTo>
                <a:lnTo>
                  <a:pt x="1680" y="7145"/>
                </a:lnTo>
                <a:lnTo>
                  <a:pt x="1903" y="7190"/>
                </a:lnTo>
                <a:lnTo>
                  <a:pt x="2180" y="7091"/>
                </a:lnTo>
                <a:lnTo>
                  <a:pt x="2430" y="6904"/>
                </a:lnTo>
                <a:lnTo>
                  <a:pt x="2555" y="6788"/>
                </a:lnTo>
                <a:lnTo>
                  <a:pt x="3153" y="6136"/>
                </a:lnTo>
                <a:lnTo>
                  <a:pt x="3742" y="5475"/>
                </a:lnTo>
                <a:lnTo>
                  <a:pt x="3841" y="5377"/>
                </a:lnTo>
                <a:lnTo>
                  <a:pt x="4046" y="5252"/>
                </a:lnTo>
                <a:lnTo>
                  <a:pt x="4260" y="5216"/>
                </a:lnTo>
                <a:lnTo>
                  <a:pt x="4484" y="5296"/>
                </a:lnTo>
                <a:lnTo>
                  <a:pt x="4618" y="5377"/>
                </a:lnTo>
                <a:lnTo>
                  <a:pt x="5430" y="5939"/>
                </a:lnTo>
                <a:lnTo>
                  <a:pt x="6252" y="6511"/>
                </a:lnTo>
                <a:lnTo>
                  <a:pt x="6421" y="6636"/>
                </a:lnTo>
                <a:lnTo>
                  <a:pt x="6779" y="6815"/>
                </a:lnTo>
                <a:lnTo>
                  <a:pt x="7127" y="6859"/>
                </a:lnTo>
                <a:lnTo>
                  <a:pt x="7395" y="6788"/>
                </a:lnTo>
                <a:lnTo>
                  <a:pt x="7573" y="6681"/>
                </a:lnTo>
                <a:lnTo>
                  <a:pt x="7663" y="6600"/>
                </a:lnTo>
                <a:lnTo>
                  <a:pt x="7743" y="6520"/>
                </a:lnTo>
                <a:lnTo>
                  <a:pt x="7868" y="6350"/>
                </a:lnTo>
                <a:lnTo>
                  <a:pt x="7975" y="6091"/>
                </a:lnTo>
                <a:lnTo>
                  <a:pt x="7957" y="5734"/>
                </a:lnTo>
                <a:lnTo>
                  <a:pt x="7814" y="5368"/>
                </a:lnTo>
                <a:lnTo>
                  <a:pt x="7707" y="5189"/>
                </a:lnTo>
                <a:lnTo>
                  <a:pt x="7064" y="4207"/>
                </a:lnTo>
                <a:lnTo>
                  <a:pt x="6395" y="3171"/>
                </a:lnTo>
                <a:lnTo>
                  <a:pt x="6770" y="2796"/>
                </a:lnTo>
                <a:lnTo>
                  <a:pt x="7297" y="2269"/>
                </a:lnTo>
                <a:lnTo>
                  <a:pt x="7609" y="1903"/>
                </a:lnTo>
                <a:lnTo>
                  <a:pt x="7743" y="1707"/>
                </a:lnTo>
                <a:lnTo>
                  <a:pt x="7814" y="1582"/>
                </a:lnTo>
                <a:lnTo>
                  <a:pt x="7904" y="1269"/>
                </a:lnTo>
                <a:lnTo>
                  <a:pt x="7939" y="939"/>
                </a:lnTo>
                <a:lnTo>
                  <a:pt x="7904" y="617"/>
                </a:lnTo>
                <a:lnTo>
                  <a:pt x="7859" y="483"/>
                </a:lnTo>
                <a:lnTo>
                  <a:pt x="7814" y="394"/>
                </a:lnTo>
                <a:lnTo>
                  <a:pt x="7716" y="260"/>
                </a:lnTo>
                <a:lnTo>
                  <a:pt x="7520" y="135"/>
                </a:lnTo>
                <a:lnTo>
                  <a:pt x="7198" y="90"/>
                </a:lnTo>
                <a:lnTo>
                  <a:pt x="6850" y="153"/>
                </a:lnTo>
                <a:lnTo>
                  <a:pt x="6671" y="215"/>
                </a:lnTo>
                <a:lnTo>
                  <a:pt x="6341" y="349"/>
                </a:lnTo>
                <a:lnTo>
                  <a:pt x="6020" y="501"/>
                </a:lnTo>
                <a:lnTo>
                  <a:pt x="5859" y="581"/>
                </a:lnTo>
                <a:lnTo>
                  <a:pt x="5564" y="680"/>
                </a:lnTo>
                <a:lnTo>
                  <a:pt x="5350" y="671"/>
                </a:lnTo>
                <a:lnTo>
                  <a:pt x="5216" y="626"/>
                </a:lnTo>
                <a:lnTo>
                  <a:pt x="5019" y="465"/>
                </a:lnTo>
                <a:lnTo>
                  <a:pt x="4894" y="278"/>
                </a:lnTo>
                <a:lnTo>
                  <a:pt x="4841" y="197"/>
                </a:lnTo>
                <a:lnTo>
                  <a:pt x="4644" y="90"/>
                </a:lnTo>
                <a:lnTo>
                  <a:pt x="4385" y="19"/>
                </a:lnTo>
                <a:lnTo>
                  <a:pt x="413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a:off x="6204700" y="4408125"/>
            <a:ext cx="208975" cy="226175"/>
          </a:xfrm>
          <a:custGeom>
            <a:rect b="b" l="l" r="r" t="t"/>
            <a:pathLst>
              <a:path extrusionOk="0" h="9047" w="8359">
                <a:moveTo>
                  <a:pt x="2992" y="1"/>
                </a:moveTo>
                <a:lnTo>
                  <a:pt x="2626" y="45"/>
                </a:lnTo>
                <a:lnTo>
                  <a:pt x="2170" y="233"/>
                </a:lnTo>
                <a:lnTo>
                  <a:pt x="1759" y="519"/>
                </a:lnTo>
                <a:lnTo>
                  <a:pt x="1563" y="688"/>
                </a:lnTo>
                <a:lnTo>
                  <a:pt x="1331" y="911"/>
                </a:lnTo>
                <a:lnTo>
                  <a:pt x="929" y="1385"/>
                </a:lnTo>
                <a:lnTo>
                  <a:pt x="598" y="1894"/>
                </a:lnTo>
                <a:lnTo>
                  <a:pt x="348" y="2421"/>
                </a:lnTo>
                <a:lnTo>
                  <a:pt x="170" y="2983"/>
                </a:lnTo>
                <a:lnTo>
                  <a:pt x="54" y="3555"/>
                </a:lnTo>
                <a:lnTo>
                  <a:pt x="0" y="4153"/>
                </a:lnTo>
                <a:lnTo>
                  <a:pt x="0" y="4778"/>
                </a:lnTo>
                <a:lnTo>
                  <a:pt x="18" y="5091"/>
                </a:lnTo>
                <a:lnTo>
                  <a:pt x="63" y="5501"/>
                </a:lnTo>
                <a:lnTo>
                  <a:pt x="259" y="6261"/>
                </a:lnTo>
                <a:lnTo>
                  <a:pt x="572" y="6957"/>
                </a:lnTo>
                <a:lnTo>
                  <a:pt x="991" y="7564"/>
                </a:lnTo>
                <a:lnTo>
                  <a:pt x="1518" y="8082"/>
                </a:lnTo>
                <a:lnTo>
                  <a:pt x="2125" y="8493"/>
                </a:lnTo>
                <a:lnTo>
                  <a:pt x="2822" y="8806"/>
                </a:lnTo>
                <a:lnTo>
                  <a:pt x="3590" y="8993"/>
                </a:lnTo>
                <a:lnTo>
                  <a:pt x="4001" y="9038"/>
                </a:lnTo>
                <a:lnTo>
                  <a:pt x="4340" y="9047"/>
                </a:lnTo>
                <a:lnTo>
                  <a:pt x="5010" y="8966"/>
                </a:lnTo>
                <a:lnTo>
                  <a:pt x="5653" y="8752"/>
                </a:lnTo>
                <a:lnTo>
                  <a:pt x="6260" y="8422"/>
                </a:lnTo>
                <a:lnTo>
                  <a:pt x="6814" y="7984"/>
                </a:lnTo>
                <a:lnTo>
                  <a:pt x="7296" y="7457"/>
                </a:lnTo>
                <a:lnTo>
                  <a:pt x="7698" y="6859"/>
                </a:lnTo>
                <a:lnTo>
                  <a:pt x="7984" y="6180"/>
                </a:lnTo>
                <a:lnTo>
                  <a:pt x="8082" y="5823"/>
                </a:lnTo>
                <a:lnTo>
                  <a:pt x="8242" y="4948"/>
                </a:lnTo>
                <a:lnTo>
                  <a:pt x="8359" y="4064"/>
                </a:lnTo>
                <a:lnTo>
                  <a:pt x="8350" y="3814"/>
                </a:lnTo>
                <a:lnTo>
                  <a:pt x="8278" y="3323"/>
                </a:lnTo>
                <a:lnTo>
                  <a:pt x="8135" y="2849"/>
                </a:lnTo>
                <a:lnTo>
                  <a:pt x="7930" y="2421"/>
                </a:lnTo>
                <a:lnTo>
                  <a:pt x="7662" y="2028"/>
                </a:lnTo>
                <a:lnTo>
                  <a:pt x="7341" y="1679"/>
                </a:lnTo>
                <a:lnTo>
                  <a:pt x="6966" y="1394"/>
                </a:lnTo>
                <a:lnTo>
                  <a:pt x="6537" y="1179"/>
                </a:lnTo>
                <a:lnTo>
                  <a:pt x="6305" y="1099"/>
                </a:lnTo>
                <a:lnTo>
                  <a:pt x="6189" y="1072"/>
                </a:lnTo>
                <a:lnTo>
                  <a:pt x="5894" y="1072"/>
                </a:lnTo>
                <a:lnTo>
                  <a:pt x="5599" y="1135"/>
                </a:lnTo>
                <a:lnTo>
                  <a:pt x="5385" y="1233"/>
                </a:lnTo>
                <a:lnTo>
                  <a:pt x="5349" y="1304"/>
                </a:lnTo>
                <a:lnTo>
                  <a:pt x="5305" y="1421"/>
                </a:lnTo>
                <a:lnTo>
                  <a:pt x="5296" y="1688"/>
                </a:lnTo>
                <a:lnTo>
                  <a:pt x="5340" y="1974"/>
                </a:lnTo>
                <a:lnTo>
                  <a:pt x="5430" y="2251"/>
                </a:lnTo>
                <a:lnTo>
                  <a:pt x="5492" y="2376"/>
                </a:lnTo>
                <a:lnTo>
                  <a:pt x="5564" y="2483"/>
                </a:lnTo>
                <a:lnTo>
                  <a:pt x="5751" y="2662"/>
                </a:lnTo>
                <a:lnTo>
                  <a:pt x="6081" y="2912"/>
                </a:lnTo>
                <a:lnTo>
                  <a:pt x="6269" y="3099"/>
                </a:lnTo>
                <a:lnTo>
                  <a:pt x="6403" y="3278"/>
                </a:lnTo>
                <a:lnTo>
                  <a:pt x="6564" y="3590"/>
                </a:lnTo>
                <a:lnTo>
                  <a:pt x="6626" y="3796"/>
                </a:lnTo>
                <a:lnTo>
                  <a:pt x="6626" y="3903"/>
                </a:lnTo>
                <a:lnTo>
                  <a:pt x="6608" y="4323"/>
                </a:lnTo>
                <a:lnTo>
                  <a:pt x="6483" y="5171"/>
                </a:lnTo>
                <a:lnTo>
                  <a:pt x="6376" y="5582"/>
                </a:lnTo>
                <a:lnTo>
                  <a:pt x="6287" y="5832"/>
                </a:lnTo>
                <a:lnTo>
                  <a:pt x="6055" y="6278"/>
                </a:lnTo>
                <a:lnTo>
                  <a:pt x="5760" y="6636"/>
                </a:lnTo>
                <a:lnTo>
                  <a:pt x="5403" y="6921"/>
                </a:lnTo>
                <a:lnTo>
                  <a:pt x="4992" y="7118"/>
                </a:lnTo>
                <a:lnTo>
                  <a:pt x="4554" y="7225"/>
                </a:lnTo>
                <a:lnTo>
                  <a:pt x="4072" y="7243"/>
                </a:lnTo>
                <a:lnTo>
                  <a:pt x="3581" y="7162"/>
                </a:lnTo>
                <a:lnTo>
                  <a:pt x="3331" y="7082"/>
                </a:lnTo>
                <a:lnTo>
                  <a:pt x="3099" y="6993"/>
                </a:lnTo>
                <a:lnTo>
                  <a:pt x="2706" y="6770"/>
                </a:lnTo>
                <a:lnTo>
                  <a:pt x="2393" y="6502"/>
                </a:lnTo>
                <a:lnTo>
                  <a:pt x="2152" y="6198"/>
                </a:lnTo>
                <a:lnTo>
                  <a:pt x="1965" y="5850"/>
                </a:lnTo>
                <a:lnTo>
                  <a:pt x="1840" y="5475"/>
                </a:lnTo>
                <a:lnTo>
                  <a:pt x="1715" y="4859"/>
                </a:lnTo>
                <a:lnTo>
                  <a:pt x="1670" y="4430"/>
                </a:lnTo>
                <a:lnTo>
                  <a:pt x="1661" y="4153"/>
                </a:lnTo>
                <a:lnTo>
                  <a:pt x="1706" y="3599"/>
                </a:lnTo>
                <a:lnTo>
                  <a:pt x="1831" y="3073"/>
                </a:lnTo>
                <a:lnTo>
                  <a:pt x="2027" y="2572"/>
                </a:lnTo>
                <a:lnTo>
                  <a:pt x="2277" y="2117"/>
                </a:lnTo>
                <a:lnTo>
                  <a:pt x="2590" y="1733"/>
                </a:lnTo>
                <a:lnTo>
                  <a:pt x="2938" y="1412"/>
                </a:lnTo>
                <a:lnTo>
                  <a:pt x="3331" y="1188"/>
                </a:lnTo>
                <a:lnTo>
                  <a:pt x="3536" y="1117"/>
                </a:lnTo>
                <a:lnTo>
                  <a:pt x="3760" y="1081"/>
                </a:lnTo>
                <a:lnTo>
                  <a:pt x="4090" y="1001"/>
                </a:lnTo>
                <a:lnTo>
                  <a:pt x="4161" y="876"/>
                </a:lnTo>
                <a:lnTo>
                  <a:pt x="4153" y="742"/>
                </a:lnTo>
                <a:lnTo>
                  <a:pt x="4126" y="653"/>
                </a:lnTo>
                <a:lnTo>
                  <a:pt x="4081" y="554"/>
                </a:lnTo>
                <a:lnTo>
                  <a:pt x="3929" y="367"/>
                </a:lnTo>
                <a:lnTo>
                  <a:pt x="3715" y="197"/>
                </a:lnTo>
                <a:lnTo>
                  <a:pt x="3483" y="81"/>
                </a:lnTo>
                <a:lnTo>
                  <a:pt x="3376" y="45"/>
                </a:lnTo>
                <a:lnTo>
                  <a:pt x="3242" y="19"/>
                </a:lnTo>
                <a:lnTo>
                  <a:pt x="299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6"/>
          <p:cNvSpPr/>
          <p:nvPr/>
        </p:nvSpPr>
        <p:spPr>
          <a:xfrm>
            <a:off x="5093988" y="3959475"/>
            <a:ext cx="228425" cy="201625"/>
          </a:xfrm>
          <a:custGeom>
            <a:rect b="b" l="l" r="r" t="t"/>
            <a:pathLst>
              <a:path extrusionOk="0" h="8065" w="9137">
                <a:moveTo>
                  <a:pt x="4430" y="0"/>
                </a:moveTo>
                <a:lnTo>
                  <a:pt x="4144" y="27"/>
                </a:lnTo>
                <a:lnTo>
                  <a:pt x="3867" y="143"/>
                </a:lnTo>
                <a:lnTo>
                  <a:pt x="3600" y="349"/>
                </a:lnTo>
                <a:lnTo>
                  <a:pt x="3332" y="634"/>
                </a:lnTo>
                <a:lnTo>
                  <a:pt x="3207" y="813"/>
                </a:lnTo>
                <a:lnTo>
                  <a:pt x="2483" y="1831"/>
                </a:lnTo>
                <a:lnTo>
                  <a:pt x="1769" y="2849"/>
                </a:lnTo>
                <a:lnTo>
                  <a:pt x="1322" y="3501"/>
                </a:lnTo>
                <a:lnTo>
                  <a:pt x="465" y="4805"/>
                </a:lnTo>
                <a:lnTo>
                  <a:pt x="63" y="5483"/>
                </a:lnTo>
                <a:lnTo>
                  <a:pt x="19" y="5564"/>
                </a:lnTo>
                <a:lnTo>
                  <a:pt x="1" y="5778"/>
                </a:lnTo>
                <a:lnTo>
                  <a:pt x="45" y="6126"/>
                </a:lnTo>
                <a:lnTo>
                  <a:pt x="63" y="6358"/>
                </a:lnTo>
                <a:lnTo>
                  <a:pt x="287" y="6314"/>
                </a:lnTo>
                <a:lnTo>
                  <a:pt x="635" y="6251"/>
                </a:lnTo>
                <a:lnTo>
                  <a:pt x="840" y="6180"/>
                </a:lnTo>
                <a:lnTo>
                  <a:pt x="921" y="6117"/>
                </a:lnTo>
                <a:lnTo>
                  <a:pt x="1171" y="5876"/>
                </a:lnTo>
                <a:lnTo>
                  <a:pt x="1617" y="5314"/>
                </a:lnTo>
                <a:lnTo>
                  <a:pt x="1831" y="5037"/>
                </a:lnTo>
                <a:lnTo>
                  <a:pt x="3091" y="3465"/>
                </a:lnTo>
                <a:lnTo>
                  <a:pt x="4385" y="1840"/>
                </a:lnTo>
                <a:lnTo>
                  <a:pt x="4698" y="2233"/>
                </a:lnTo>
                <a:lnTo>
                  <a:pt x="5269" y="2956"/>
                </a:lnTo>
                <a:lnTo>
                  <a:pt x="5511" y="3322"/>
                </a:lnTo>
                <a:lnTo>
                  <a:pt x="6341" y="4724"/>
                </a:lnTo>
                <a:lnTo>
                  <a:pt x="7234" y="6314"/>
                </a:lnTo>
                <a:lnTo>
                  <a:pt x="5502" y="6314"/>
                </a:lnTo>
                <a:lnTo>
                  <a:pt x="3867" y="6350"/>
                </a:lnTo>
                <a:lnTo>
                  <a:pt x="2233" y="6421"/>
                </a:lnTo>
                <a:lnTo>
                  <a:pt x="2037" y="6448"/>
                </a:lnTo>
                <a:lnTo>
                  <a:pt x="1706" y="6564"/>
                </a:lnTo>
                <a:lnTo>
                  <a:pt x="1519" y="6725"/>
                </a:lnTo>
                <a:lnTo>
                  <a:pt x="1430" y="6867"/>
                </a:lnTo>
                <a:lnTo>
                  <a:pt x="1367" y="7028"/>
                </a:lnTo>
                <a:lnTo>
                  <a:pt x="1349" y="7225"/>
                </a:lnTo>
                <a:lnTo>
                  <a:pt x="1358" y="7341"/>
                </a:lnTo>
                <a:lnTo>
                  <a:pt x="1376" y="7448"/>
                </a:lnTo>
                <a:lnTo>
                  <a:pt x="1439" y="7627"/>
                </a:lnTo>
                <a:lnTo>
                  <a:pt x="1581" y="7832"/>
                </a:lnTo>
                <a:lnTo>
                  <a:pt x="1876" y="7993"/>
                </a:lnTo>
                <a:lnTo>
                  <a:pt x="2224" y="8055"/>
                </a:lnTo>
                <a:lnTo>
                  <a:pt x="2421" y="8055"/>
                </a:lnTo>
                <a:lnTo>
                  <a:pt x="4305" y="8064"/>
                </a:lnTo>
                <a:lnTo>
                  <a:pt x="6198" y="8046"/>
                </a:lnTo>
                <a:lnTo>
                  <a:pt x="6663" y="8037"/>
                </a:lnTo>
                <a:lnTo>
                  <a:pt x="7582" y="7939"/>
                </a:lnTo>
                <a:lnTo>
                  <a:pt x="8038" y="7859"/>
                </a:lnTo>
                <a:lnTo>
                  <a:pt x="8216" y="7814"/>
                </a:lnTo>
                <a:lnTo>
                  <a:pt x="8538" y="7689"/>
                </a:lnTo>
                <a:lnTo>
                  <a:pt x="8788" y="7519"/>
                </a:lnTo>
                <a:lnTo>
                  <a:pt x="8975" y="7305"/>
                </a:lnTo>
                <a:lnTo>
                  <a:pt x="9091" y="7064"/>
                </a:lnTo>
                <a:lnTo>
                  <a:pt x="9136" y="6787"/>
                </a:lnTo>
                <a:lnTo>
                  <a:pt x="9118" y="6483"/>
                </a:lnTo>
                <a:lnTo>
                  <a:pt x="9020" y="6153"/>
                </a:lnTo>
                <a:lnTo>
                  <a:pt x="8931" y="5983"/>
                </a:lnTo>
                <a:lnTo>
                  <a:pt x="8502" y="5144"/>
                </a:lnTo>
                <a:lnTo>
                  <a:pt x="7600" y="3483"/>
                </a:lnTo>
                <a:lnTo>
                  <a:pt x="7118" y="2679"/>
                </a:lnTo>
                <a:lnTo>
                  <a:pt x="6752" y="2135"/>
                </a:lnTo>
                <a:lnTo>
                  <a:pt x="5921" y="1108"/>
                </a:lnTo>
                <a:lnTo>
                  <a:pt x="5484" y="625"/>
                </a:lnTo>
                <a:lnTo>
                  <a:pt x="5323" y="465"/>
                </a:lnTo>
                <a:lnTo>
                  <a:pt x="5019" y="215"/>
                </a:lnTo>
                <a:lnTo>
                  <a:pt x="4725" y="63"/>
                </a:lnTo>
                <a:lnTo>
                  <a:pt x="4430" y="0"/>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6"/>
          <p:cNvSpPr/>
          <p:nvPr/>
        </p:nvSpPr>
        <p:spPr>
          <a:xfrm>
            <a:off x="6239975" y="3329850"/>
            <a:ext cx="183750" cy="271250"/>
          </a:xfrm>
          <a:custGeom>
            <a:rect b="b" l="l" r="r" t="t"/>
            <a:pathLst>
              <a:path extrusionOk="0" h="10850" w="7350">
                <a:moveTo>
                  <a:pt x="3126" y="0"/>
                </a:moveTo>
                <a:lnTo>
                  <a:pt x="2742" y="54"/>
                </a:lnTo>
                <a:lnTo>
                  <a:pt x="2367" y="143"/>
                </a:lnTo>
                <a:lnTo>
                  <a:pt x="2009" y="277"/>
                </a:lnTo>
                <a:lnTo>
                  <a:pt x="1670" y="447"/>
                </a:lnTo>
                <a:lnTo>
                  <a:pt x="1357" y="661"/>
                </a:lnTo>
                <a:lnTo>
                  <a:pt x="1072" y="902"/>
                </a:lnTo>
                <a:lnTo>
                  <a:pt x="804" y="1179"/>
                </a:lnTo>
                <a:lnTo>
                  <a:pt x="581" y="1491"/>
                </a:lnTo>
                <a:lnTo>
                  <a:pt x="384" y="1831"/>
                </a:lnTo>
                <a:lnTo>
                  <a:pt x="223" y="2197"/>
                </a:lnTo>
                <a:lnTo>
                  <a:pt x="107" y="2599"/>
                </a:lnTo>
                <a:lnTo>
                  <a:pt x="36" y="3009"/>
                </a:lnTo>
                <a:lnTo>
                  <a:pt x="18" y="3233"/>
                </a:lnTo>
                <a:lnTo>
                  <a:pt x="0" y="3608"/>
                </a:lnTo>
                <a:lnTo>
                  <a:pt x="54" y="4340"/>
                </a:lnTo>
                <a:lnTo>
                  <a:pt x="197" y="4849"/>
                </a:lnTo>
                <a:lnTo>
                  <a:pt x="339" y="5170"/>
                </a:lnTo>
                <a:lnTo>
                  <a:pt x="527" y="5474"/>
                </a:lnTo>
                <a:lnTo>
                  <a:pt x="777" y="5760"/>
                </a:lnTo>
                <a:lnTo>
                  <a:pt x="929" y="5885"/>
                </a:lnTo>
                <a:lnTo>
                  <a:pt x="1036" y="5965"/>
                </a:lnTo>
                <a:lnTo>
                  <a:pt x="1304" y="6090"/>
                </a:lnTo>
                <a:lnTo>
                  <a:pt x="1607" y="6153"/>
                </a:lnTo>
                <a:lnTo>
                  <a:pt x="1884" y="6153"/>
                </a:lnTo>
                <a:lnTo>
                  <a:pt x="1991" y="6108"/>
                </a:lnTo>
                <a:lnTo>
                  <a:pt x="2072" y="6063"/>
                </a:lnTo>
                <a:lnTo>
                  <a:pt x="2179" y="5965"/>
                </a:lnTo>
                <a:lnTo>
                  <a:pt x="2224" y="5849"/>
                </a:lnTo>
                <a:lnTo>
                  <a:pt x="2224" y="5724"/>
                </a:lnTo>
                <a:lnTo>
                  <a:pt x="2090" y="5403"/>
                </a:lnTo>
                <a:lnTo>
                  <a:pt x="1929" y="5153"/>
                </a:lnTo>
                <a:lnTo>
                  <a:pt x="1822" y="4947"/>
                </a:lnTo>
                <a:lnTo>
                  <a:pt x="1661" y="4536"/>
                </a:lnTo>
                <a:lnTo>
                  <a:pt x="1572" y="4117"/>
                </a:lnTo>
                <a:lnTo>
                  <a:pt x="1563" y="3697"/>
                </a:lnTo>
                <a:lnTo>
                  <a:pt x="1616" y="3286"/>
                </a:lnTo>
                <a:lnTo>
                  <a:pt x="1732" y="2893"/>
                </a:lnTo>
                <a:lnTo>
                  <a:pt x="1929" y="2518"/>
                </a:lnTo>
                <a:lnTo>
                  <a:pt x="2179" y="2170"/>
                </a:lnTo>
                <a:lnTo>
                  <a:pt x="2331" y="2009"/>
                </a:lnTo>
                <a:lnTo>
                  <a:pt x="2500" y="1866"/>
                </a:lnTo>
                <a:lnTo>
                  <a:pt x="2840" y="1697"/>
                </a:lnTo>
                <a:lnTo>
                  <a:pt x="3197" y="1643"/>
                </a:lnTo>
                <a:lnTo>
                  <a:pt x="3581" y="1688"/>
                </a:lnTo>
                <a:lnTo>
                  <a:pt x="3786" y="1741"/>
                </a:lnTo>
                <a:lnTo>
                  <a:pt x="3983" y="1804"/>
                </a:lnTo>
                <a:lnTo>
                  <a:pt x="4286" y="2000"/>
                </a:lnTo>
                <a:lnTo>
                  <a:pt x="4492" y="2268"/>
                </a:lnTo>
                <a:lnTo>
                  <a:pt x="4590" y="2599"/>
                </a:lnTo>
                <a:lnTo>
                  <a:pt x="4590" y="2786"/>
                </a:lnTo>
                <a:lnTo>
                  <a:pt x="4554" y="3545"/>
                </a:lnTo>
                <a:lnTo>
                  <a:pt x="4429" y="5063"/>
                </a:lnTo>
                <a:lnTo>
                  <a:pt x="4340" y="5813"/>
                </a:lnTo>
                <a:lnTo>
                  <a:pt x="4242" y="6412"/>
                </a:lnTo>
                <a:lnTo>
                  <a:pt x="3965" y="7590"/>
                </a:lnTo>
                <a:lnTo>
                  <a:pt x="3885" y="8189"/>
                </a:lnTo>
                <a:lnTo>
                  <a:pt x="3867" y="8412"/>
                </a:lnTo>
                <a:lnTo>
                  <a:pt x="3876" y="8823"/>
                </a:lnTo>
                <a:lnTo>
                  <a:pt x="3947" y="9180"/>
                </a:lnTo>
                <a:lnTo>
                  <a:pt x="4081" y="9484"/>
                </a:lnTo>
                <a:lnTo>
                  <a:pt x="4278" y="9743"/>
                </a:lnTo>
                <a:lnTo>
                  <a:pt x="4536" y="9957"/>
                </a:lnTo>
                <a:lnTo>
                  <a:pt x="4858" y="10127"/>
                </a:lnTo>
                <a:lnTo>
                  <a:pt x="5242" y="10269"/>
                </a:lnTo>
                <a:lnTo>
                  <a:pt x="5465" y="10323"/>
                </a:lnTo>
                <a:lnTo>
                  <a:pt x="5697" y="10394"/>
                </a:lnTo>
                <a:lnTo>
                  <a:pt x="6153" y="10609"/>
                </a:lnTo>
                <a:lnTo>
                  <a:pt x="6376" y="10734"/>
                </a:lnTo>
                <a:lnTo>
                  <a:pt x="6519" y="10805"/>
                </a:lnTo>
                <a:lnTo>
                  <a:pt x="6778" y="10850"/>
                </a:lnTo>
                <a:lnTo>
                  <a:pt x="6992" y="10770"/>
                </a:lnTo>
                <a:lnTo>
                  <a:pt x="7171" y="10582"/>
                </a:lnTo>
                <a:lnTo>
                  <a:pt x="7242" y="10448"/>
                </a:lnTo>
                <a:lnTo>
                  <a:pt x="7296" y="10314"/>
                </a:lnTo>
                <a:lnTo>
                  <a:pt x="7349" y="10037"/>
                </a:lnTo>
                <a:lnTo>
                  <a:pt x="7340" y="9752"/>
                </a:lnTo>
                <a:lnTo>
                  <a:pt x="7278" y="9466"/>
                </a:lnTo>
                <a:lnTo>
                  <a:pt x="7162" y="9198"/>
                </a:lnTo>
                <a:lnTo>
                  <a:pt x="6992" y="8966"/>
                </a:lnTo>
                <a:lnTo>
                  <a:pt x="6787" y="8769"/>
                </a:lnTo>
                <a:lnTo>
                  <a:pt x="6546" y="8644"/>
                </a:lnTo>
                <a:lnTo>
                  <a:pt x="6412" y="8600"/>
                </a:lnTo>
                <a:lnTo>
                  <a:pt x="6171" y="8537"/>
                </a:lnTo>
                <a:lnTo>
                  <a:pt x="5938" y="8403"/>
                </a:lnTo>
                <a:lnTo>
                  <a:pt x="5840" y="8296"/>
                </a:lnTo>
                <a:lnTo>
                  <a:pt x="5760" y="8091"/>
                </a:lnTo>
                <a:lnTo>
                  <a:pt x="5778" y="7751"/>
                </a:lnTo>
                <a:lnTo>
                  <a:pt x="5822" y="7546"/>
                </a:lnTo>
                <a:lnTo>
                  <a:pt x="6206" y="5671"/>
                </a:lnTo>
                <a:lnTo>
                  <a:pt x="6564" y="3786"/>
                </a:lnTo>
                <a:lnTo>
                  <a:pt x="6528" y="3768"/>
                </a:lnTo>
                <a:lnTo>
                  <a:pt x="6483" y="3760"/>
                </a:lnTo>
                <a:lnTo>
                  <a:pt x="6421" y="3009"/>
                </a:lnTo>
                <a:lnTo>
                  <a:pt x="6305" y="2277"/>
                </a:lnTo>
                <a:lnTo>
                  <a:pt x="6269" y="2090"/>
                </a:lnTo>
                <a:lnTo>
                  <a:pt x="6153" y="1741"/>
                </a:lnTo>
                <a:lnTo>
                  <a:pt x="6010" y="1420"/>
                </a:lnTo>
                <a:lnTo>
                  <a:pt x="5822" y="1134"/>
                </a:lnTo>
                <a:lnTo>
                  <a:pt x="5608" y="875"/>
                </a:lnTo>
                <a:lnTo>
                  <a:pt x="5349" y="643"/>
                </a:lnTo>
                <a:lnTo>
                  <a:pt x="5054" y="447"/>
                </a:lnTo>
                <a:lnTo>
                  <a:pt x="4724" y="286"/>
                </a:lnTo>
                <a:lnTo>
                  <a:pt x="4545" y="214"/>
                </a:lnTo>
                <a:lnTo>
                  <a:pt x="4340" y="143"/>
                </a:lnTo>
                <a:lnTo>
                  <a:pt x="3929" y="45"/>
                </a:lnTo>
                <a:lnTo>
                  <a:pt x="3527" y="0"/>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p:nvPr/>
        </p:nvSpPr>
        <p:spPr>
          <a:xfrm>
            <a:off x="1199025" y="3562800"/>
            <a:ext cx="227725" cy="277750"/>
          </a:xfrm>
          <a:custGeom>
            <a:rect b="b" l="l" r="r" t="t"/>
            <a:pathLst>
              <a:path extrusionOk="0" h="11110" w="9109">
                <a:moveTo>
                  <a:pt x="4599" y="1"/>
                </a:moveTo>
                <a:lnTo>
                  <a:pt x="4394" y="19"/>
                </a:lnTo>
                <a:lnTo>
                  <a:pt x="4224" y="81"/>
                </a:lnTo>
                <a:lnTo>
                  <a:pt x="4090" y="188"/>
                </a:lnTo>
                <a:lnTo>
                  <a:pt x="3920" y="385"/>
                </a:lnTo>
                <a:lnTo>
                  <a:pt x="3777" y="733"/>
                </a:lnTo>
                <a:lnTo>
                  <a:pt x="3724" y="929"/>
                </a:lnTo>
                <a:lnTo>
                  <a:pt x="3661" y="1224"/>
                </a:lnTo>
                <a:lnTo>
                  <a:pt x="3581" y="1822"/>
                </a:lnTo>
                <a:lnTo>
                  <a:pt x="3572" y="2126"/>
                </a:lnTo>
                <a:lnTo>
                  <a:pt x="3554" y="3680"/>
                </a:lnTo>
                <a:lnTo>
                  <a:pt x="3563" y="5260"/>
                </a:lnTo>
                <a:lnTo>
                  <a:pt x="2795" y="5332"/>
                </a:lnTo>
                <a:lnTo>
                  <a:pt x="2197" y="5394"/>
                </a:lnTo>
                <a:lnTo>
                  <a:pt x="1518" y="5466"/>
                </a:lnTo>
                <a:lnTo>
                  <a:pt x="848" y="5564"/>
                </a:lnTo>
                <a:lnTo>
                  <a:pt x="688" y="5591"/>
                </a:lnTo>
                <a:lnTo>
                  <a:pt x="384" y="5698"/>
                </a:lnTo>
                <a:lnTo>
                  <a:pt x="143" y="5877"/>
                </a:lnTo>
                <a:lnTo>
                  <a:pt x="9" y="6153"/>
                </a:lnTo>
                <a:lnTo>
                  <a:pt x="0" y="6350"/>
                </a:lnTo>
                <a:lnTo>
                  <a:pt x="18" y="6546"/>
                </a:lnTo>
                <a:lnTo>
                  <a:pt x="161" y="6823"/>
                </a:lnTo>
                <a:lnTo>
                  <a:pt x="402" y="6993"/>
                </a:lnTo>
                <a:lnTo>
                  <a:pt x="706" y="7100"/>
                </a:lnTo>
                <a:lnTo>
                  <a:pt x="866" y="7136"/>
                </a:lnTo>
                <a:lnTo>
                  <a:pt x="1295" y="7198"/>
                </a:lnTo>
                <a:lnTo>
                  <a:pt x="1724" y="7207"/>
                </a:lnTo>
                <a:lnTo>
                  <a:pt x="2563" y="7216"/>
                </a:lnTo>
                <a:lnTo>
                  <a:pt x="3411" y="7207"/>
                </a:lnTo>
                <a:lnTo>
                  <a:pt x="3393" y="8565"/>
                </a:lnTo>
                <a:lnTo>
                  <a:pt x="3420" y="9770"/>
                </a:lnTo>
                <a:lnTo>
                  <a:pt x="3438" y="10083"/>
                </a:lnTo>
                <a:lnTo>
                  <a:pt x="3572" y="10592"/>
                </a:lnTo>
                <a:lnTo>
                  <a:pt x="3742" y="10860"/>
                </a:lnTo>
                <a:lnTo>
                  <a:pt x="3885" y="10993"/>
                </a:lnTo>
                <a:lnTo>
                  <a:pt x="4036" y="11074"/>
                </a:lnTo>
                <a:lnTo>
                  <a:pt x="4206" y="11110"/>
                </a:lnTo>
                <a:lnTo>
                  <a:pt x="4304" y="11110"/>
                </a:lnTo>
                <a:lnTo>
                  <a:pt x="4438" y="11092"/>
                </a:lnTo>
                <a:lnTo>
                  <a:pt x="4662" y="11011"/>
                </a:lnTo>
                <a:lnTo>
                  <a:pt x="4831" y="10895"/>
                </a:lnTo>
                <a:lnTo>
                  <a:pt x="4956" y="10752"/>
                </a:lnTo>
                <a:lnTo>
                  <a:pt x="5081" y="10476"/>
                </a:lnTo>
                <a:lnTo>
                  <a:pt x="5162" y="10056"/>
                </a:lnTo>
                <a:lnTo>
                  <a:pt x="5179" y="9842"/>
                </a:lnTo>
                <a:lnTo>
                  <a:pt x="5287" y="8502"/>
                </a:lnTo>
                <a:lnTo>
                  <a:pt x="5358" y="7154"/>
                </a:lnTo>
                <a:lnTo>
                  <a:pt x="6439" y="7011"/>
                </a:lnTo>
                <a:lnTo>
                  <a:pt x="7448" y="6832"/>
                </a:lnTo>
                <a:lnTo>
                  <a:pt x="7805" y="6752"/>
                </a:lnTo>
                <a:lnTo>
                  <a:pt x="8341" y="6564"/>
                </a:lnTo>
                <a:lnTo>
                  <a:pt x="8671" y="6403"/>
                </a:lnTo>
                <a:lnTo>
                  <a:pt x="8823" y="6314"/>
                </a:lnTo>
                <a:lnTo>
                  <a:pt x="8894" y="6252"/>
                </a:lnTo>
                <a:lnTo>
                  <a:pt x="9019" y="6046"/>
                </a:lnTo>
                <a:lnTo>
                  <a:pt x="9091" y="5796"/>
                </a:lnTo>
                <a:lnTo>
                  <a:pt x="9109" y="5555"/>
                </a:lnTo>
                <a:lnTo>
                  <a:pt x="9091" y="5448"/>
                </a:lnTo>
                <a:lnTo>
                  <a:pt x="9064" y="5377"/>
                </a:lnTo>
                <a:lnTo>
                  <a:pt x="8912" y="5260"/>
                </a:lnTo>
                <a:lnTo>
                  <a:pt x="8582" y="5109"/>
                </a:lnTo>
                <a:lnTo>
                  <a:pt x="8367" y="5037"/>
                </a:lnTo>
                <a:lnTo>
                  <a:pt x="8234" y="5010"/>
                </a:lnTo>
                <a:lnTo>
                  <a:pt x="7948" y="5064"/>
                </a:lnTo>
                <a:lnTo>
                  <a:pt x="7805" y="5082"/>
                </a:lnTo>
                <a:lnTo>
                  <a:pt x="6635" y="5144"/>
                </a:lnTo>
                <a:lnTo>
                  <a:pt x="5403" y="5207"/>
                </a:lnTo>
                <a:lnTo>
                  <a:pt x="5403" y="3108"/>
                </a:lnTo>
                <a:lnTo>
                  <a:pt x="5403" y="1153"/>
                </a:lnTo>
                <a:lnTo>
                  <a:pt x="5403" y="956"/>
                </a:lnTo>
                <a:lnTo>
                  <a:pt x="5358" y="581"/>
                </a:lnTo>
                <a:lnTo>
                  <a:pt x="5269" y="340"/>
                </a:lnTo>
                <a:lnTo>
                  <a:pt x="5162" y="206"/>
                </a:lnTo>
                <a:lnTo>
                  <a:pt x="5019" y="99"/>
                </a:lnTo>
                <a:lnTo>
                  <a:pt x="4831" y="28"/>
                </a:lnTo>
                <a:lnTo>
                  <a:pt x="4715" y="10"/>
                </a:lnTo>
                <a:lnTo>
                  <a:pt x="4599" y="1"/>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6"/>
          <p:cNvSpPr/>
          <p:nvPr/>
        </p:nvSpPr>
        <p:spPr>
          <a:xfrm>
            <a:off x="1773625" y="3352388"/>
            <a:ext cx="156075" cy="158075"/>
          </a:xfrm>
          <a:custGeom>
            <a:rect b="b" l="l" r="r" t="t"/>
            <a:pathLst>
              <a:path extrusionOk="0" h="6323" w="6243">
                <a:moveTo>
                  <a:pt x="3064" y="0"/>
                </a:moveTo>
                <a:lnTo>
                  <a:pt x="2796" y="9"/>
                </a:lnTo>
                <a:lnTo>
                  <a:pt x="2260" y="161"/>
                </a:lnTo>
                <a:lnTo>
                  <a:pt x="1724" y="438"/>
                </a:lnTo>
                <a:lnTo>
                  <a:pt x="1233" y="831"/>
                </a:lnTo>
                <a:lnTo>
                  <a:pt x="786" y="1304"/>
                </a:lnTo>
                <a:lnTo>
                  <a:pt x="429" y="1840"/>
                </a:lnTo>
                <a:lnTo>
                  <a:pt x="161" y="2420"/>
                </a:lnTo>
                <a:lnTo>
                  <a:pt x="18" y="3010"/>
                </a:lnTo>
                <a:lnTo>
                  <a:pt x="1" y="3304"/>
                </a:lnTo>
                <a:lnTo>
                  <a:pt x="10" y="3599"/>
                </a:lnTo>
                <a:lnTo>
                  <a:pt x="143" y="4171"/>
                </a:lnTo>
                <a:lnTo>
                  <a:pt x="385" y="4706"/>
                </a:lnTo>
                <a:lnTo>
                  <a:pt x="733" y="5189"/>
                </a:lnTo>
                <a:lnTo>
                  <a:pt x="1153" y="5608"/>
                </a:lnTo>
                <a:lnTo>
                  <a:pt x="1653" y="5939"/>
                </a:lnTo>
                <a:lnTo>
                  <a:pt x="2206" y="6180"/>
                </a:lnTo>
                <a:lnTo>
                  <a:pt x="2796" y="6305"/>
                </a:lnTo>
                <a:lnTo>
                  <a:pt x="3099" y="6323"/>
                </a:lnTo>
                <a:lnTo>
                  <a:pt x="3430" y="6314"/>
                </a:lnTo>
                <a:lnTo>
                  <a:pt x="4055" y="6189"/>
                </a:lnTo>
                <a:lnTo>
                  <a:pt x="4617" y="5948"/>
                </a:lnTo>
                <a:lnTo>
                  <a:pt x="5117" y="5599"/>
                </a:lnTo>
                <a:lnTo>
                  <a:pt x="5537" y="5162"/>
                </a:lnTo>
                <a:lnTo>
                  <a:pt x="5876" y="4644"/>
                </a:lnTo>
                <a:lnTo>
                  <a:pt x="6109" y="4054"/>
                </a:lnTo>
                <a:lnTo>
                  <a:pt x="6234" y="3412"/>
                </a:lnTo>
                <a:lnTo>
                  <a:pt x="6243" y="3063"/>
                </a:lnTo>
                <a:lnTo>
                  <a:pt x="6234" y="2777"/>
                </a:lnTo>
                <a:lnTo>
                  <a:pt x="6100" y="2215"/>
                </a:lnTo>
                <a:lnTo>
                  <a:pt x="5841" y="1679"/>
                </a:lnTo>
                <a:lnTo>
                  <a:pt x="5484" y="1188"/>
                </a:lnTo>
                <a:lnTo>
                  <a:pt x="5046" y="759"/>
                </a:lnTo>
                <a:lnTo>
                  <a:pt x="4537" y="411"/>
                </a:lnTo>
                <a:lnTo>
                  <a:pt x="3974" y="161"/>
                </a:lnTo>
                <a:lnTo>
                  <a:pt x="3376" y="18"/>
                </a:lnTo>
                <a:lnTo>
                  <a:pt x="3064" y="0"/>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6"/>
          <p:cNvSpPr/>
          <p:nvPr/>
        </p:nvSpPr>
        <p:spPr>
          <a:xfrm>
            <a:off x="3869688" y="4551675"/>
            <a:ext cx="123050" cy="146925"/>
          </a:xfrm>
          <a:custGeom>
            <a:rect b="b" l="l" r="r" t="t"/>
            <a:pathLst>
              <a:path extrusionOk="0" h="5877" w="4922">
                <a:moveTo>
                  <a:pt x="1662" y="0"/>
                </a:moveTo>
                <a:lnTo>
                  <a:pt x="1439" y="81"/>
                </a:lnTo>
                <a:lnTo>
                  <a:pt x="1108" y="304"/>
                </a:lnTo>
                <a:lnTo>
                  <a:pt x="921" y="491"/>
                </a:lnTo>
                <a:lnTo>
                  <a:pt x="787" y="661"/>
                </a:lnTo>
                <a:lnTo>
                  <a:pt x="590" y="1081"/>
                </a:lnTo>
                <a:lnTo>
                  <a:pt x="546" y="1304"/>
                </a:lnTo>
                <a:lnTo>
                  <a:pt x="260" y="3099"/>
                </a:lnTo>
                <a:lnTo>
                  <a:pt x="19" y="4894"/>
                </a:lnTo>
                <a:lnTo>
                  <a:pt x="1" y="5108"/>
                </a:lnTo>
                <a:lnTo>
                  <a:pt x="81" y="5483"/>
                </a:lnTo>
                <a:lnTo>
                  <a:pt x="233" y="5698"/>
                </a:lnTo>
                <a:lnTo>
                  <a:pt x="358" y="5796"/>
                </a:lnTo>
                <a:lnTo>
                  <a:pt x="510" y="5858"/>
                </a:lnTo>
                <a:lnTo>
                  <a:pt x="680" y="5876"/>
                </a:lnTo>
                <a:lnTo>
                  <a:pt x="769" y="5867"/>
                </a:lnTo>
                <a:lnTo>
                  <a:pt x="1608" y="5715"/>
                </a:lnTo>
                <a:lnTo>
                  <a:pt x="3269" y="5349"/>
                </a:lnTo>
                <a:lnTo>
                  <a:pt x="4091" y="5117"/>
                </a:lnTo>
                <a:lnTo>
                  <a:pt x="4207" y="5064"/>
                </a:lnTo>
                <a:lnTo>
                  <a:pt x="4430" y="4885"/>
                </a:lnTo>
                <a:lnTo>
                  <a:pt x="4725" y="4510"/>
                </a:lnTo>
                <a:lnTo>
                  <a:pt x="4921" y="4278"/>
                </a:lnTo>
                <a:lnTo>
                  <a:pt x="4805" y="3974"/>
                </a:lnTo>
                <a:lnTo>
                  <a:pt x="4618" y="3492"/>
                </a:lnTo>
                <a:lnTo>
                  <a:pt x="4502" y="3304"/>
                </a:lnTo>
                <a:lnTo>
                  <a:pt x="3689" y="2269"/>
                </a:lnTo>
                <a:lnTo>
                  <a:pt x="2849" y="1251"/>
                </a:lnTo>
                <a:lnTo>
                  <a:pt x="2644" y="965"/>
                </a:lnTo>
                <a:lnTo>
                  <a:pt x="2439" y="679"/>
                </a:lnTo>
                <a:lnTo>
                  <a:pt x="2278" y="474"/>
                </a:lnTo>
                <a:lnTo>
                  <a:pt x="2037" y="152"/>
                </a:lnTo>
                <a:lnTo>
                  <a:pt x="1858" y="18"/>
                </a:lnTo>
                <a:lnTo>
                  <a:pt x="17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p:nvPr/>
        </p:nvSpPr>
        <p:spPr>
          <a:xfrm>
            <a:off x="5122013" y="3614700"/>
            <a:ext cx="97375" cy="108525"/>
          </a:xfrm>
          <a:custGeom>
            <a:rect b="b" l="l" r="r" t="t"/>
            <a:pathLst>
              <a:path extrusionOk="0" h="4341" w="3895">
                <a:moveTo>
                  <a:pt x="1724" y="1"/>
                </a:moveTo>
                <a:lnTo>
                  <a:pt x="1554" y="9"/>
                </a:lnTo>
                <a:lnTo>
                  <a:pt x="1233" y="90"/>
                </a:lnTo>
                <a:lnTo>
                  <a:pt x="929" y="251"/>
                </a:lnTo>
                <a:lnTo>
                  <a:pt x="661" y="483"/>
                </a:lnTo>
                <a:lnTo>
                  <a:pt x="420" y="769"/>
                </a:lnTo>
                <a:lnTo>
                  <a:pt x="233" y="1108"/>
                </a:lnTo>
                <a:lnTo>
                  <a:pt x="90" y="1483"/>
                </a:lnTo>
                <a:lnTo>
                  <a:pt x="19" y="1885"/>
                </a:lnTo>
                <a:lnTo>
                  <a:pt x="1" y="2099"/>
                </a:lnTo>
                <a:lnTo>
                  <a:pt x="10" y="2313"/>
                </a:lnTo>
                <a:lnTo>
                  <a:pt x="81" y="2733"/>
                </a:lnTo>
                <a:lnTo>
                  <a:pt x="233" y="3135"/>
                </a:lnTo>
                <a:lnTo>
                  <a:pt x="447" y="3492"/>
                </a:lnTo>
                <a:lnTo>
                  <a:pt x="715" y="3805"/>
                </a:lnTo>
                <a:lnTo>
                  <a:pt x="1028" y="4055"/>
                </a:lnTo>
                <a:lnTo>
                  <a:pt x="1376" y="4233"/>
                </a:lnTo>
                <a:lnTo>
                  <a:pt x="1742" y="4332"/>
                </a:lnTo>
                <a:lnTo>
                  <a:pt x="1938" y="4341"/>
                </a:lnTo>
                <a:lnTo>
                  <a:pt x="2126" y="4332"/>
                </a:lnTo>
                <a:lnTo>
                  <a:pt x="2483" y="4242"/>
                </a:lnTo>
                <a:lnTo>
                  <a:pt x="2831" y="4064"/>
                </a:lnTo>
                <a:lnTo>
                  <a:pt x="3144" y="3823"/>
                </a:lnTo>
                <a:lnTo>
                  <a:pt x="3421" y="3528"/>
                </a:lnTo>
                <a:lnTo>
                  <a:pt x="3644" y="3180"/>
                </a:lnTo>
                <a:lnTo>
                  <a:pt x="3805" y="2796"/>
                </a:lnTo>
                <a:lnTo>
                  <a:pt x="3885" y="2394"/>
                </a:lnTo>
                <a:lnTo>
                  <a:pt x="3894" y="2188"/>
                </a:lnTo>
                <a:lnTo>
                  <a:pt x="3885" y="2010"/>
                </a:lnTo>
                <a:lnTo>
                  <a:pt x="3787" y="1635"/>
                </a:lnTo>
                <a:lnTo>
                  <a:pt x="3591" y="1260"/>
                </a:lnTo>
                <a:lnTo>
                  <a:pt x="3332" y="902"/>
                </a:lnTo>
                <a:lnTo>
                  <a:pt x="3010" y="590"/>
                </a:lnTo>
                <a:lnTo>
                  <a:pt x="2653" y="322"/>
                </a:lnTo>
                <a:lnTo>
                  <a:pt x="2287" y="117"/>
                </a:lnTo>
                <a:lnTo>
                  <a:pt x="1903" y="9"/>
                </a:lnTo>
                <a:lnTo>
                  <a:pt x="17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6"/>
          <p:cNvSpPr/>
          <p:nvPr/>
        </p:nvSpPr>
        <p:spPr>
          <a:xfrm>
            <a:off x="2692725" y="4303200"/>
            <a:ext cx="92450" cy="58300"/>
          </a:xfrm>
          <a:custGeom>
            <a:rect b="b" l="l" r="r" t="t"/>
            <a:pathLst>
              <a:path extrusionOk="0" h="2332" w="3698">
                <a:moveTo>
                  <a:pt x="1429" y="1"/>
                </a:moveTo>
                <a:lnTo>
                  <a:pt x="1179" y="45"/>
                </a:lnTo>
                <a:lnTo>
                  <a:pt x="813" y="170"/>
                </a:lnTo>
                <a:lnTo>
                  <a:pt x="482" y="393"/>
                </a:lnTo>
                <a:lnTo>
                  <a:pt x="286" y="590"/>
                </a:lnTo>
                <a:lnTo>
                  <a:pt x="205" y="697"/>
                </a:lnTo>
                <a:lnTo>
                  <a:pt x="98" y="885"/>
                </a:lnTo>
                <a:lnTo>
                  <a:pt x="0" y="1295"/>
                </a:lnTo>
                <a:lnTo>
                  <a:pt x="18" y="1590"/>
                </a:lnTo>
                <a:lnTo>
                  <a:pt x="80" y="1760"/>
                </a:lnTo>
                <a:lnTo>
                  <a:pt x="188" y="1912"/>
                </a:lnTo>
                <a:lnTo>
                  <a:pt x="330" y="2019"/>
                </a:lnTo>
                <a:lnTo>
                  <a:pt x="420" y="2054"/>
                </a:lnTo>
                <a:lnTo>
                  <a:pt x="670" y="2135"/>
                </a:lnTo>
                <a:lnTo>
                  <a:pt x="1197" y="2260"/>
                </a:lnTo>
                <a:lnTo>
                  <a:pt x="1732" y="2331"/>
                </a:lnTo>
                <a:lnTo>
                  <a:pt x="2259" y="2331"/>
                </a:lnTo>
                <a:lnTo>
                  <a:pt x="2509" y="2287"/>
                </a:lnTo>
                <a:lnTo>
                  <a:pt x="2590" y="2269"/>
                </a:lnTo>
                <a:lnTo>
                  <a:pt x="2733" y="2188"/>
                </a:lnTo>
                <a:lnTo>
                  <a:pt x="2947" y="1992"/>
                </a:lnTo>
                <a:lnTo>
                  <a:pt x="3367" y="1429"/>
                </a:lnTo>
                <a:lnTo>
                  <a:pt x="3697" y="1001"/>
                </a:lnTo>
                <a:lnTo>
                  <a:pt x="3215" y="626"/>
                </a:lnTo>
                <a:lnTo>
                  <a:pt x="2902" y="429"/>
                </a:lnTo>
                <a:lnTo>
                  <a:pt x="2679" y="340"/>
                </a:lnTo>
                <a:lnTo>
                  <a:pt x="2233" y="206"/>
                </a:lnTo>
                <a:lnTo>
                  <a:pt x="2009" y="108"/>
                </a:lnTo>
                <a:lnTo>
                  <a:pt x="1911" y="63"/>
                </a:lnTo>
                <a:lnTo>
                  <a:pt x="1679" y="9"/>
                </a:lnTo>
                <a:lnTo>
                  <a:pt x="1429" y="1"/>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
          <p:cNvSpPr txBox="1"/>
          <p:nvPr/>
        </p:nvSpPr>
        <p:spPr>
          <a:xfrm>
            <a:off x="4650425" y="1654988"/>
            <a:ext cx="4005000" cy="1367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chemeClr val="dk1"/>
                </a:solidFill>
              </a:rPr>
              <a:t>Allow for movement and provide choices.</a:t>
            </a:r>
            <a:endParaRPr b="1"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500">
                <a:solidFill>
                  <a:schemeClr val="dk1"/>
                </a:solidFill>
              </a:rPr>
              <a:t>Ask the parents/guardians, or the scout themself for the types of accommodations they might need.</a:t>
            </a:r>
            <a:endParaRPr b="1" sz="1500">
              <a:latin typeface="Fira Sans"/>
              <a:ea typeface="Fira Sans"/>
              <a:cs typeface="Fira Sans"/>
              <a:sym typeface="Fira Sans"/>
            </a:endParaRPr>
          </a:p>
        </p:txBody>
      </p:sp>
      <p:sp>
        <p:nvSpPr>
          <p:cNvPr id="426" name="Google Shape;426;p26"/>
          <p:cNvSpPr txBox="1"/>
          <p:nvPr/>
        </p:nvSpPr>
        <p:spPr>
          <a:xfrm>
            <a:off x="4673275" y="1257000"/>
            <a:ext cx="2997300" cy="28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latin typeface="Fira Sans"/>
                <a:ea typeface="Fira Sans"/>
                <a:cs typeface="Fira Sans"/>
                <a:sym typeface="Fira Sans"/>
              </a:rPr>
              <a:t>ACCOMMODATE</a:t>
            </a:r>
            <a:endParaRPr b="1" sz="2600">
              <a:latin typeface="Fira Sans"/>
              <a:ea typeface="Fira Sans"/>
              <a:cs typeface="Fira Sans"/>
              <a:sym typeface="Fira Sans"/>
            </a:endParaRPr>
          </a:p>
        </p:txBody>
      </p:sp>
      <p:sp>
        <p:nvSpPr>
          <p:cNvPr id="427" name="Google Shape;427;p26"/>
          <p:cNvSpPr txBox="1"/>
          <p:nvPr/>
        </p:nvSpPr>
        <p:spPr>
          <a:xfrm>
            <a:off x="588375" y="1433150"/>
            <a:ext cx="3356100" cy="184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chemeClr val="dk1"/>
                </a:solidFill>
              </a:rPr>
              <a:t>Plans/schedules provide a framework of expectations.  However, flexibility and transitions can be difficult for neurodivergent individuals.</a:t>
            </a:r>
            <a:endParaRPr b="1">
              <a:latin typeface="Fira Sans"/>
              <a:ea typeface="Fira Sans"/>
              <a:cs typeface="Fira Sans"/>
              <a:sym typeface="Fira Sans"/>
            </a:endParaRPr>
          </a:p>
        </p:txBody>
      </p:sp>
      <p:sp>
        <p:nvSpPr>
          <p:cNvPr id="428" name="Google Shape;428;p26"/>
          <p:cNvSpPr txBox="1"/>
          <p:nvPr/>
        </p:nvSpPr>
        <p:spPr>
          <a:xfrm>
            <a:off x="1289100" y="1125263"/>
            <a:ext cx="1690800" cy="28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600">
                <a:solidFill>
                  <a:schemeClr val="dk1"/>
                </a:solidFill>
                <a:latin typeface="Fira Sans"/>
                <a:ea typeface="Fira Sans"/>
                <a:cs typeface="Fira Sans"/>
                <a:sym typeface="Fira Sans"/>
              </a:rPr>
              <a:t>PLAN</a:t>
            </a:r>
            <a:endParaRPr b="1" sz="2600">
              <a:latin typeface="Fira Sans"/>
              <a:ea typeface="Fira Sans"/>
              <a:cs typeface="Fira Sans"/>
              <a:sym typeface="Fira Sans"/>
            </a:endParaRPr>
          </a:p>
        </p:txBody>
      </p:sp>
      <p:sp>
        <p:nvSpPr>
          <p:cNvPr id="429" name="Google Shape;429;p26"/>
          <p:cNvSpPr/>
          <p:nvPr/>
        </p:nvSpPr>
        <p:spPr>
          <a:xfrm flipH="1">
            <a:off x="8129312" y="4269996"/>
            <a:ext cx="388719" cy="502438"/>
          </a:xfrm>
          <a:custGeom>
            <a:rect b="b" l="l" r="r" t="t"/>
            <a:pathLst>
              <a:path extrusionOk="0" h="19210" w="74396">
                <a:moveTo>
                  <a:pt x="35432" y="7982"/>
                </a:moveTo>
                <a:lnTo>
                  <a:pt x="45098" y="10404"/>
                </a:lnTo>
                <a:lnTo>
                  <a:pt x="33871" y="12691"/>
                </a:lnTo>
                <a:lnTo>
                  <a:pt x="22672" y="9895"/>
                </a:lnTo>
                <a:lnTo>
                  <a:pt x="35432" y="7982"/>
                </a:lnTo>
                <a:close/>
                <a:moveTo>
                  <a:pt x="32694" y="1"/>
                </a:moveTo>
                <a:lnTo>
                  <a:pt x="32092" y="11"/>
                </a:lnTo>
                <a:lnTo>
                  <a:pt x="31489" y="32"/>
                </a:lnTo>
                <a:lnTo>
                  <a:pt x="30942" y="58"/>
                </a:lnTo>
                <a:lnTo>
                  <a:pt x="30394" y="94"/>
                </a:lnTo>
                <a:lnTo>
                  <a:pt x="29901" y="130"/>
                </a:lnTo>
                <a:lnTo>
                  <a:pt x="29408" y="182"/>
                </a:lnTo>
                <a:lnTo>
                  <a:pt x="28970" y="234"/>
                </a:lnTo>
                <a:lnTo>
                  <a:pt x="28587" y="296"/>
                </a:lnTo>
                <a:lnTo>
                  <a:pt x="28231" y="364"/>
                </a:lnTo>
                <a:lnTo>
                  <a:pt x="27902" y="441"/>
                </a:lnTo>
                <a:lnTo>
                  <a:pt x="27601" y="519"/>
                </a:lnTo>
                <a:lnTo>
                  <a:pt x="27382" y="607"/>
                </a:lnTo>
                <a:lnTo>
                  <a:pt x="27163" y="701"/>
                </a:lnTo>
                <a:lnTo>
                  <a:pt x="27026" y="794"/>
                </a:lnTo>
                <a:lnTo>
                  <a:pt x="26889" y="898"/>
                </a:lnTo>
                <a:lnTo>
                  <a:pt x="26834" y="1007"/>
                </a:lnTo>
                <a:lnTo>
                  <a:pt x="26807" y="1121"/>
                </a:lnTo>
                <a:lnTo>
                  <a:pt x="26862" y="1427"/>
                </a:lnTo>
                <a:lnTo>
                  <a:pt x="26944" y="1733"/>
                </a:lnTo>
                <a:lnTo>
                  <a:pt x="27053" y="2039"/>
                </a:lnTo>
                <a:lnTo>
                  <a:pt x="27190" y="2339"/>
                </a:lnTo>
                <a:lnTo>
                  <a:pt x="27519" y="2951"/>
                </a:lnTo>
                <a:lnTo>
                  <a:pt x="27875" y="3563"/>
                </a:lnTo>
                <a:lnTo>
                  <a:pt x="27984" y="3776"/>
                </a:lnTo>
                <a:lnTo>
                  <a:pt x="28039" y="3983"/>
                </a:lnTo>
                <a:lnTo>
                  <a:pt x="28067" y="4186"/>
                </a:lnTo>
                <a:lnTo>
                  <a:pt x="28067" y="4383"/>
                </a:lnTo>
                <a:lnTo>
                  <a:pt x="28012" y="4575"/>
                </a:lnTo>
                <a:lnTo>
                  <a:pt x="27930" y="4761"/>
                </a:lnTo>
                <a:lnTo>
                  <a:pt x="27820" y="4943"/>
                </a:lnTo>
                <a:lnTo>
                  <a:pt x="27656" y="5114"/>
                </a:lnTo>
                <a:lnTo>
                  <a:pt x="27464" y="5285"/>
                </a:lnTo>
                <a:lnTo>
                  <a:pt x="27245" y="5451"/>
                </a:lnTo>
                <a:lnTo>
                  <a:pt x="26971" y="5612"/>
                </a:lnTo>
                <a:lnTo>
                  <a:pt x="26670" y="5767"/>
                </a:lnTo>
                <a:lnTo>
                  <a:pt x="26314" y="5918"/>
                </a:lnTo>
                <a:lnTo>
                  <a:pt x="25958" y="6063"/>
                </a:lnTo>
                <a:lnTo>
                  <a:pt x="25520" y="6203"/>
                </a:lnTo>
                <a:lnTo>
                  <a:pt x="25082" y="6343"/>
                </a:lnTo>
                <a:lnTo>
                  <a:pt x="24589" y="6473"/>
                </a:lnTo>
                <a:lnTo>
                  <a:pt x="24041" y="6597"/>
                </a:lnTo>
                <a:lnTo>
                  <a:pt x="23466" y="6716"/>
                </a:lnTo>
                <a:lnTo>
                  <a:pt x="22864" y="6836"/>
                </a:lnTo>
                <a:lnTo>
                  <a:pt x="22207" y="6945"/>
                </a:lnTo>
                <a:lnTo>
                  <a:pt x="21522" y="7053"/>
                </a:lnTo>
                <a:lnTo>
                  <a:pt x="20811" y="7157"/>
                </a:lnTo>
                <a:lnTo>
                  <a:pt x="20044" y="7251"/>
                </a:lnTo>
                <a:lnTo>
                  <a:pt x="19222" y="7344"/>
                </a:lnTo>
                <a:lnTo>
                  <a:pt x="18374" y="7432"/>
                </a:lnTo>
                <a:lnTo>
                  <a:pt x="17497" y="7515"/>
                </a:lnTo>
                <a:lnTo>
                  <a:pt x="16566" y="7598"/>
                </a:lnTo>
                <a:lnTo>
                  <a:pt x="15608" y="7671"/>
                </a:lnTo>
                <a:lnTo>
                  <a:pt x="14595" y="7743"/>
                </a:lnTo>
                <a:lnTo>
                  <a:pt x="13554" y="7805"/>
                </a:lnTo>
                <a:lnTo>
                  <a:pt x="12487" y="7868"/>
                </a:lnTo>
                <a:lnTo>
                  <a:pt x="11419" y="7920"/>
                </a:lnTo>
                <a:lnTo>
                  <a:pt x="10351" y="7961"/>
                </a:lnTo>
                <a:lnTo>
                  <a:pt x="8215" y="8044"/>
                </a:lnTo>
                <a:lnTo>
                  <a:pt x="7175" y="8091"/>
                </a:lnTo>
                <a:lnTo>
                  <a:pt x="6654" y="8117"/>
                </a:lnTo>
                <a:lnTo>
                  <a:pt x="6134" y="8148"/>
                </a:lnTo>
                <a:lnTo>
                  <a:pt x="5641" y="8179"/>
                </a:lnTo>
                <a:lnTo>
                  <a:pt x="5148" y="8215"/>
                </a:lnTo>
                <a:lnTo>
                  <a:pt x="4656" y="8251"/>
                </a:lnTo>
                <a:lnTo>
                  <a:pt x="4190" y="8298"/>
                </a:lnTo>
                <a:lnTo>
                  <a:pt x="3834" y="8340"/>
                </a:lnTo>
                <a:lnTo>
                  <a:pt x="3478" y="8386"/>
                </a:lnTo>
                <a:lnTo>
                  <a:pt x="3122" y="8433"/>
                </a:lnTo>
                <a:lnTo>
                  <a:pt x="2766" y="8490"/>
                </a:lnTo>
                <a:lnTo>
                  <a:pt x="2410" y="8547"/>
                </a:lnTo>
                <a:lnTo>
                  <a:pt x="2054" y="8609"/>
                </a:lnTo>
                <a:lnTo>
                  <a:pt x="1753" y="8677"/>
                </a:lnTo>
                <a:lnTo>
                  <a:pt x="1425" y="8744"/>
                </a:lnTo>
                <a:lnTo>
                  <a:pt x="1151" y="8812"/>
                </a:lnTo>
                <a:lnTo>
                  <a:pt x="877" y="8879"/>
                </a:lnTo>
                <a:lnTo>
                  <a:pt x="631" y="8952"/>
                </a:lnTo>
                <a:lnTo>
                  <a:pt x="439" y="9024"/>
                </a:lnTo>
                <a:lnTo>
                  <a:pt x="275" y="9097"/>
                </a:lnTo>
                <a:lnTo>
                  <a:pt x="138" y="9169"/>
                </a:lnTo>
                <a:lnTo>
                  <a:pt x="56" y="9237"/>
                </a:lnTo>
                <a:lnTo>
                  <a:pt x="1" y="9304"/>
                </a:lnTo>
                <a:lnTo>
                  <a:pt x="1" y="9377"/>
                </a:lnTo>
                <a:lnTo>
                  <a:pt x="56" y="9449"/>
                </a:lnTo>
                <a:lnTo>
                  <a:pt x="138" y="9527"/>
                </a:lnTo>
                <a:lnTo>
                  <a:pt x="275" y="9610"/>
                </a:lnTo>
                <a:lnTo>
                  <a:pt x="439" y="9688"/>
                </a:lnTo>
                <a:lnTo>
                  <a:pt x="631" y="9771"/>
                </a:lnTo>
                <a:lnTo>
                  <a:pt x="850" y="9854"/>
                </a:lnTo>
                <a:lnTo>
                  <a:pt x="1096" y="9932"/>
                </a:lnTo>
                <a:lnTo>
                  <a:pt x="1342" y="10010"/>
                </a:lnTo>
                <a:lnTo>
                  <a:pt x="1644" y="10082"/>
                </a:lnTo>
                <a:lnTo>
                  <a:pt x="1945" y="10155"/>
                </a:lnTo>
                <a:lnTo>
                  <a:pt x="2246" y="10217"/>
                </a:lnTo>
                <a:lnTo>
                  <a:pt x="2575" y="10269"/>
                </a:lnTo>
                <a:lnTo>
                  <a:pt x="2903" y="10321"/>
                </a:lnTo>
                <a:lnTo>
                  <a:pt x="3232" y="10357"/>
                </a:lnTo>
                <a:lnTo>
                  <a:pt x="3560" y="10388"/>
                </a:lnTo>
                <a:lnTo>
                  <a:pt x="4738" y="10476"/>
                </a:lnTo>
                <a:lnTo>
                  <a:pt x="5860" y="10575"/>
                </a:lnTo>
                <a:lnTo>
                  <a:pt x="6956" y="10673"/>
                </a:lnTo>
                <a:lnTo>
                  <a:pt x="7996" y="10782"/>
                </a:lnTo>
                <a:lnTo>
                  <a:pt x="9009" y="10896"/>
                </a:lnTo>
                <a:lnTo>
                  <a:pt x="9995" y="11010"/>
                </a:lnTo>
                <a:lnTo>
                  <a:pt x="10953" y="11135"/>
                </a:lnTo>
                <a:lnTo>
                  <a:pt x="11857" y="11265"/>
                </a:lnTo>
                <a:lnTo>
                  <a:pt x="12733" y="11399"/>
                </a:lnTo>
                <a:lnTo>
                  <a:pt x="13582" y="11534"/>
                </a:lnTo>
                <a:lnTo>
                  <a:pt x="14403" y="11679"/>
                </a:lnTo>
                <a:lnTo>
                  <a:pt x="15197" y="11825"/>
                </a:lnTo>
                <a:lnTo>
                  <a:pt x="15937" y="11980"/>
                </a:lnTo>
                <a:lnTo>
                  <a:pt x="16676" y="12136"/>
                </a:lnTo>
                <a:lnTo>
                  <a:pt x="17388" y="12297"/>
                </a:lnTo>
                <a:lnTo>
                  <a:pt x="18045" y="12457"/>
                </a:lnTo>
                <a:lnTo>
                  <a:pt x="18702" y="12628"/>
                </a:lnTo>
                <a:lnTo>
                  <a:pt x="19332" y="12800"/>
                </a:lnTo>
                <a:lnTo>
                  <a:pt x="19934" y="12976"/>
                </a:lnTo>
                <a:lnTo>
                  <a:pt x="20509" y="13152"/>
                </a:lnTo>
                <a:lnTo>
                  <a:pt x="21057" y="13339"/>
                </a:lnTo>
                <a:lnTo>
                  <a:pt x="21605" y="13520"/>
                </a:lnTo>
                <a:lnTo>
                  <a:pt x="22125" y="13712"/>
                </a:lnTo>
                <a:lnTo>
                  <a:pt x="22618" y="13904"/>
                </a:lnTo>
                <a:lnTo>
                  <a:pt x="23083" y="14096"/>
                </a:lnTo>
                <a:lnTo>
                  <a:pt x="23549" y="14293"/>
                </a:lnTo>
                <a:lnTo>
                  <a:pt x="23987" y="14495"/>
                </a:lnTo>
                <a:lnTo>
                  <a:pt x="24425" y="14698"/>
                </a:lnTo>
                <a:lnTo>
                  <a:pt x="24836" y="14900"/>
                </a:lnTo>
                <a:lnTo>
                  <a:pt x="25246" y="15107"/>
                </a:lnTo>
                <a:lnTo>
                  <a:pt x="26013" y="15527"/>
                </a:lnTo>
                <a:lnTo>
                  <a:pt x="26478" y="15818"/>
                </a:lnTo>
                <a:lnTo>
                  <a:pt x="26944" y="16113"/>
                </a:lnTo>
                <a:lnTo>
                  <a:pt x="27382" y="16409"/>
                </a:lnTo>
                <a:lnTo>
                  <a:pt x="27765" y="16705"/>
                </a:lnTo>
                <a:lnTo>
                  <a:pt x="28559" y="17301"/>
                </a:lnTo>
                <a:lnTo>
                  <a:pt x="29353" y="17897"/>
                </a:lnTo>
                <a:lnTo>
                  <a:pt x="29600" y="18069"/>
                </a:lnTo>
                <a:lnTo>
                  <a:pt x="29901" y="18229"/>
                </a:lnTo>
                <a:lnTo>
                  <a:pt x="30230" y="18375"/>
                </a:lnTo>
                <a:lnTo>
                  <a:pt x="30558" y="18509"/>
                </a:lnTo>
                <a:lnTo>
                  <a:pt x="30942" y="18634"/>
                </a:lnTo>
                <a:lnTo>
                  <a:pt x="31352" y="18748"/>
                </a:lnTo>
                <a:lnTo>
                  <a:pt x="31790" y="18846"/>
                </a:lnTo>
                <a:lnTo>
                  <a:pt x="32228" y="18935"/>
                </a:lnTo>
                <a:lnTo>
                  <a:pt x="32475" y="18976"/>
                </a:lnTo>
                <a:lnTo>
                  <a:pt x="32721" y="19012"/>
                </a:lnTo>
                <a:lnTo>
                  <a:pt x="32995" y="19044"/>
                </a:lnTo>
                <a:lnTo>
                  <a:pt x="33242" y="19075"/>
                </a:lnTo>
                <a:lnTo>
                  <a:pt x="33515" y="19101"/>
                </a:lnTo>
                <a:lnTo>
                  <a:pt x="33789" y="19126"/>
                </a:lnTo>
                <a:lnTo>
                  <a:pt x="34090" y="19147"/>
                </a:lnTo>
                <a:lnTo>
                  <a:pt x="34364" y="19168"/>
                </a:lnTo>
                <a:lnTo>
                  <a:pt x="34665" y="19184"/>
                </a:lnTo>
                <a:lnTo>
                  <a:pt x="34967" y="19194"/>
                </a:lnTo>
                <a:lnTo>
                  <a:pt x="35295" y="19204"/>
                </a:lnTo>
                <a:lnTo>
                  <a:pt x="35596" y="19209"/>
                </a:lnTo>
                <a:lnTo>
                  <a:pt x="36253" y="19209"/>
                </a:lnTo>
                <a:lnTo>
                  <a:pt x="36938" y="19199"/>
                </a:lnTo>
                <a:lnTo>
                  <a:pt x="37595" y="19178"/>
                </a:lnTo>
                <a:lnTo>
                  <a:pt x="37924" y="19163"/>
                </a:lnTo>
                <a:lnTo>
                  <a:pt x="38225" y="19147"/>
                </a:lnTo>
                <a:lnTo>
                  <a:pt x="38526" y="19126"/>
                </a:lnTo>
                <a:lnTo>
                  <a:pt x="38827" y="19101"/>
                </a:lnTo>
                <a:lnTo>
                  <a:pt x="39101" y="19075"/>
                </a:lnTo>
                <a:lnTo>
                  <a:pt x="39348" y="19049"/>
                </a:lnTo>
                <a:lnTo>
                  <a:pt x="39621" y="19018"/>
                </a:lnTo>
                <a:lnTo>
                  <a:pt x="39868" y="18981"/>
                </a:lnTo>
                <a:lnTo>
                  <a:pt x="40087" y="18945"/>
                </a:lnTo>
                <a:lnTo>
                  <a:pt x="40306" y="18909"/>
                </a:lnTo>
                <a:lnTo>
                  <a:pt x="40525" y="18867"/>
                </a:lnTo>
                <a:lnTo>
                  <a:pt x="40744" y="18821"/>
                </a:lnTo>
                <a:lnTo>
                  <a:pt x="40936" y="18774"/>
                </a:lnTo>
                <a:lnTo>
                  <a:pt x="41100" y="18722"/>
                </a:lnTo>
                <a:lnTo>
                  <a:pt x="41429" y="18613"/>
                </a:lnTo>
                <a:lnTo>
                  <a:pt x="41730" y="18499"/>
                </a:lnTo>
                <a:lnTo>
                  <a:pt x="41949" y="18369"/>
                </a:lnTo>
                <a:lnTo>
                  <a:pt x="42168" y="18229"/>
                </a:lnTo>
                <a:lnTo>
                  <a:pt x="42305" y="18079"/>
                </a:lnTo>
                <a:lnTo>
                  <a:pt x="42414" y="17918"/>
                </a:lnTo>
                <a:lnTo>
                  <a:pt x="42496" y="17752"/>
                </a:lnTo>
                <a:lnTo>
                  <a:pt x="42524" y="17571"/>
                </a:lnTo>
                <a:lnTo>
                  <a:pt x="42524" y="16974"/>
                </a:lnTo>
                <a:lnTo>
                  <a:pt x="42223" y="16969"/>
                </a:lnTo>
                <a:lnTo>
                  <a:pt x="42359" y="16736"/>
                </a:lnTo>
                <a:lnTo>
                  <a:pt x="42496" y="16508"/>
                </a:lnTo>
                <a:lnTo>
                  <a:pt x="42770" y="16046"/>
                </a:lnTo>
                <a:lnTo>
                  <a:pt x="42935" y="15818"/>
                </a:lnTo>
                <a:lnTo>
                  <a:pt x="43099" y="15584"/>
                </a:lnTo>
                <a:lnTo>
                  <a:pt x="43318" y="15356"/>
                </a:lnTo>
                <a:lnTo>
                  <a:pt x="43564" y="15133"/>
                </a:lnTo>
                <a:lnTo>
                  <a:pt x="43729" y="14998"/>
                </a:lnTo>
                <a:lnTo>
                  <a:pt x="43920" y="14869"/>
                </a:lnTo>
                <a:lnTo>
                  <a:pt x="44112" y="14744"/>
                </a:lnTo>
                <a:lnTo>
                  <a:pt x="44331" y="14615"/>
                </a:lnTo>
                <a:lnTo>
                  <a:pt x="44577" y="14495"/>
                </a:lnTo>
                <a:lnTo>
                  <a:pt x="44824" y="14376"/>
                </a:lnTo>
                <a:lnTo>
                  <a:pt x="45098" y="14257"/>
                </a:lnTo>
                <a:lnTo>
                  <a:pt x="45371" y="14143"/>
                </a:lnTo>
                <a:lnTo>
                  <a:pt x="45673" y="14029"/>
                </a:lnTo>
                <a:lnTo>
                  <a:pt x="46001" y="13920"/>
                </a:lnTo>
                <a:lnTo>
                  <a:pt x="46330" y="13816"/>
                </a:lnTo>
                <a:lnTo>
                  <a:pt x="46658" y="13712"/>
                </a:lnTo>
                <a:lnTo>
                  <a:pt x="47042" y="13609"/>
                </a:lnTo>
                <a:lnTo>
                  <a:pt x="47425" y="13510"/>
                </a:lnTo>
                <a:lnTo>
                  <a:pt x="47808" y="13417"/>
                </a:lnTo>
                <a:lnTo>
                  <a:pt x="48219" y="13323"/>
                </a:lnTo>
                <a:lnTo>
                  <a:pt x="48657" y="13230"/>
                </a:lnTo>
                <a:lnTo>
                  <a:pt x="49095" y="13142"/>
                </a:lnTo>
                <a:lnTo>
                  <a:pt x="49561" y="13059"/>
                </a:lnTo>
                <a:lnTo>
                  <a:pt x="50054" y="12976"/>
                </a:lnTo>
                <a:lnTo>
                  <a:pt x="50546" y="12893"/>
                </a:lnTo>
                <a:lnTo>
                  <a:pt x="51067" y="12815"/>
                </a:lnTo>
                <a:lnTo>
                  <a:pt x="51587" y="12743"/>
                </a:lnTo>
                <a:lnTo>
                  <a:pt x="52135" y="12670"/>
                </a:lnTo>
                <a:lnTo>
                  <a:pt x="52710" y="12603"/>
                </a:lnTo>
                <a:lnTo>
                  <a:pt x="53285" y="12535"/>
                </a:lnTo>
                <a:lnTo>
                  <a:pt x="53887" y="12473"/>
                </a:lnTo>
                <a:lnTo>
                  <a:pt x="54517" y="12411"/>
                </a:lnTo>
                <a:lnTo>
                  <a:pt x="55147" y="12354"/>
                </a:lnTo>
                <a:lnTo>
                  <a:pt x="55804" y="12297"/>
                </a:lnTo>
                <a:lnTo>
                  <a:pt x="56461" y="12245"/>
                </a:lnTo>
                <a:lnTo>
                  <a:pt x="57145" y="12193"/>
                </a:lnTo>
                <a:lnTo>
                  <a:pt x="58733" y="12079"/>
                </a:lnTo>
                <a:lnTo>
                  <a:pt x="60322" y="11959"/>
                </a:lnTo>
                <a:lnTo>
                  <a:pt x="61910" y="11835"/>
                </a:lnTo>
                <a:lnTo>
                  <a:pt x="63498" y="11711"/>
                </a:lnTo>
                <a:lnTo>
                  <a:pt x="66619" y="11446"/>
                </a:lnTo>
                <a:lnTo>
                  <a:pt x="69741" y="11176"/>
                </a:lnTo>
                <a:lnTo>
                  <a:pt x="70261" y="11130"/>
                </a:lnTo>
                <a:lnTo>
                  <a:pt x="70781" y="11073"/>
                </a:lnTo>
                <a:lnTo>
                  <a:pt x="71301" y="11010"/>
                </a:lnTo>
                <a:lnTo>
                  <a:pt x="71794" y="10948"/>
                </a:lnTo>
                <a:lnTo>
                  <a:pt x="72260" y="10876"/>
                </a:lnTo>
                <a:lnTo>
                  <a:pt x="72698" y="10798"/>
                </a:lnTo>
                <a:lnTo>
                  <a:pt x="72890" y="10761"/>
                </a:lnTo>
                <a:lnTo>
                  <a:pt x="73054" y="10720"/>
                </a:lnTo>
                <a:lnTo>
                  <a:pt x="73218" y="10673"/>
                </a:lnTo>
                <a:lnTo>
                  <a:pt x="73355" y="10632"/>
                </a:lnTo>
                <a:lnTo>
                  <a:pt x="73629" y="10523"/>
                </a:lnTo>
                <a:lnTo>
                  <a:pt x="73903" y="10404"/>
                </a:lnTo>
                <a:lnTo>
                  <a:pt x="74094" y="10279"/>
                </a:lnTo>
                <a:lnTo>
                  <a:pt x="74259" y="10150"/>
                </a:lnTo>
                <a:lnTo>
                  <a:pt x="74341" y="10087"/>
                </a:lnTo>
                <a:lnTo>
                  <a:pt x="74368" y="10025"/>
                </a:lnTo>
                <a:lnTo>
                  <a:pt x="74395" y="9963"/>
                </a:lnTo>
                <a:lnTo>
                  <a:pt x="74395" y="9901"/>
                </a:lnTo>
                <a:lnTo>
                  <a:pt x="74368" y="9844"/>
                </a:lnTo>
                <a:lnTo>
                  <a:pt x="74313" y="9792"/>
                </a:lnTo>
                <a:lnTo>
                  <a:pt x="74231" y="9740"/>
                </a:lnTo>
                <a:lnTo>
                  <a:pt x="74149" y="9693"/>
                </a:lnTo>
                <a:lnTo>
                  <a:pt x="74012" y="9652"/>
                </a:lnTo>
                <a:lnTo>
                  <a:pt x="73848" y="9610"/>
                </a:lnTo>
                <a:lnTo>
                  <a:pt x="73656" y="9569"/>
                </a:lnTo>
                <a:lnTo>
                  <a:pt x="73437" y="9527"/>
                </a:lnTo>
                <a:lnTo>
                  <a:pt x="73191" y="9491"/>
                </a:lnTo>
                <a:lnTo>
                  <a:pt x="72917" y="9460"/>
                </a:lnTo>
                <a:lnTo>
                  <a:pt x="72616" y="9423"/>
                </a:lnTo>
                <a:lnTo>
                  <a:pt x="72315" y="9398"/>
                </a:lnTo>
                <a:lnTo>
                  <a:pt x="71685" y="9341"/>
                </a:lnTo>
                <a:lnTo>
                  <a:pt x="71028" y="9299"/>
                </a:lnTo>
                <a:lnTo>
                  <a:pt x="70398" y="9268"/>
                </a:lnTo>
                <a:lnTo>
                  <a:pt x="70069" y="9258"/>
                </a:lnTo>
                <a:lnTo>
                  <a:pt x="69768" y="9252"/>
                </a:lnTo>
                <a:lnTo>
                  <a:pt x="68947" y="9247"/>
                </a:lnTo>
                <a:lnTo>
                  <a:pt x="68125" y="9247"/>
                </a:lnTo>
                <a:lnTo>
                  <a:pt x="67304" y="9263"/>
                </a:lnTo>
                <a:lnTo>
                  <a:pt x="66455" y="9283"/>
                </a:lnTo>
                <a:lnTo>
                  <a:pt x="65634" y="9309"/>
                </a:lnTo>
                <a:lnTo>
                  <a:pt x="64812" y="9346"/>
                </a:lnTo>
                <a:lnTo>
                  <a:pt x="63991" y="9382"/>
                </a:lnTo>
                <a:lnTo>
                  <a:pt x="63197" y="9423"/>
                </a:lnTo>
                <a:lnTo>
                  <a:pt x="62539" y="9455"/>
                </a:lnTo>
                <a:lnTo>
                  <a:pt x="61882" y="9481"/>
                </a:lnTo>
                <a:lnTo>
                  <a:pt x="61253" y="9491"/>
                </a:lnTo>
                <a:lnTo>
                  <a:pt x="60650" y="9496"/>
                </a:lnTo>
                <a:lnTo>
                  <a:pt x="60048" y="9491"/>
                </a:lnTo>
                <a:lnTo>
                  <a:pt x="59473" y="9475"/>
                </a:lnTo>
                <a:lnTo>
                  <a:pt x="58925" y="9455"/>
                </a:lnTo>
                <a:lnTo>
                  <a:pt x="58377" y="9423"/>
                </a:lnTo>
                <a:lnTo>
                  <a:pt x="57830" y="9387"/>
                </a:lnTo>
                <a:lnTo>
                  <a:pt x="57310" y="9341"/>
                </a:lnTo>
                <a:lnTo>
                  <a:pt x="56789" y="9289"/>
                </a:lnTo>
                <a:lnTo>
                  <a:pt x="56297" y="9226"/>
                </a:lnTo>
                <a:lnTo>
                  <a:pt x="55804" y="9164"/>
                </a:lnTo>
                <a:lnTo>
                  <a:pt x="55311" y="9092"/>
                </a:lnTo>
                <a:lnTo>
                  <a:pt x="54818" y="9014"/>
                </a:lnTo>
                <a:lnTo>
                  <a:pt x="54352" y="8931"/>
                </a:lnTo>
                <a:lnTo>
                  <a:pt x="53613" y="8796"/>
                </a:lnTo>
                <a:lnTo>
                  <a:pt x="52929" y="8661"/>
                </a:lnTo>
                <a:lnTo>
                  <a:pt x="52271" y="8526"/>
                </a:lnTo>
                <a:lnTo>
                  <a:pt x="51614" y="8386"/>
                </a:lnTo>
                <a:lnTo>
                  <a:pt x="51012" y="8246"/>
                </a:lnTo>
                <a:lnTo>
                  <a:pt x="50410" y="8101"/>
                </a:lnTo>
                <a:lnTo>
                  <a:pt x="49862" y="7956"/>
                </a:lnTo>
                <a:lnTo>
                  <a:pt x="49314" y="7805"/>
                </a:lnTo>
                <a:lnTo>
                  <a:pt x="48767" y="7655"/>
                </a:lnTo>
                <a:lnTo>
                  <a:pt x="48274" y="7505"/>
                </a:lnTo>
                <a:lnTo>
                  <a:pt x="47781" y="7349"/>
                </a:lnTo>
                <a:lnTo>
                  <a:pt x="47315" y="7194"/>
                </a:lnTo>
                <a:lnTo>
                  <a:pt x="46877" y="7038"/>
                </a:lnTo>
                <a:lnTo>
                  <a:pt x="46439" y="6877"/>
                </a:lnTo>
                <a:lnTo>
                  <a:pt x="46056" y="6716"/>
                </a:lnTo>
                <a:lnTo>
                  <a:pt x="45645" y="6556"/>
                </a:lnTo>
                <a:lnTo>
                  <a:pt x="45289" y="6390"/>
                </a:lnTo>
                <a:lnTo>
                  <a:pt x="44906" y="6229"/>
                </a:lnTo>
                <a:lnTo>
                  <a:pt x="44577" y="6058"/>
                </a:lnTo>
                <a:lnTo>
                  <a:pt x="44249" y="5892"/>
                </a:lnTo>
                <a:lnTo>
                  <a:pt x="43619" y="5555"/>
                </a:lnTo>
                <a:lnTo>
                  <a:pt x="43071" y="5207"/>
                </a:lnTo>
                <a:lnTo>
                  <a:pt x="42551" y="4860"/>
                </a:lnTo>
                <a:lnTo>
                  <a:pt x="42058" y="4507"/>
                </a:lnTo>
                <a:lnTo>
                  <a:pt x="41620" y="4155"/>
                </a:lnTo>
                <a:lnTo>
                  <a:pt x="41209" y="3797"/>
                </a:lnTo>
                <a:lnTo>
                  <a:pt x="40936" y="3522"/>
                </a:lnTo>
                <a:lnTo>
                  <a:pt x="40662" y="3247"/>
                </a:lnTo>
                <a:lnTo>
                  <a:pt x="40443" y="2972"/>
                </a:lnTo>
                <a:lnTo>
                  <a:pt x="40251" y="2697"/>
                </a:lnTo>
                <a:lnTo>
                  <a:pt x="39840" y="2148"/>
                </a:lnTo>
                <a:lnTo>
                  <a:pt x="39649" y="1867"/>
                </a:lnTo>
                <a:lnTo>
                  <a:pt x="39430" y="1593"/>
                </a:lnTo>
                <a:lnTo>
                  <a:pt x="39238" y="1390"/>
                </a:lnTo>
                <a:lnTo>
                  <a:pt x="39046" y="1188"/>
                </a:lnTo>
                <a:lnTo>
                  <a:pt x="38937" y="1090"/>
                </a:lnTo>
                <a:lnTo>
                  <a:pt x="38800" y="991"/>
                </a:lnTo>
                <a:lnTo>
                  <a:pt x="38636" y="893"/>
                </a:lnTo>
                <a:lnTo>
                  <a:pt x="38444" y="799"/>
                </a:lnTo>
                <a:lnTo>
                  <a:pt x="38225" y="701"/>
                </a:lnTo>
                <a:lnTo>
                  <a:pt x="37979" y="607"/>
                </a:lnTo>
                <a:lnTo>
                  <a:pt x="37732" y="524"/>
                </a:lnTo>
                <a:lnTo>
                  <a:pt x="37431" y="441"/>
                </a:lnTo>
                <a:lnTo>
                  <a:pt x="37130" y="364"/>
                </a:lnTo>
                <a:lnTo>
                  <a:pt x="36801" y="296"/>
                </a:lnTo>
                <a:lnTo>
                  <a:pt x="36418" y="234"/>
                </a:lnTo>
                <a:lnTo>
                  <a:pt x="36034" y="177"/>
                </a:lnTo>
                <a:lnTo>
                  <a:pt x="35651" y="125"/>
                </a:lnTo>
                <a:lnTo>
                  <a:pt x="35213" y="84"/>
                </a:lnTo>
                <a:lnTo>
                  <a:pt x="34748" y="52"/>
                </a:lnTo>
                <a:lnTo>
                  <a:pt x="34282" y="26"/>
                </a:lnTo>
                <a:lnTo>
                  <a:pt x="33762" y="6"/>
                </a:lnTo>
                <a:lnTo>
                  <a:pt x="3324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26"/>
          <p:cNvPicPr preferRelativeResize="0"/>
          <p:nvPr/>
        </p:nvPicPr>
        <p:blipFill rotWithShape="1">
          <a:blip r:embed="rId3">
            <a:alphaModFix/>
          </a:blip>
          <a:srcRect b="0" l="4039" r="0" t="0"/>
          <a:stretch/>
        </p:blipFill>
        <p:spPr>
          <a:xfrm>
            <a:off x="5512163" y="209200"/>
            <a:ext cx="1319525" cy="1042039"/>
          </a:xfrm>
          <a:prstGeom prst="rect">
            <a:avLst/>
          </a:prstGeom>
          <a:noFill/>
          <a:ln>
            <a:noFill/>
          </a:ln>
        </p:spPr>
      </p:pic>
      <p:sp>
        <p:nvSpPr>
          <p:cNvPr id="431" name="Google Shape;431;p26"/>
          <p:cNvSpPr/>
          <p:nvPr/>
        </p:nvSpPr>
        <p:spPr>
          <a:xfrm flipH="1">
            <a:off x="1732553" y="228609"/>
            <a:ext cx="803897" cy="781430"/>
          </a:xfrm>
          <a:custGeom>
            <a:rect b="b" l="l" r="r" t="t"/>
            <a:pathLst>
              <a:path extrusionOk="0" h="52445" w="188487">
                <a:moveTo>
                  <a:pt x="77043" y="3134"/>
                </a:moveTo>
                <a:lnTo>
                  <a:pt x="95103" y="27756"/>
                </a:lnTo>
                <a:lnTo>
                  <a:pt x="91823" y="27561"/>
                </a:lnTo>
                <a:lnTo>
                  <a:pt x="88603" y="27366"/>
                </a:lnTo>
                <a:lnTo>
                  <a:pt x="82283" y="26992"/>
                </a:lnTo>
                <a:lnTo>
                  <a:pt x="79203" y="26808"/>
                </a:lnTo>
                <a:lnTo>
                  <a:pt x="76143" y="26613"/>
                </a:lnTo>
                <a:lnTo>
                  <a:pt x="73103" y="26412"/>
                </a:lnTo>
                <a:lnTo>
                  <a:pt x="71583" y="26306"/>
                </a:lnTo>
                <a:lnTo>
                  <a:pt x="70083" y="26200"/>
                </a:lnTo>
                <a:lnTo>
                  <a:pt x="63542" y="25721"/>
                </a:lnTo>
                <a:lnTo>
                  <a:pt x="56982" y="25241"/>
                </a:lnTo>
                <a:lnTo>
                  <a:pt x="50442" y="24756"/>
                </a:lnTo>
                <a:lnTo>
                  <a:pt x="43902" y="24266"/>
                </a:lnTo>
                <a:lnTo>
                  <a:pt x="37361" y="23769"/>
                </a:lnTo>
                <a:lnTo>
                  <a:pt x="30841" y="23268"/>
                </a:lnTo>
                <a:lnTo>
                  <a:pt x="24301" y="22766"/>
                </a:lnTo>
                <a:lnTo>
                  <a:pt x="17781" y="22258"/>
                </a:lnTo>
                <a:lnTo>
                  <a:pt x="17201" y="22214"/>
                </a:lnTo>
                <a:lnTo>
                  <a:pt x="16641" y="22158"/>
                </a:lnTo>
                <a:lnTo>
                  <a:pt x="16101" y="22102"/>
                </a:lnTo>
                <a:lnTo>
                  <a:pt x="15581" y="22041"/>
                </a:lnTo>
                <a:lnTo>
                  <a:pt x="15081" y="21980"/>
                </a:lnTo>
                <a:lnTo>
                  <a:pt x="14621" y="21913"/>
                </a:lnTo>
                <a:lnTo>
                  <a:pt x="14181" y="21840"/>
                </a:lnTo>
                <a:lnTo>
                  <a:pt x="13781" y="21762"/>
                </a:lnTo>
                <a:lnTo>
                  <a:pt x="13381" y="21684"/>
                </a:lnTo>
                <a:lnTo>
                  <a:pt x="13021" y="21600"/>
                </a:lnTo>
                <a:lnTo>
                  <a:pt x="12701" y="21511"/>
                </a:lnTo>
                <a:lnTo>
                  <a:pt x="12401" y="21422"/>
                </a:lnTo>
                <a:lnTo>
                  <a:pt x="12121" y="21327"/>
                </a:lnTo>
                <a:lnTo>
                  <a:pt x="11861" y="21232"/>
                </a:lnTo>
                <a:lnTo>
                  <a:pt x="11641" y="21132"/>
                </a:lnTo>
                <a:lnTo>
                  <a:pt x="11461" y="21026"/>
                </a:lnTo>
                <a:lnTo>
                  <a:pt x="11301" y="20915"/>
                </a:lnTo>
                <a:lnTo>
                  <a:pt x="11161" y="20803"/>
                </a:lnTo>
                <a:lnTo>
                  <a:pt x="11061" y="20692"/>
                </a:lnTo>
                <a:lnTo>
                  <a:pt x="10981" y="20569"/>
                </a:lnTo>
                <a:lnTo>
                  <a:pt x="10941" y="20452"/>
                </a:lnTo>
                <a:lnTo>
                  <a:pt x="10941" y="20324"/>
                </a:lnTo>
                <a:lnTo>
                  <a:pt x="10961" y="20195"/>
                </a:lnTo>
                <a:lnTo>
                  <a:pt x="11001" y="20062"/>
                </a:lnTo>
                <a:lnTo>
                  <a:pt x="11101" y="19928"/>
                </a:lnTo>
                <a:lnTo>
                  <a:pt x="11221" y="19788"/>
                </a:lnTo>
                <a:lnTo>
                  <a:pt x="11361" y="19649"/>
                </a:lnTo>
                <a:lnTo>
                  <a:pt x="11541" y="19504"/>
                </a:lnTo>
                <a:lnTo>
                  <a:pt x="11761" y="19353"/>
                </a:lnTo>
                <a:lnTo>
                  <a:pt x="12001" y="19203"/>
                </a:lnTo>
                <a:lnTo>
                  <a:pt x="12301" y="19052"/>
                </a:lnTo>
                <a:lnTo>
                  <a:pt x="12601" y="18891"/>
                </a:lnTo>
                <a:lnTo>
                  <a:pt x="13781" y="18328"/>
                </a:lnTo>
                <a:lnTo>
                  <a:pt x="14941" y="17764"/>
                </a:lnTo>
                <a:lnTo>
                  <a:pt x="17221" y="16621"/>
                </a:lnTo>
                <a:lnTo>
                  <a:pt x="19501" y="15473"/>
                </a:lnTo>
                <a:lnTo>
                  <a:pt x="20641" y="14904"/>
                </a:lnTo>
                <a:lnTo>
                  <a:pt x="21801" y="14341"/>
                </a:lnTo>
                <a:lnTo>
                  <a:pt x="22981" y="13778"/>
                </a:lnTo>
                <a:lnTo>
                  <a:pt x="24201" y="13220"/>
                </a:lnTo>
                <a:lnTo>
                  <a:pt x="25421" y="12668"/>
                </a:lnTo>
                <a:lnTo>
                  <a:pt x="26061" y="12395"/>
                </a:lnTo>
                <a:lnTo>
                  <a:pt x="26701" y="12127"/>
                </a:lnTo>
                <a:lnTo>
                  <a:pt x="27361" y="11860"/>
                </a:lnTo>
                <a:lnTo>
                  <a:pt x="28021" y="11598"/>
                </a:lnTo>
                <a:lnTo>
                  <a:pt x="28681" y="11336"/>
                </a:lnTo>
                <a:lnTo>
                  <a:pt x="29361" y="11074"/>
                </a:lnTo>
                <a:lnTo>
                  <a:pt x="30061" y="10817"/>
                </a:lnTo>
                <a:lnTo>
                  <a:pt x="30781" y="10566"/>
                </a:lnTo>
                <a:lnTo>
                  <a:pt x="31501" y="10315"/>
                </a:lnTo>
                <a:lnTo>
                  <a:pt x="32241" y="10070"/>
                </a:lnTo>
                <a:lnTo>
                  <a:pt x="33321" y="9724"/>
                </a:lnTo>
                <a:lnTo>
                  <a:pt x="34441" y="9384"/>
                </a:lnTo>
                <a:lnTo>
                  <a:pt x="35561" y="9055"/>
                </a:lnTo>
                <a:lnTo>
                  <a:pt x="36721" y="8732"/>
                </a:lnTo>
                <a:lnTo>
                  <a:pt x="37881" y="8420"/>
                </a:lnTo>
                <a:lnTo>
                  <a:pt x="39082" y="8113"/>
                </a:lnTo>
                <a:lnTo>
                  <a:pt x="40302" y="7817"/>
                </a:lnTo>
                <a:lnTo>
                  <a:pt x="41542" y="7533"/>
                </a:lnTo>
                <a:lnTo>
                  <a:pt x="42782" y="7254"/>
                </a:lnTo>
                <a:lnTo>
                  <a:pt x="44062" y="6981"/>
                </a:lnTo>
                <a:lnTo>
                  <a:pt x="45362" y="6719"/>
                </a:lnTo>
                <a:lnTo>
                  <a:pt x="46682" y="6468"/>
                </a:lnTo>
                <a:lnTo>
                  <a:pt x="48022" y="6223"/>
                </a:lnTo>
                <a:lnTo>
                  <a:pt x="49382" y="5983"/>
                </a:lnTo>
                <a:lnTo>
                  <a:pt x="50762" y="5754"/>
                </a:lnTo>
                <a:lnTo>
                  <a:pt x="52162" y="5537"/>
                </a:lnTo>
                <a:lnTo>
                  <a:pt x="53582" y="5325"/>
                </a:lnTo>
                <a:lnTo>
                  <a:pt x="55022" y="5119"/>
                </a:lnTo>
                <a:lnTo>
                  <a:pt x="56482" y="4924"/>
                </a:lnTo>
                <a:lnTo>
                  <a:pt x="57962" y="4734"/>
                </a:lnTo>
                <a:lnTo>
                  <a:pt x="59442" y="4556"/>
                </a:lnTo>
                <a:lnTo>
                  <a:pt x="60962" y="4388"/>
                </a:lnTo>
                <a:lnTo>
                  <a:pt x="62502" y="4227"/>
                </a:lnTo>
                <a:lnTo>
                  <a:pt x="64042" y="4071"/>
                </a:lnTo>
                <a:lnTo>
                  <a:pt x="65602" y="3926"/>
                </a:lnTo>
                <a:lnTo>
                  <a:pt x="67183" y="3786"/>
                </a:lnTo>
                <a:lnTo>
                  <a:pt x="68783" y="3658"/>
                </a:lnTo>
                <a:lnTo>
                  <a:pt x="70403" y="3541"/>
                </a:lnTo>
                <a:lnTo>
                  <a:pt x="72043" y="3424"/>
                </a:lnTo>
                <a:lnTo>
                  <a:pt x="73703" y="3323"/>
                </a:lnTo>
                <a:lnTo>
                  <a:pt x="75363" y="3223"/>
                </a:lnTo>
                <a:lnTo>
                  <a:pt x="77043" y="3134"/>
                </a:lnTo>
                <a:close/>
                <a:moveTo>
                  <a:pt x="11181" y="25029"/>
                </a:moveTo>
                <a:lnTo>
                  <a:pt x="96384" y="31029"/>
                </a:lnTo>
                <a:lnTo>
                  <a:pt x="62002" y="46920"/>
                </a:lnTo>
                <a:lnTo>
                  <a:pt x="61322" y="46869"/>
                </a:lnTo>
                <a:lnTo>
                  <a:pt x="60642" y="46814"/>
                </a:lnTo>
                <a:lnTo>
                  <a:pt x="59282" y="46691"/>
                </a:lnTo>
                <a:lnTo>
                  <a:pt x="57942" y="46557"/>
                </a:lnTo>
                <a:lnTo>
                  <a:pt x="56602" y="46412"/>
                </a:lnTo>
                <a:lnTo>
                  <a:pt x="55262" y="46250"/>
                </a:lnTo>
                <a:lnTo>
                  <a:pt x="53922" y="46078"/>
                </a:lnTo>
                <a:lnTo>
                  <a:pt x="52602" y="45894"/>
                </a:lnTo>
                <a:lnTo>
                  <a:pt x="51282" y="45698"/>
                </a:lnTo>
                <a:lnTo>
                  <a:pt x="49982" y="45492"/>
                </a:lnTo>
                <a:lnTo>
                  <a:pt x="48702" y="45275"/>
                </a:lnTo>
                <a:lnTo>
                  <a:pt x="47402" y="45041"/>
                </a:lnTo>
                <a:lnTo>
                  <a:pt x="46142" y="44801"/>
                </a:lnTo>
                <a:lnTo>
                  <a:pt x="44882" y="44550"/>
                </a:lnTo>
                <a:lnTo>
                  <a:pt x="43622" y="44293"/>
                </a:lnTo>
                <a:lnTo>
                  <a:pt x="42382" y="44020"/>
                </a:lnTo>
                <a:lnTo>
                  <a:pt x="41162" y="43741"/>
                </a:lnTo>
                <a:lnTo>
                  <a:pt x="39962" y="43451"/>
                </a:lnTo>
                <a:lnTo>
                  <a:pt x="38762" y="43156"/>
                </a:lnTo>
                <a:lnTo>
                  <a:pt x="37581" y="42849"/>
                </a:lnTo>
                <a:lnTo>
                  <a:pt x="36421" y="42537"/>
                </a:lnTo>
                <a:lnTo>
                  <a:pt x="35281" y="42214"/>
                </a:lnTo>
                <a:lnTo>
                  <a:pt x="34161" y="41885"/>
                </a:lnTo>
                <a:lnTo>
                  <a:pt x="33041" y="41545"/>
                </a:lnTo>
                <a:lnTo>
                  <a:pt x="31961" y="41199"/>
                </a:lnTo>
                <a:lnTo>
                  <a:pt x="30881" y="40848"/>
                </a:lnTo>
                <a:lnTo>
                  <a:pt x="29841" y="40491"/>
                </a:lnTo>
                <a:lnTo>
                  <a:pt x="28801" y="40128"/>
                </a:lnTo>
                <a:lnTo>
                  <a:pt x="27801" y="39760"/>
                </a:lnTo>
                <a:lnTo>
                  <a:pt x="26821" y="39381"/>
                </a:lnTo>
                <a:lnTo>
                  <a:pt x="25861" y="39002"/>
                </a:lnTo>
                <a:lnTo>
                  <a:pt x="24921" y="38617"/>
                </a:lnTo>
                <a:lnTo>
                  <a:pt x="24001" y="38227"/>
                </a:lnTo>
                <a:lnTo>
                  <a:pt x="23101" y="37831"/>
                </a:lnTo>
                <a:lnTo>
                  <a:pt x="22241" y="37435"/>
                </a:lnTo>
                <a:lnTo>
                  <a:pt x="21401" y="37034"/>
                </a:lnTo>
                <a:lnTo>
                  <a:pt x="20581" y="36627"/>
                </a:lnTo>
                <a:lnTo>
                  <a:pt x="19801" y="36220"/>
                </a:lnTo>
                <a:lnTo>
                  <a:pt x="19041" y="35807"/>
                </a:lnTo>
                <a:lnTo>
                  <a:pt x="18321" y="35389"/>
                </a:lnTo>
                <a:lnTo>
                  <a:pt x="17621" y="34976"/>
                </a:lnTo>
                <a:lnTo>
                  <a:pt x="16941" y="34553"/>
                </a:lnTo>
                <a:lnTo>
                  <a:pt x="16301" y="34135"/>
                </a:lnTo>
                <a:lnTo>
                  <a:pt x="15681" y="33711"/>
                </a:lnTo>
                <a:lnTo>
                  <a:pt x="15121" y="33287"/>
                </a:lnTo>
                <a:lnTo>
                  <a:pt x="14561" y="32863"/>
                </a:lnTo>
                <a:lnTo>
                  <a:pt x="14061" y="32440"/>
                </a:lnTo>
                <a:lnTo>
                  <a:pt x="13581" y="32016"/>
                </a:lnTo>
                <a:lnTo>
                  <a:pt x="13121" y="31586"/>
                </a:lnTo>
                <a:lnTo>
                  <a:pt x="12721" y="31163"/>
                </a:lnTo>
                <a:lnTo>
                  <a:pt x="12341" y="30739"/>
                </a:lnTo>
                <a:lnTo>
                  <a:pt x="12001" y="30315"/>
                </a:lnTo>
                <a:lnTo>
                  <a:pt x="11701" y="29897"/>
                </a:lnTo>
                <a:lnTo>
                  <a:pt x="11441" y="29473"/>
                </a:lnTo>
                <a:lnTo>
                  <a:pt x="11221" y="29055"/>
                </a:lnTo>
                <a:lnTo>
                  <a:pt x="11021" y="28637"/>
                </a:lnTo>
                <a:lnTo>
                  <a:pt x="10881" y="28224"/>
                </a:lnTo>
                <a:lnTo>
                  <a:pt x="10761" y="27812"/>
                </a:lnTo>
                <a:lnTo>
                  <a:pt x="10701" y="27405"/>
                </a:lnTo>
                <a:lnTo>
                  <a:pt x="10681" y="26998"/>
                </a:lnTo>
                <a:lnTo>
                  <a:pt x="10681" y="26596"/>
                </a:lnTo>
                <a:lnTo>
                  <a:pt x="10741" y="26200"/>
                </a:lnTo>
                <a:lnTo>
                  <a:pt x="10841" y="25805"/>
                </a:lnTo>
                <a:lnTo>
                  <a:pt x="11001" y="25414"/>
                </a:lnTo>
                <a:lnTo>
                  <a:pt x="11181" y="25029"/>
                </a:lnTo>
                <a:close/>
                <a:moveTo>
                  <a:pt x="94003" y="2604"/>
                </a:moveTo>
                <a:lnTo>
                  <a:pt x="95504" y="2610"/>
                </a:lnTo>
                <a:lnTo>
                  <a:pt x="96984" y="2615"/>
                </a:lnTo>
                <a:lnTo>
                  <a:pt x="98484" y="2638"/>
                </a:lnTo>
                <a:lnTo>
                  <a:pt x="99984" y="2666"/>
                </a:lnTo>
                <a:lnTo>
                  <a:pt x="101464" y="2699"/>
                </a:lnTo>
                <a:lnTo>
                  <a:pt x="102944" y="2738"/>
                </a:lnTo>
                <a:lnTo>
                  <a:pt x="104424" y="2788"/>
                </a:lnTo>
                <a:lnTo>
                  <a:pt x="105904" y="2850"/>
                </a:lnTo>
                <a:lnTo>
                  <a:pt x="107384" y="2916"/>
                </a:lnTo>
                <a:lnTo>
                  <a:pt x="108844" y="2989"/>
                </a:lnTo>
                <a:lnTo>
                  <a:pt x="110304" y="3067"/>
                </a:lnTo>
                <a:lnTo>
                  <a:pt x="111764" y="3156"/>
                </a:lnTo>
                <a:lnTo>
                  <a:pt x="113224" y="3257"/>
                </a:lnTo>
                <a:lnTo>
                  <a:pt x="114664" y="3357"/>
                </a:lnTo>
                <a:lnTo>
                  <a:pt x="116084" y="3468"/>
                </a:lnTo>
                <a:lnTo>
                  <a:pt x="117524" y="3586"/>
                </a:lnTo>
                <a:lnTo>
                  <a:pt x="118944" y="3714"/>
                </a:lnTo>
                <a:lnTo>
                  <a:pt x="120364" y="3848"/>
                </a:lnTo>
                <a:lnTo>
                  <a:pt x="121764" y="3987"/>
                </a:lnTo>
                <a:lnTo>
                  <a:pt x="123144" y="4132"/>
                </a:lnTo>
                <a:lnTo>
                  <a:pt x="124545" y="4288"/>
                </a:lnTo>
                <a:lnTo>
                  <a:pt x="125925" y="4450"/>
                </a:lnTo>
                <a:lnTo>
                  <a:pt x="127285" y="4617"/>
                </a:lnTo>
                <a:lnTo>
                  <a:pt x="128645" y="4790"/>
                </a:lnTo>
                <a:lnTo>
                  <a:pt x="129985" y="4974"/>
                </a:lnTo>
                <a:lnTo>
                  <a:pt x="131325" y="5158"/>
                </a:lnTo>
                <a:lnTo>
                  <a:pt x="132645" y="5353"/>
                </a:lnTo>
                <a:lnTo>
                  <a:pt x="133945" y="5554"/>
                </a:lnTo>
                <a:lnTo>
                  <a:pt x="135245" y="5766"/>
                </a:lnTo>
                <a:lnTo>
                  <a:pt x="136525" y="5977"/>
                </a:lnTo>
                <a:lnTo>
                  <a:pt x="137805" y="6201"/>
                </a:lnTo>
                <a:lnTo>
                  <a:pt x="139065" y="6424"/>
                </a:lnTo>
                <a:lnTo>
                  <a:pt x="140305" y="6658"/>
                </a:lnTo>
                <a:lnTo>
                  <a:pt x="141525" y="6897"/>
                </a:lnTo>
                <a:lnTo>
                  <a:pt x="142745" y="7143"/>
                </a:lnTo>
                <a:lnTo>
                  <a:pt x="143945" y="7394"/>
                </a:lnTo>
                <a:lnTo>
                  <a:pt x="145125" y="7656"/>
                </a:lnTo>
                <a:lnTo>
                  <a:pt x="146285" y="7918"/>
                </a:lnTo>
                <a:lnTo>
                  <a:pt x="147445" y="8185"/>
                </a:lnTo>
                <a:lnTo>
                  <a:pt x="148585" y="8464"/>
                </a:lnTo>
                <a:lnTo>
                  <a:pt x="149685" y="8743"/>
                </a:lnTo>
                <a:lnTo>
                  <a:pt x="150785" y="9033"/>
                </a:lnTo>
                <a:lnTo>
                  <a:pt x="151885" y="9323"/>
                </a:lnTo>
                <a:lnTo>
                  <a:pt x="152946" y="9624"/>
                </a:lnTo>
                <a:lnTo>
                  <a:pt x="153986" y="9925"/>
                </a:lnTo>
                <a:lnTo>
                  <a:pt x="155006" y="10237"/>
                </a:lnTo>
                <a:lnTo>
                  <a:pt x="156026" y="10550"/>
                </a:lnTo>
                <a:lnTo>
                  <a:pt x="157006" y="10873"/>
                </a:lnTo>
                <a:lnTo>
                  <a:pt x="157966" y="11196"/>
                </a:lnTo>
                <a:lnTo>
                  <a:pt x="158926" y="11531"/>
                </a:lnTo>
                <a:lnTo>
                  <a:pt x="159846" y="11865"/>
                </a:lnTo>
                <a:lnTo>
                  <a:pt x="160746" y="12205"/>
                </a:lnTo>
                <a:lnTo>
                  <a:pt x="161626" y="12551"/>
                </a:lnTo>
                <a:lnTo>
                  <a:pt x="162486" y="12902"/>
                </a:lnTo>
                <a:lnTo>
                  <a:pt x="163326" y="13259"/>
                </a:lnTo>
                <a:lnTo>
                  <a:pt x="164146" y="13622"/>
                </a:lnTo>
                <a:lnTo>
                  <a:pt x="164926" y="13984"/>
                </a:lnTo>
                <a:lnTo>
                  <a:pt x="165686" y="14358"/>
                </a:lnTo>
                <a:lnTo>
                  <a:pt x="166446" y="14731"/>
                </a:lnTo>
                <a:lnTo>
                  <a:pt x="167146" y="15110"/>
                </a:lnTo>
                <a:lnTo>
                  <a:pt x="167846" y="15495"/>
                </a:lnTo>
                <a:lnTo>
                  <a:pt x="168526" y="15897"/>
                </a:lnTo>
                <a:lnTo>
                  <a:pt x="169186" y="16298"/>
                </a:lnTo>
                <a:lnTo>
                  <a:pt x="169826" y="16699"/>
                </a:lnTo>
                <a:lnTo>
                  <a:pt x="170426" y="17106"/>
                </a:lnTo>
                <a:lnTo>
                  <a:pt x="170986" y="17514"/>
                </a:lnTo>
                <a:lnTo>
                  <a:pt x="171526" y="17921"/>
                </a:lnTo>
                <a:lnTo>
                  <a:pt x="172046" y="18333"/>
                </a:lnTo>
                <a:lnTo>
                  <a:pt x="172526" y="18746"/>
                </a:lnTo>
                <a:lnTo>
                  <a:pt x="172986" y="19158"/>
                </a:lnTo>
                <a:lnTo>
                  <a:pt x="173426" y="19571"/>
                </a:lnTo>
                <a:lnTo>
                  <a:pt x="173826" y="19989"/>
                </a:lnTo>
                <a:lnTo>
                  <a:pt x="174186" y="20407"/>
                </a:lnTo>
                <a:lnTo>
                  <a:pt x="174526" y="20825"/>
                </a:lnTo>
                <a:lnTo>
                  <a:pt x="174846" y="21244"/>
                </a:lnTo>
                <a:lnTo>
                  <a:pt x="175146" y="21667"/>
                </a:lnTo>
                <a:lnTo>
                  <a:pt x="175406" y="22086"/>
                </a:lnTo>
                <a:lnTo>
                  <a:pt x="175626" y="22509"/>
                </a:lnTo>
                <a:lnTo>
                  <a:pt x="175846" y="22933"/>
                </a:lnTo>
                <a:lnTo>
                  <a:pt x="176006" y="23351"/>
                </a:lnTo>
                <a:lnTo>
                  <a:pt x="176166" y="23775"/>
                </a:lnTo>
                <a:lnTo>
                  <a:pt x="176286" y="24199"/>
                </a:lnTo>
                <a:lnTo>
                  <a:pt x="176386" y="24622"/>
                </a:lnTo>
                <a:lnTo>
                  <a:pt x="176446" y="25046"/>
                </a:lnTo>
                <a:lnTo>
                  <a:pt x="176486" y="25470"/>
                </a:lnTo>
                <a:lnTo>
                  <a:pt x="176486" y="25894"/>
                </a:lnTo>
                <a:lnTo>
                  <a:pt x="176466" y="26317"/>
                </a:lnTo>
                <a:lnTo>
                  <a:pt x="176426" y="26741"/>
                </a:lnTo>
                <a:lnTo>
                  <a:pt x="176366" y="27159"/>
                </a:lnTo>
                <a:lnTo>
                  <a:pt x="176266" y="27583"/>
                </a:lnTo>
                <a:lnTo>
                  <a:pt x="176126" y="28001"/>
                </a:lnTo>
                <a:lnTo>
                  <a:pt x="175986" y="28425"/>
                </a:lnTo>
                <a:lnTo>
                  <a:pt x="175806" y="28843"/>
                </a:lnTo>
                <a:lnTo>
                  <a:pt x="175586" y="29261"/>
                </a:lnTo>
                <a:lnTo>
                  <a:pt x="175346" y="29674"/>
                </a:lnTo>
                <a:lnTo>
                  <a:pt x="175086" y="30092"/>
                </a:lnTo>
                <a:lnTo>
                  <a:pt x="174806" y="30505"/>
                </a:lnTo>
                <a:lnTo>
                  <a:pt x="174486" y="30917"/>
                </a:lnTo>
                <a:lnTo>
                  <a:pt x="174146" y="31330"/>
                </a:lnTo>
                <a:lnTo>
                  <a:pt x="173766" y="31737"/>
                </a:lnTo>
                <a:lnTo>
                  <a:pt x="173386" y="32144"/>
                </a:lnTo>
                <a:lnTo>
                  <a:pt x="172946" y="32551"/>
                </a:lnTo>
                <a:lnTo>
                  <a:pt x="172506" y="32953"/>
                </a:lnTo>
                <a:lnTo>
                  <a:pt x="172026" y="33354"/>
                </a:lnTo>
                <a:lnTo>
                  <a:pt x="171526" y="33755"/>
                </a:lnTo>
                <a:lnTo>
                  <a:pt x="170986" y="34151"/>
                </a:lnTo>
                <a:lnTo>
                  <a:pt x="170446" y="34547"/>
                </a:lnTo>
                <a:lnTo>
                  <a:pt x="169846" y="34937"/>
                </a:lnTo>
                <a:lnTo>
                  <a:pt x="169246" y="35328"/>
                </a:lnTo>
                <a:lnTo>
                  <a:pt x="168606" y="35712"/>
                </a:lnTo>
                <a:lnTo>
                  <a:pt x="167946" y="36097"/>
                </a:lnTo>
                <a:lnTo>
                  <a:pt x="167266" y="36476"/>
                </a:lnTo>
                <a:lnTo>
                  <a:pt x="166546" y="36850"/>
                </a:lnTo>
                <a:lnTo>
                  <a:pt x="165806" y="37229"/>
                </a:lnTo>
                <a:lnTo>
                  <a:pt x="165046" y="37597"/>
                </a:lnTo>
                <a:lnTo>
                  <a:pt x="164246" y="37965"/>
                </a:lnTo>
                <a:lnTo>
                  <a:pt x="163426" y="38327"/>
                </a:lnTo>
                <a:lnTo>
                  <a:pt x="162586" y="38690"/>
                </a:lnTo>
                <a:lnTo>
                  <a:pt x="161706" y="39047"/>
                </a:lnTo>
                <a:lnTo>
                  <a:pt x="160806" y="39398"/>
                </a:lnTo>
                <a:lnTo>
                  <a:pt x="159886" y="39744"/>
                </a:lnTo>
                <a:lnTo>
                  <a:pt x="158946" y="40089"/>
                </a:lnTo>
                <a:lnTo>
                  <a:pt x="157966" y="40429"/>
                </a:lnTo>
                <a:lnTo>
                  <a:pt x="156966" y="40770"/>
                </a:lnTo>
                <a:lnTo>
                  <a:pt x="155946" y="41099"/>
                </a:lnTo>
                <a:lnTo>
                  <a:pt x="154946" y="41405"/>
                </a:lnTo>
                <a:lnTo>
                  <a:pt x="153946" y="41712"/>
                </a:lnTo>
                <a:lnTo>
                  <a:pt x="152926" y="42007"/>
                </a:lnTo>
                <a:lnTo>
                  <a:pt x="151885" y="42297"/>
                </a:lnTo>
                <a:lnTo>
                  <a:pt x="150825" y="42587"/>
                </a:lnTo>
                <a:lnTo>
                  <a:pt x="149745" y="42866"/>
                </a:lnTo>
                <a:lnTo>
                  <a:pt x="148645" y="43139"/>
                </a:lnTo>
                <a:lnTo>
                  <a:pt x="147545" y="43412"/>
                </a:lnTo>
                <a:lnTo>
                  <a:pt x="146405" y="43674"/>
                </a:lnTo>
                <a:lnTo>
                  <a:pt x="145265" y="43931"/>
                </a:lnTo>
                <a:lnTo>
                  <a:pt x="144125" y="44182"/>
                </a:lnTo>
                <a:lnTo>
                  <a:pt x="142945" y="44433"/>
                </a:lnTo>
                <a:lnTo>
                  <a:pt x="141765" y="44673"/>
                </a:lnTo>
                <a:lnTo>
                  <a:pt x="140565" y="44907"/>
                </a:lnTo>
                <a:lnTo>
                  <a:pt x="139365" y="45135"/>
                </a:lnTo>
                <a:lnTo>
                  <a:pt x="138145" y="45358"/>
                </a:lnTo>
                <a:lnTo>
                  <a:pt x="136905" y="45570"/>
                </a:lnTo>
                <a:lnTo>
                  <a:pt x="135665" y="45782"/>
                </a:lnTo>
                <a:lnTo>
                  <a:pt x="134405" y="45988"/>
                </a:lnTo>
                <a:lnTo>
                  <a:pt x="133145" y="46184"/>
                </a:lnTo>
                <a:lnTo>
                  <a:pt x="131865" y="46379"/>
                </a:lnTo>
                <a:lnTo>
                  <a:pt x="130585" y="46563"/>
                </a:lnTo>
                <a:lnTo>
                  <a:pt x="129285" y="46741"/>
                </a:lnTo>
                <a:lnTo>
                  <a:pt x="127985" y="46914"/>
                </a:lnTo>
                <a:lnTo>
                  <a:pt x="126665" y="47081"/>
                </a:lnTo>
                <a:lnTo>
                  <a:pt x="125345" y="47243"/>
                </a:lnTo>
                <a:lnTo>
                  <a:pt x="124025" y="47393"/>
                </a:lnTo>
                <a:lnTo>
                  <a:pt x="122684" y="47544"/>
                </a:lnTo>
                <a:lnTo>
                  <a:pt x="121344" y="47683"/>
                </a:lnTo>
                <a:lnTo>
                  <a:pt x="120004" y="47817"/>
                </a:lnTo>
                <a:lnTo>
                  <a:pt x="118644" y="47945"/>
                </a:lnTo>
                <a:lnTo>
                  <a:pt x="117284" y="48063"/>
                </a:lnTo>
                <a:lnTo>
                  <a:pt x="115924" y="48180"/>
                </a:lnTo>
                <a:lnTo>
                  <a:pt x="114564" y="48286"/>
                </a:lnTo>
                <a:lnTo>
                  <a:pt x="113204" y="48386"/>
                </a:lnTo>
                <a:lnTo>
                  <a:pt x="111824" y="48481"/>
                </a:lnTo>
                <a:lnTo>
                  <a:pt x="110444" y="48564"/>
                </a:lnTo>
                <a:lnTo>
                  <a:pt x="109084" y="48642"/>
                </a:lnTo>
                <a:lnTo>
                  <a:pt x="107704" y="48715"/>
                </a:lnTo>
                <a:lnTo>
                  <a:pt x="106324" y="48782"/>
                </a:lnTo>
                <a:lnTo>
                  <a:pt x="104944" y="48838"/>
                </a:lnTo>
                <a:lnTo>
                  <a:pt x="103564" y="48893"/>
                </a:lnTo>
                <a:lnTo>
                  <a:pt x="102184" y="48932"/>
                </a:lnTo>
                <a:lnTo>
                  <a:pt x="100804" y="48971"/>
                </a:lnTo>
                <a:lnTo>
                  <a:pt x="99424" y="48999"/>
                </a:lnTo>
                <a:lnTo>
                  <a:pt x="98044" y="49022"/>
                </a:lnTo>
                <a:lnTo>
                  <a:pt x="96664" y="49038"/>
                </a:lnTo>
                <a:lnTo>
                  <a:pt x="95283" y="49044"/>
                </a:lnTo>
                <a:lnTo>
                  <a:pt x="93923" y="49044"/>
                </a:lnTo>
                <a:lnTo>
                  <a:pt x="92563" y="49038"/>
                </a:lnTo>
                <a:lnTo>
                  <a:pt x="91183" y="49022"/>
                </a:lnTo>
                <a:lnTo>
                  <a:pt x="89843" y="48999"/>
                </a:lnTo>
                <a:lnTo>
                  <a:pt x="88483" y="48966"/>
                </a:lnTo>
                <a:lnTo>
                  <a:pt x="87123" y="48927"/>
                </a:lnTo>
                <a:lnTo>
                  <a:pt x="85783" y="48882"/>
                </a:lnTo>
                <a:lnTo>
                  <a:pt x="84443" y="48832"/>
                </a:lnTo>
                <a:lnTo>
                  <a:pt x="83123" y="48771"/>
                </a:lnTo>
                <a:lnTo>
                  <a:pt x="81803" y="48698"/>
                </a:lnTo>
                <a:lnTo>
                  <a:pt x="80483" y="48620"/>
                </a:lnTo>
                <a:lnTo>
                  <a:pt x="79183" y="48536"/>
                </a:lnTo>
                <a:lnTo>
                  <a:pt x="77883" y="48442"/>
                </a:lnTo>
                <a:lnTo>
                  <a:pt x="76583" y="48341"/>
                </a:lnTo>
                <a:lnTo>
                  <a:pt x="75303" y="48235"/>
                </a:lnTo>
                <a:lnTo>
                  <a:pt x="74043" y="48118"/>
                </a:lnTo>
                <a:lnTo>
                  <a:pt x="76843" y="46931"/>
                </a:lnTo>
                <a:lnTo>
                  <a:pt x="79643" y="45760"/>
                </a:lnTo>
                <a:lnTo>
                  <a:pt x="81023" y="45174"/>
                </a:lnTo>
                <a:lnTo>
                  <a:pt x="82383" y="44589"/>
                </a:lnTo>
                <a:lnTo>
                  <a:pt x="83723" y="44003"/>
                </a:lnTo>
                <a:lnTo>
                  <a:pt x="85043" y="43412"/>
                </a:lnTo>
                <a:lnTo>
                  <a:pt x="88083" y="42058"/>
                </a:lnTo>
                <a:lnTo>
                  <a:pt x="91123" y="40697"/>
                </a:lnTo>
                <a:lnTo>
                  <a:pt x="94163" y="39337"/>
                </a:lnTo>
                <a:lnTo>
                  <a:pt x="97184" y="37976"/>
                </a:lnTo>
                <a:lnTo>
                  <a:pt x="98684" y="37290"/>
                </a:lnTo>
                <a:lnTo>
                  <a:pt x="100164" y="36605"/>
                </a:lnTo>
                <a:lnTo>
                  <a:pt x="101644" y="35919"/>
                </a:lnTo>
                <a:lnTo>
                  <a:pt x="103104" y="35233"/>
                </a:lnTo>
                <a:lnTo>
                  <a:pt x="104564" y="34542"/>
                </a:lnTo>
                <a:lnTo>
                  <a:pt x="105984" y="33850"/>
                </a:lnTo>
                <a:lnTo>
                  <a:pt x="107404" y="33153"/>
                </a:lnTo>
                <a:lnTo>
                  <a:pt x="108804" y="32451"/>
                </a:lnTo>
                <a:lnTo>
                  <a:pt x="108964" y="32356"/>
                </a:lnTo>
                <a:lnTo>
                  <a:pt x="109124" y="32261"/>
                </a:lnTo>
                <a:lnTo>
                  <a:pt x="109284" y="32161"/>
                </a:lnTo>
                <a:lnTo>
                  <a:pt x="109404" y="32060"/>
                </a:lnTo>
                <a:lnTo>
                  <a:pt x="109524" y="31960"/>
                </a:lnTo>
                <a:lnTo>
                  <a:pt x="109624" y="31854"/>
                </a:lnTo>
                <a:lnTo>
                  <a:pt x="109724" y="31743"/>
                </a:lnTo>
                <a:lnTo>
                  <a:pt x="109804" y="31637"/>
                </a:lnTo>
                <a:lnTo>
                  <a:pt x="109944" y="31408"/>
                </a:lnTo>
                <a:lnTo>
                  <a:pt x="110024" y="31179"/>
                </a:lnTo>
                <a:lnTo>
                  <a:pt x="110084" y="30940"/>
                </a:lnTo>
                <a:lnTo>
                  <a:pt x="110124" y="30700"/>
                </a:lnTo>
                <a:lnTo>
                  <a:pt x="110104" y="30460"/>
                </a:lnTo>
                <a:lnTo>
                  <a:pt x="110084" y="30215"/>
                </a:lnTo>
                <a:lnTo>
                  <a:pt x="110044" y="29970"/>
                </a:lnTo>
                <a:lnTo>
                  <a:pt x="109984" y="29724"/>
                </a:lnTo>
                <a:lnTo>
                  <a:pt x="109844" y="29245"/>
                </a:lnTo>
                <a:lnTo>
                  <a:pt x="109704" y="28771"/>
                </a:lnTo>
                <a:lnTo>
                  <a:pt x="109624" y="28598"/>
                </a:lnTo>
                <a:lnTo>
                  <a:pt x="109524" y="28425"/>
                </a:lnTo>
                <a:lnTo>
                  <a:pt x="109384" y="28258"/>
                </a:lnTo>
                <a:lnTo>
                  <a:pt x="109204" y="28085"/>
                </a:lnTo>
                <a:lnTo>
                  <a:pt x="109024" y="27918"/>
                </a:lnTo>
                <a:lnTo>
                  <a:pt x="108804" y="27745"/>
                </a:lnTo>
                <a:lnTo>
                  <a:pt x="108344" y="27410"/>
                </a:lnTo>
                <a:lnTo>
                  <a:pt x="107864" y="27070"/>
                </a:lnTo>
                <a:lnTo>
                  <a:pt x="107404" y="26730"/>
                </a:lnTo>
                <a:lnTo>
                  <a:pt x="107204" y="26557"/>
                </a:lnTo>
                <a:lnTo>
                  <a:pt x="107024" y="26384"/>
                </a:lnTo>
                <a:lnTo>
                  <a:pt x="106844" y="26212"/>
                </a:lnTo>
                <a:lnTo>
                  <a:pt x="106724" y="26039"/>
                </a:lnTo>
                <a:lnTo>
                  <a:pt x="106364" y="25515"/>
                </a:lnTo>
                <a:lnTo>
                  <a:pt x="106024" y="24990"/>
                </a:lnTo>
                <a:lnTo>
                  <a:pt x="105384" y="23942"/>
                </a:lnTo>
                <a:lnTo>
                  <a:pt x="104744" y="22888"/>
                </a:lnTo>
                <a:lnTo>
                  <a:pt x="104124" y="21835"/>
                </a:lnTo>
                <a:lnTo>
                  <a:pt x="103504" y="20781"/>
                </a:lnTo>
                <a:lnTo>
                  <a:pt x="102864" y="19733"/>
                </a:lnTo>
                <a:lnTo>
                  <a:pt x="102524" y="19203"/>
                </a:lnTo>
                <a:lnTo>
                  <a:pt x="102164" y="18679"/>
                </a:lnTo>
                <a:lnTo>
                  <a:pt x="101804" y="18160"/>
                </a:lnTo>
                <a:lnTo>
                  <a:pt x="101404" y="17636"/>
                </a:lnTo>
                <a:lnTo>
                  <a:pt x="99984" y="15757"/>
                </a:lnTo>
                <a:lnTo>
                  <a:pt x="98524" y="13878"/>
                </a:lnTo>
                <a:lnTo>
                  <a:pt x="97044" y="12005"/>
                </a:lnTo>
                <a:lnTo>
                  <a:pt x="95524" y="10126"/>
                </a:lnTo>
                <a:lnTo>
                  <a:pt x="92503" y="6385"/>
                </a:lnTo>
                <a:lnTo>
                  <a:pt x="89483" y="2649"/>
                </a:lnTo>
                <a:lnTo>
                  <a:pt x="91003" y="2627"/>
                </a:lnTo>
                <a:lnTo>
                  <a:pt x="92503" y="2610"/>
                </a:lnTo>
                <a:lnTo>
                  <a:pt x="94003" y="2604"/>
                </a:lnTo>
                <a:close/>
                <a:moveTo>
                  <a:pt x="93883" y="0"/>
                </a:moveTo>
                <a:lnTo>
                  <a:pt x="92783" y="6"/>
                </a:lnTo>
                <a:lnTo>
                  <a:pt x="91563" y="17"/>
                </a:lnTo>
                <a:lnTo>
                  <a:pt x="90363" y="28"/>
                </a:lnTo>
                <a:lnTo>
                  <a:pt x="89163" y="45"/>
                </a:lnTo>
                <a:lnTo>
                  <a:pt x="87983" y="67"/>
                </a:lnTo>
                <a:lnTo>
                  <a:pt x="86783" y="95"/>
                </a:lnTo>
                <a:lnTo>
                  <a:pt x="85603" y="123"/>
                </a:lnTo>
                <a:lnTo>
                  <a:pt x="84423" y="156"/>
                </a:lnTo>
                <a:lnTo>
                  <a:pt x="83263" y="196"/>
                </a:lnTo>
                <a:lnTo>
                  <a:pt x="82083" y="235"/>
                </a:lnTo>
                <a:lnTo>
                  <a:pt x="80923" y="285"/>
                </a:lnTo>
                <a:lnTo>
                  <a:pt x="79763" y="329"/>
                </a:lnTo>
                <a:lnTo>
                  <a:pt x="78623" y="385"/>
                </a:lnTo>
                <a:lnTo>
                  <a:pt x="77463" y="441"/>
                </a:lnTo>
                <a:lnTo>
                  <a:pt x="76323" y="502"/>
                </a:lnTo>
                <a:lnTo>
                  <a:pt x="75203" y="569"/>
                </a:lnTo>
                <a:lnTo>
                  <a:pt x="74063" y="636"/>
                </a:lnTo>
                <a:lnTo>
                  <a:pt x="72943" y="708"/>
                </a:lnTo>
                <a:lnTo>
                  <a:pt x="71823" y="787"/>
                </a:lnTo>
                <a:lnTo>
                  <a:pt x="70723" y="865"/>
                </a:lnTo>
                <a:lnTo>
                  <a:pt x="69603" y="948"/>
                </a:lnTo>
                <a:lnTo>
                  <a:pt x="68503" y="1037"/>
                </a:lnTo>
                <a:lnTo>
                  <a:pt x="67423" y="1127"/>
                </a:lnTo>
                <a:lnTo>
                  <a:pt x="66322" y="1221"/>
                </a:lnTo>
                <a:lnTo>
                  <a:pt x="65242" y="1316"/>
                </a:lnTo>
                <a:lnTo>
                  <a:pt x="64182" y="1422"/>
                </a:lnTo>
                <a:lnTo>
                  <a:pt x="63102" y="1523"/>
                </a:lnTo>
                <a:lnTo>
                  <a:pt x="62042" y="1634"/>
                </a:lnTo>
                <a:lnTo>
                  <a:pt x="60982" y="1746"/>
                </a:lnTo>
                <a:lnTo>
                  <a:pt x="59942" y="1863"/>
                </a:lnTo>
                <a:lnTo>
                  <a:pt x="58902" y="1980"/>
                </a:lnTo>
                <a:lnTo>
                  <a:pt x="57862" y="2102"/>
                </a:lnTo>
                <a:lnTo>
                  <a:pt x="56842" y="2231"/>
                </a:lnTo>
                <a:lnTo>
                  <a:pt x="55822" y="2359"/>
                </a:lnTo>
                <a:lnTo>
                  <a:pt x="54802" y="2487"/>
                </a:lnTo>
                <a:lnTo>
                  <a:pt x="53802" y="2627"/>
                </a:lnTo>
                <a:lnTo>
                  <a:pt x="52802" y="2766"/>
                </a:lnTo>
                <a:lnTo>
                  <a:pt x="51802" y="2905"/>
                </a:lnTo>
                <a:lnTo>
                  <a:pt x="50822" y="3050"/>
                </a:lnTo>
                <a:lnTo>
                  <a:pt x="49842" y="3201"/>
                </a:lnTo>
                <a:lnTo>
                  <a:pt x="48862" y="3351"/>
                </a:lnTo>
                <a:lnTo>
                  <a:pt x="47902" y="3507"/>
                </a:lnTo>
                <a:lnTo>
                  <a:pt x="46942" y="3669"/>
                </a:lnTo>
                <a:lnTo>
                  <a:pt x="46002" y="3831"/>
                </a:lnTo>
                <a:lnTo>
                  <a:pt x="45062" y="3993"/>
                </a:lnTo>
                <a:lnTo>
                  <a:pt x="44122" y="4160"/>
                </a:lnTo>
                <a:lnTo>
                  <a:pt x="43202" y="4333"/>
                </a:lnTo>
                <a:lnTo>
                  <a:pt x="42282" y="4506"/>
                </a:lnTo>
                <a:lnTo>
                  <a:pt x="41362" y="4684"/>
                </a:lnTo>
                <a:lnTo>
                  <a:pt x="40462" y="4862"/>
                </a:lnTo>
                <a:lnTo>
                  <a:pt x="39582" y="5046"/>
                </a:lnTo>
                <a:lnTo>
                  <a:pt x="38682" y="5230"/>
                </a:lnTo>
                <a:lnTo>
                  <a:pt x="37801" y="5420"/>
                </a:lnTo>
                <a:lnTo>
                  <a:pt x="36941" y="5609"/>
                </a:lnTo>
                <a:lnTo>
                  <a:pt x="36081" y="5805"/>
                </a:lnTo>
                <a:lnTo>
                  <a:pt x="35221" y="6000"/>
                </a:lnTo>
                <a:lnTo>
                  <a:pt x="34381" y="6201"/>
                </a:lnTo>
                <a:lnTo>
                  <a:pt x="33541" y="6401"/>
                </a:lnTo>
                <a:lnTo>
                  <a:pt x="32721" y="6608"/>
                </a:lnTo>
                <a:lnTo>
                  <a:pt x="31901" y="6814"/>
                </a:lnTo>
                <a:lnTo>
                  <a:pt x="31081" y="7026"/>
                </a:lnTo>
                <a:lnTo>
                  <a:pt x="30281" y="7243"/>
                </a:lnTo>
                <a:lnTo>
                  <a:pt x="29501" y="7455"/>
                </a:lnTo>
                <a:lnTo>
                  <a:pt x="28721" y="7678"/>
                </a:lnTo>
                <a:lnTo>
                  <a:pt x="27941" y="7896"/>
                </a:lnTo>
                <a:lnTo>
                  <a:pt x="27181" y="8119"/>
                </a:lnTo>
                <a:lnTo>
                  <a:pt x="26421" y="8347"/>
                </a:lnTo>
                <a:lnTo>
                  <a:pt x="25661" y="8576"/>
                </a:lnTo>
                <a:lnTo>
                  <a:pt x="24941" y="8810"/>
                </a:lnTo>
                <a:lnTo>
                  <a:pt x="24201" y="9044"/>
                </a:lnTo>
                <a:lnTo>
                  <a:pt x="23481" y="9278"/>
                </a:lnTo>
                <a:lnTo>
                  <a:pt x="22781" y="9518"/>
                </a:lnTo>
                <a:lnTo>
                  <a:pt x="22081" y="9758"/>
                </a:lnTo>
                <a:lnTo>
                  <a:pt x="21381" y="10003"/>
                </a:lnTo>
                <a:lnTo>
                  <a:pt x="20701" y="10248"/>
                </a:lnTo>
                <a:lnTo>
                  <a:pt x="20021" y="10499"/>
                </a:lnTo>
                <a:lnTo>
                  <a:pt x="19361" y="10750"/>
                </a:lnTo>
                <a:lnTo>
                  <a:pt x="18721" y="11001"/>
                </a:lnTo>
                <a:lnTo>
                  <a:pt x="18081" y="11258"/>
                </a:lnTo>
                <a:lnTo>
                  <a:pt x="17441" y="11514"/>
                </a:lnTo>
                <a:lnTo>
                  <a:pt x="16821" y="11776"/>
                </a:lnTo>
                <a:lnTo>
                  <a:pt x="16201" y="12038"/>
                </a:lnTo>
                <a:lnTo>
                  <a:pt x="15601" y="12300"/>
                </a:lnTo>
                <a:lnTo>
                  <a:pt x="15021" y="12568"/>
                </a:lnTo>
                <a:lnTo>
                  <a:pt x="14441" y="12836"/>
                </a:lnTo>
                <a:lnTo>
                  <a:pt x="13861" y="13103"/>
                </a:lnTo>
                <a:lnTo>
                  <a:pt x="13301" y="13376"/>
                </a:lnTo>
                <a:lnTo>
                  <a:pt x="12761" y="13650"/>
                </a:lnTo>
                <a:lnTo>
                  <a:pt x="12221" y="13928"/>
                </a:lnTo>
                <a:lnTo>
                  <a:pt x="11681" y="14207"/>
                </a:lnTo>
                <a:lnTo>
                  <a:pt x="11161" y="14486"/>
                </a:lnTo>
                <a:lnTo>
                  <a:pt x="10661" y="14770"/>
                </a:lnTo>
                <a:lnTo>
                  <a:pt x="10161" y="15055"/>
                </a:lnTo>
                <a:lnTo>
                  <a:pt x="9680" y="15339"/>
                </a:lnTo>
                <a:lnTo>
                  <a:pt x="9200" y="15629"/>
                </a:lnTo>
                <a:lnTo>
                  <a:pt x="8740" y="15919"/>
                </a:lnTo>
                <a:lnTo>
                  <a:pt x="8280" y="16214"/>
                </a:lnTo>
                <a:lnTo>
                  <a:pt x="7840" y="16504"/>
                </a:lnTo>
                <a:lnTo>
                  <a:pt x="7420" y="16800"/>
                </a:lnTo>
                <a:lnTo>
                  <a:pt x="7000" y="17101"/>
                </a:lnTo>
                <a:lnTo>
                  <a:pt x="6580" y="17396"/>
                </a:lnTo>
                <a:lnTo>
                  <a:pt x="6200" y="17698"/>
                </a:lnTo>
                <a:lnTo>
                  <a:pt x="5800" y="17999"/>
                </a:lnTo>
                <a:lnTo>
                  <a:pt x="5440" y="18305"/>
                </a:lnTo>
                <a:lnTo>
                  <a:pt x="5080" y="18612"/>
                </a:lnTo>
                <a:lnTo>
                  <a:pt x="4720" y="18919"/>
                </a:lnTo>
                <a:lnTo>
                  <a:pt x="4380" y="19225"/>
                </a:lnTo>
                <a:lnTo>
                  <a:pt x="4060" y="19537"/>
                </a:lnTo>
                <a:lnTo>
                  <a:pt x="3740" y="19850"/>
                </a:lnTo>
                <a:lnTo>
                  <a:pt x="3440" y="20162"/>
                </a:lnTo>
                <a:lnTo>
                  <a:pt x="3160" y="20480"/>
                </a:lnTo>
                <a:lnTo>
                  <a:pt x="2880" y="20798"/>
                </a:lnTo>
                <a:lnTo>
                  <a:pt x="2620" y="21115"/>
                </a:lnTo>
                <a:lnTo>
                  <a:pt x="2360" y="21433"/>
                </a:lnTo>
                <a:lnTo>
                  <a:pt x="2120" y="21751"/>
                </a:lnTo>
                <a:lnTo>
                  <a:pt x="1900" y="22074"/>
                </a:lnTo>
                <a:lnTo>
                  <a:pt x="1680" y="22398"/>
                </a:lnTo>
                <a:lnTo>
                  <a:pt x="1480" y="22721"/>
                </a:lnTo>
                <a:lnTo>
                  <a:pt x="1280" y="23050"/>
                </a:lnTo>
                <a:lnTo>
                  <a:pt x="1100" y="23379"/>
                </a:lnTo>
                <a:lnTo>
                  <a:pt x="940" y="23702"/>
                </a:lnTo>
                <a:lnTo>
                  <a:pt x="780" y="24037"/>
                </a:lnTo>
                <a:lnTo>
                  <a:pt x="640" y="24366"/>
                </a:lnTo>
                <a:lnTo>
                  <a:pt x="520" y="24701"/>
                </a:lnTo>
                <a:lnTo>
                  <a:pt x="400" y="25029"/>
                </a:lnTo>
                <a:lnTo>
                  <a:pt x="300" y="25364"/>
                </a:lnTo>
                <a:lnTo>
                  <a:pt x="220" y="25699"/>
                </a:lnTo>
                <a:lnTo>
                  <a:pt x="140" y="26039"/>
                </a:lnTo>
                <a:lnTo>
                  <a:pt x="80" y="26373"/>
                </a:lnTo>
                <a:lnTo>
                  <a:pt x="40" y="26691"/>
                </a:lnTo>
                <a:lnTo>
                  <a:pt x="0" y="27003"/>
                </a:lnTo>
                <a:lnTo>
                  <a:pt x="0" y="27316"/>
                </a:lnTo>
                <a:lnTo>
                  <a:pt x="0" y="27628"/>
                </a:lnTo>
                <a:lnTo>
                  <a:pt x="20" y="27940"/>
                </a:lnTo>
                <a:lnTo>
                  <a:pt x="60" y="28252"/>
                </a:lnTo>
                <a:lnTo>
                  <a:pt x="120" y="28564"/>
                </a:lnTo>
                <a:lnTo>
                  <a:pt x="200" y="28871"/>
                </a:lnTo>
                <a:lnTo>
                  <a:pt x="280" y="29183"/>
                </a:lnTo>
                <a:lnTo>
                  <a:pt x="380" y="29496"/>
                </a:lnTo>
                <a:lnTo>
                  <a:pt x="500" y="29802"/>
                </a:lnTo>
                <a:lnTo>
                  <a:pt x="620" y="30114"/>
                </a:lnTo>
                <a:lnTo>
                  <a:pt x="780" y="30421"/>
                </a:lnTo>
                <a:lnTo>
                  <a:pt x="940" y="30728"/>
                </a:lnTo>
                <a:lnTo>
                  <a:pt x="1120" y="31034"/>
                </a:lnTo>
                <a:lnTo>
                  <a:pt x="1300" y="31341"/>
                </a:lnTo>
                <a:lnTo>
                  <a:pt x="1520" y="31648"/>
                </a:lnTo>
                <a:lnTo>
                  <a:pt x="1740" y="31954"/>
                </a:lnTo>
                <a:lnTo>
                  <a:pt x="1980" y="32256"/>
                </a:lnTo>
                <a:lnTo>
                  <a:pt x="2220" y="32562"/>
                </a:lnTo>
                <a:lnTo>
                  <a:pt x="2500" y="32863"/>
                </a:lnTo>
                <a:lnTo>
                  <a:pt x="2780" y="33164"/>
                </a:lnTo>
                <a:lnTo>
                  <a:pt x="3080" y="33465"/>
                </a:lnTo>
                <a:lnTo>
                  <a:pt x="3380" y="33767"/>
                </a:lnTo>
                <a:lnTo>
                  <a:pt x="3700" y="34062"/>
                </a:lnTo>
                <a:lnTo>
                  <a:pt x="4040" y="34363"/>
                </a:lnTo>
                <a:lnTo>
                  <a:pt x="4400" y="34659"/>
                </a:lnTo>
                <a:lnTo>
                  <a:pt x="4760" y="34954"/>
                </a:lnTo>
                <a:lnTo>
                  <a:pt x="5140" y="35250"/>
                </a:lnTo>
                <a:lnTo>
                  <a:pt x="5540" y="35540"/>
                </a:lnTo>
                <a:lnTo>
                  <a:pt x="5940" y="35835"/>
                </a:lnTo>
                <a:lnTo>
                  <a:pt x="6360" y="36125"/>
                </a:lnTo>
                <a:lnTo>
                  <a:pt x="6800" y="36415"/>
                </a:lnTo>
                <a:lnTo>
                  <a:pt x="7240" y="36699"/>
                </a:lnTo>
                <a:lnTo>
                  <a:pt x="7700" y="36989"/>
                </a:lnTo>
                <a:lnTo>
                  <a:pt x="8180" y="37274"/>
                </a:lnTo>
                <a:lnTo>
                  <a:pt x="8660" y="37552"/>
                </a:lnTo>
                <a:lnTo>
                  <a:pt x="9160" y="37837"/>
                </a:lnTo>
                <a:lnTo>
                  <a:pt x="9680" y="38116"/>
                </a:lnTo>
                <a:lnTo>
                  <a:pt x="10201" y="38394"/>
                </a:lnTo>
                <a:lnTo>
                  <a:pt x="10741" y="38673"/>
                </a:lnTo>
                <a:lnTo>
                  <a:pt x="11281" y="38946"/>
                </a:lnTo>
                <a:lnTo>
                  <a:pt x="11841" y="39225"/>
                </a:lnTo>
                <a:lnTo>
                  <a:pt x="12421" y="39493"/>
                </a:lnTo>
                <a:lnTo>
                  <a:pt x="13001" y="39766"/>
                </a:lnTo>
                <a:lnTo>
                  <a:pt x="13601" y="40034"/>
                </a:lnTo>
                <a:lnTo>
                  <a:pt x="14221" y="40301"/>
                </a:lnTo>
                <a:lnTo>
                  <a:pt x="14841" y="40563"/>
                </a:lnTo>
                <a:lnTo>
                  <a:pt x="15461" y="40831"/>
                </a:lnTo>
                <a:lnTo>
                  <a:pt x="16121" y="41087"/>
                </a:lnTo>
                <a:lnTo>
                  <a:pt x="16781" y="41349"/>
                </a:lnTo>
                <a:lnTo>
                  <a:pt x="17441" y="41606"/>
                </a:lnTo>
                <a:lnTo>
                  <a:pt x="18121" y="41862"/>
                </a:lnTo>
                <a:lnTo>
                  <a:pt x="18821" y="42113"/>
                </a:lnTo>
                <a:lnTo>
                  <a:pt x="19521" y="42364"/>
                </a:lnTo>
                <a:lnTo>
                  <a:pt x="20241" y="42615"/>
                </a:lnTo>
                <a:lnTo>
                  <a:pt x="20961" y="42860"/>
                </a:lnTo>
                <a:lnTo>
                  <a:pt x="21701" y="43106"/>
                </a:lnTo>
                <a:lnTo>
                  <a:pt x="22441" y="43346"/>
                </a:lnTo>
                <a:lnTo>
                  <a:pt x="23201" y="43585"/>
                </a:lnTo>
                <a:lnTo>
                  <a:pt x="23961" y="43819"/>
                </a:lnTo>
                <a:lnTo>
                  <a:pt x="24741" y="44059"/>
                </a:lnTo>
                <a:lnTo>
                  <a:pt x="25541" y="44288"/>
                </a:lnTo>
                <a:lnTo>
                  <a:pt x="26341" y="44516"/>
                </a:lnTo>
                <a:lnTo>
                  <a:pt x="27141" y="44745"/>
                </a:lnTo>
                <a:lnTo>
                  <a:pt x="27961" y="44974"/>
                </a:lnTo>
                <a:lnTo>
                  <a:pt x="28801" y="45191"/>
                </a:lnTo>
                <a:lnTo>
                  <a:pt x="29641" y="45414"/>
                </a:lnTo>
                <a:lnTo>
                  <a:pt x="30501" y="45632"/>
                </a:lnTo>
                <a:lnTo>
                  <a:pt x="31361" y="45843"/>
                </a:lnTo>
                <a:lnTo>
                  <a:pt x="32221" y="46055"/>
                </a:lnTo>
                <a:lnTo>
                  <a:pt x="33101" y="46267"/>
                </a:lnTo>
                <a:lnTo>
                  <a:pt x="33981" y="46473"/>
                </a:lnTo>
                <a:lnTo>
                  <a:pt x="34881" y="46674"/>
                </a:lnTo>
                <a:lnTo>
                  <a:pt x="35801" y="46875"/>
                </a:lnTo>
                <a:lnTo>
                  <a:pt x="36721" y="47076"/>
                </a:lnTo>
                <a:lnTo>
                  <a:pt x="37641" y="47265"/>
                </a:lnTo>
                <a:lnTo>
                  <a:pt x="38582" y="47460"/>
                </a:lnTo>
                <a:lnTo>
                  <a:pt x="39522" y="47650"/>
                </a:lnTo>
                <a:lnTo>
                  <a:pt x="40482" y="47834"/>
                </a:lnTo>
                <a:lnTo>
                  <a:pt x="41442" y="48018"/>
                </a:lnTo>
                <a:lnTo>
                  <a:pt x="42402" y="48196"/>
                </a:lnTo>
                <a:lnTo>
                  <a:pt x="43382" y="48375"/>
                </a:lnTo>
                <a:lnTo>
                  <a:pt x="44362" y="48548"/>
                </a:lnTo>
                <a:lnTo>
                  <a:pt x="45362" y="48715"/>
                </a:lnTo>
                <a:lnTo>
                  <a:pt x="46362" y="48882"/>
                </a:lnTo>
                <a:lnTo>
                  <a:pt x="47382" y="49044"/>
                </a:lnTo>
                <a:lnTo>
                  <a:pt x="48402" y="49206"/>
                </a:lnTo>
                <a:lnTo>
                  <a:pt x="49422" y="49362"/>
                </a:lnTo>
                <a:lnTo>
                  <a:pt x="50462" y="49512"/>
                </a:lnTo>
                <a:lnTo>
                  <a:pt x="51502" y="49663"/>
                </a:lnTo>
                <a:lnTo>
                  <a:pt x="52562" y="49808"/>
                </a:lnTo>
                <a:lnTo>
                  <a:pt x="53622" y="49953"/>
                </a:lnTo>
                <a:lnTo>
                  <a:pt x="54682" y="50092"/>
                </a:lnTo>
                <a:lnTo>
                  <a:pt x="55762" y="50226"/>
                </a:lnTo>
                <a:lnTo>
                  <a:pt x="56842" y="50360"/>
                </a:lnTo>
                <a:lnTo>
                  <a:pt x="57922" y="50488"/>
                </a:lnTo>
                <a:lnTo>
                  <a:pt x="59022" y="50611"/>
                </a:lnTo>
                <a:lnTo>
                  <a:pt x="60122" y="50733"/>
                </a:lnTo>
                <a:lnTo>
                  <a:pt x="61242" y="50850"/>
                </a:lnTo>
                <a:lnTo>
                  <a:pt x="62362" y="50962"/>
                </a:lnTo>
                <a:lnTo>
                  <a:pt x="63482" y="51073"/>
                </a:lnTo>
                <a:lnTo>
                  <a:pt x="64602" y="51179"/>
                </a:lnTo>
                <a:lnTo>
                  <a:pt x="65742" y="51280"/>
                </a:lnTo>
                <a:lnTo>
                  <a:pt x="66883" y="51374"/>
                </a:lnTo>
                <a:lnTo>
                  <a:pt x="68023" y="51469"/>
                </a:lnTo>
                <a:lnTo>
                  <a:pt x="69183" y="51558"/>
                </a:lnTo>
                <a:lnTo>
                  <a:pt x="70343" y="51648"/>
                </a:lnTo>
                <a:lnTo>
                  <a:pt x="71503" y="51726"/>
                </a:lnTo>
                <a:lnTo>
                  <a:pt x="72683" y="51804"/>
                </a:lnTo>
                <a:lnTo>
                  <a:pt x="73863" y="51876"/>
                </a:lnTo>
                <a:lnTo>
                  <a:pt x="75043" y="51949"/>
                </a:lnTo>
                <a:lnTo>
                  <a:pt x="76243" y="52010"/>
                </a:lnTo>
                <a:lnTo>
                  <a:pt x="77443" y="52071"/>
                </a:lnTo>
                <a:lnTo>
                  <a:pt x="78643" y="52127"/>
                </a:lnTo>
                <a:lnTo>
                  <a:pt x="79843" y="52177"/>
                </a:lnTo>
                <a:lnTo>
                  <a:pt x="81043" y="52228"/>
                </a:lnTo>
                <a:lnTo>
                  <a:pt x="82263" y="52267"/>
                </a:lnTo>
                <a:lnTo>
                  <a:pt x="83483" y="52306"/>
                </a:lnTo>
                <a:lnTo>
                  <a:pt x="84723" y="52339"/>
                </a:lnTo>
                <a:lnTo>
                  <a:pt x="85943" y="52367"/>
                </a:lnTo>
                <a:lnTo>
                  <a:pt x="87183" y="52395"/>
                </a:lnTo>
                <a:lnTo>
                  <a:pt x="88423" y="52412"/>
                </a:lnTo>
                <a:lnTo>
                  <a:pt x="89663" y="52428"/>
                </a:lnTo>
                <a:lnTo>
                  <a:pt x="90923" y="52439"/>
                </a:lnTo>
                <a:lnTo>
                  <a:pt x="92183" y="52445"/>
                </a:lnTo>
                <a:lnTo>
                  <a:pt x="94703" y="52445"/>
                </a:lnTo>
                <a:lnTo>
                  <a:pt x="95904" y="52434"/>
                </a:lnTo>
                <a:lnTo>
                  <a:pt x="97124" y="52423"/>
                </a:lnTo>
                <a:lnTo>
                  <a:pt x="98324" y="52406"/>
                </a:lnTo>
                <a:lnTo>
                  <a:pt x="99544" y="52384"/>
                </a:lnTo>
                <a:lnTo>
                  <a:pt x="100744" y="52361"/>
                </a:lnTo>
                <a:lnTo>
                  <a:pt x="101924" y="52333"/>
                </a:lnTo>
                <a:lnTo>
                  <a:pt x="103124" y="52300"/>
                </a:lnTo>
                <a:lnTo>
                  <a:pt x="104304" y="52261"/>
                </a:lnTo>
                <a:lnTo>
                  <a:pt x="105504" y="52222"/>
                </a:lnTo>
                <a:lnTo>
                  <a:pt x="106684" y="52177"/>
                </a:lnTo>
                <a:lnTo>
                  <a:pt x="107844" y="52133"/>
                </a:lnTo>
                <a:lnTo>
                  <a:pt x="109024" y="52077"/>
                </a:lnTo>
                <a:lnTo>
                  <a:pt x="110184" y="52021"/>
                </a:lnTo>
                <a:lnTo>
                  <a:pt x="111344" y="51960"/>
                </a:lnTo>
                <a:lnTo>
                  <a:pt x="112504" y="51899"/>
                </a:lnTo>
                <a:lnTo>
                  <a:pt x="113644" y="51832"/>
                </a:lnTo>
                <a:lnTo>
                  <a:pt x="114804" y="51759"/>
                </a:lnTo>
                <a:lnTo>
                  <a:pt x="115944" y="51681"/>
                </a:lnTo>
                <a:lnTo>
                  <a:pt x="117084" y="51603"/>
                </a:lnTo>
                <a:lnTo>
                  <a:pt x="118204" y="51519"/>
                </a:lnTo>
                <a:lnTo>
                  <a:pt x="119324" y="51436"/>
                </a:lnTo>
                <a:lnTo>
                  <a:pt x="120444" y="51347"/>
                </a:lnTo>
                <a:lnTo>
                  <a:pt x="121564" y="51252"/>
                </a:lnTo>
                <a:lnTo>
                  <a:pt x="122664" y="51151"/>
                </a:lnTo>
                <a:lnTo>
                  <a:pt x="123764" y="51051"/>
                </a:lnTo>
                <a:lnTo>
                  <a:pt x="124865" y="50951"/>
                </a:lnTo>
                <a:lnTo>
                  <a:pt x="125965" y="50839"/>
                </a:lnTo>
                <a:lnTo>
                  <a:pt x="127045" y="50728"/>
                </a:lnTo>
                <a:lnTo>
                  <a:pt x="128125" y="50616"/>
                </a:lnTo>
                <a:lnTo>
                  <a:pt x="129185" y="50494"/>
                </a:lnTo>
                <a:lnTo>
                  <a:pt x="130245" y="50376"/>
                </a:lnTo>
                <a:lnTo>
                  <a:pt x="131305" y="50248"/>
                </a:lnTo>
                <a:lnTo>
                  <a:pt x="132365" y="50120"/>
                </a:lnTo>
                <a:lnTo>
                  <a:pt x="133405" y="49986"/>
                </a:lnTo>
                <a:lnTo>
                  <a:pt x="134445" y="49852"/>
                </a:lnTo>
                <a:lnTo>
                  <a:pt x="135485" y="49713"/>
                </a:lnTo>
                <a:lnTo>
                  <a:pt x="136505" y="49574"/>
                </a:lnTo>
                <a:lnTo>
                  <a:pt x="137525" y="49429"/>
                </a:lnTo>
                <a:lnTo>
                  <a:pt x="138525" y="49278"/>
                </a:lnTo>
                <a:lnTo>
                  <a:pt x="139525" y="49127"/>
                </a:lnTo>
                <a:lnTo>
                  <a:pt x="140525" y="48971"/>
                </a:lnTo>
                <a:lnTo>
                  <a:pt x="141505" y="48815"/>
                </a:lnTo>
                <a:lnTo>
                  <a:pt x="142485" y="48654"/>
                </a:lnTo>
                <a:lnTo>
                  <a:pt x="143465" y="48486"/>
                </a:lnTo>
                <a:lnTo>
                  <a:pt x="144425" y="48319"/>
                </a:lnTo>
                <a:lnTo>
                  <a:pt x="145385" y="48152"/>
                </a:lnTo>
                <a:lnTo>
                  <a:pt x="146345" y="47979"/>
                </a:lnTo>
                <a:lnTo>
                  <a:pt x="147285" y="47800"/>
                </a:lnTo>
                <a:lnTo>
                  <a:pt x="148225" y="47622"/>
                </a:lnTo>
                <a:lnTo>
                  <a:pt x="149145" y="47438"/>
                </a:lnTo>
                <a:lnTo>
                  <a:pt x="150065" y="47254"/>
                </a:lnTo>
                <a:lnTo>
                  <a:pt x="150965" y="47064"/>
                </a:lnTo>
                <a:lnTo>
                  <a:pt x="151865" y="46875"/>
                </a:lnTo>
                <a:lnTo>
                  <a:pt x="152766" y="46680"/>
                </a:lnTo>
                <a:lnTo>
                  <a:pt x="153646" y="46485"/>
                </a:lnTo>
                <a:lnTo>
                  <a:pt x="154526" y="46284"/>
                </a:lnTo>
                <a:lnTo>
                  <a:pt x="155386" y="46083"/>
                </a:lnTo>
                <a:lnTo>
                  <a:pt x="156246" y="45877"/>
                </a:lnTo>
                <a:lnTo>
                  <a:pt x="157086" y="45671"/>
                </a:lnTo>
                <a:lnTo>
                  <a:pt x="157926" y="45459"/>
                </a:lnTo>
                <a:lnTo>
                  <a:pt x="158746" y="45247"/>
                </a:lnTo>
                <a:lnTo>
                  <a:pt x="159566" y="45029"/>
                </a:lnTo>
                <a:lnTo>
                  <a:pt x="160386" y="44812"/>
                </a:lnTo>
                <a:lnTo>
                  <a:pt x="161186" y="44589"/>
                </a:lnTo>
                <a:lnTo>
                  <a:pt x="161986" y="44366"/>
                </a:lnTo>
                <a:lnTo>
                  <a:pt x="162766" y="44137"/>
                </a:lnTo>
                <a:lnTo>
                  <a:pt x="163526" y="43909"/>
                </a:lnTo>
                <a:lnTo>
                  <a:pt x="164306" y="43680"/>
                </a:lnTo>
                <a:lnTo>
                  <a:pt x="165046" y="43446"/>
                </a:lnTo>
                <a:lnTo>
                  <a:pt x="165786" y="43206"/>
                </a:lnTo>
                <a:lnTo>
                  <a:pt x="166526" y="42966"/>
                </a:lnTo>
                <a:lnTo>
                  <a:pt x="167246" y="42727"/>
                </a:lnTo>
                <a:lnTo>
                  <a:pt x="167966" y="42481"/>
                </a:lnTo>
                <a:lnTo>
                  <a:pt x="168666" y="42236"/>
                </a:lnTo>
                <a:lnTo>
                  <a:pt x="169346" y="41991"/>
                </a:lnTo>
                <a:lnTo>
                  <a:pt x="170026" y="41740"/>
                </a:lnTo>
                <a:lnTo>
                  <a:pt x="170706" y="41489"/>
                </a:lnTo>
                <a:lnTo>
                  <a:pt x="171366" y="41232"/>
                </a:lnTo>
                <a:lnTo>
                  <a:pt x="172006" y="40976"/>
                </a:lnTo>
                <a:lnTo>
                  <a:pt x="172646" y="40714"/>
                </a:lnTo>
                <a:lnTo>
                  <a:pt x="173266" y="40452"/>
                </a:lnTo>
                <a:lnTo>
                  <a:pt x="173886" y="40190"/>
                </a:lnTo>
                <a:lnTo>
                  <a:pt x="174486" y="39922"/>
                </a:lnTo>
                <a:lnTo>
                  <a:pt x="175086" y="39654"/>
                </a:lnTo>
                <a:lnTo>
                  <a:pt x="175666" y="39381"/>
                </a:lnTo>
                <a:lnTo>
                  <a:pt x="176226" y="39108"/>
                </a:lnTo>
                <a:lnTo>
                  <a:pt x="176786" y="38835"/>
                </a:lnTo>
                <a:lnTo>
                  <a:pt x="177326" y="38562"/>
                </a:lnTo>
                <a:lnTo>
                  <a:pt x="177866" y="38283"/>
                </a:lnTo>
                <a:lnTo>
                  <a:pt x="178386" y="37998"/>
                </a:lnTo>
                <a:lnTo>
                  <a:pt x="178906" y="37720"/>
                </a:lnTo>
                <a:lnTo>
                  <a:pt x="179406" y="37435"/>
                </a:lnTo>
                <a:lnTo>
                  <a:pt x="179886" y="37145"/>
                </a:lnTo>
                <a:lnTo>
                  <a:pt x="180366" y="36861"/>
                </a:lnTo>
                <a:lnTo>
                  <a:pt x="180826" y="36571"/>
                </a:lnTo>
                <a:lnTo>
                  <a:pt x="181267" y="36276"/>
                </a:lnTo>
                <a:lnTo>
                  <a:pt x="181707" y="35986"/>
                </a:lnTo>
                <a:lnTo>
                  <a:pt x="182127" y="35690"/>
                </a:lnTo>
                <a:lnTo>
                  <a:pt x="182547" y="35395"/>
                </a:lnTo>
                <a:lnTo>
                  <a:pt x="182927" y="35094"/>
                </a:lnTo>
                <a:lnTo>
                  <a:pt x="183327" y="34792"/>
                </a:lnTo>
                <a:lnTo>
                  <a:pt x="183687" y="34491"/>
                </a:lnTo>
                <a:lnTo>
                  <a:pt x="184047" y="34185"/>
                </a:lnTo>
                <a:lnTo>
                  <a:pt x="184407" y="33884"/>
                </a:lnTo>
                <a:lnTo>
                  <a:pt x="184727" y="33577"/>
                </a:lnTo>
                <a:lnTo>
                  <a:pt x="185047" y="33265"/>
                </a:lnTo>
                <a:lnTo>
                  <a:pt x="185347" y="32958"/>
                </a:lnTo>
                <a:lnTo>
                  <a:pt x="185647" y="32646"/>
                </a:lnTo>
                <a:lnTo>
                  <a:pt x="185927" y="32334"/>
                </a:lnTo>
                <a:lnTo>
                  <a:pt x="186187" y="32016"/>
                </a:lnTo>
                <a:lnTo>
                  <a:pt x="186447" y="31704"/>
                </a:lnTo>
                <a:lnTo>
                  <a:pt x="186667" y="31386"/>
                </a:lnTo>
                <a:lnTo>
                  <a:pt x="186907" y="31062"/>
                </a:lnTo>
                <a:lnTo>
                  <a:pt x="187107" y="30745"/>
                </a:lnTo>
                <a:lnTo>
                  <a:pt x="187307" y="30421"/>
                </a:lnTo>
                <a:lnTo>
                  <a:pt x="187487" y="30098"/>
                </a:lnTo>
                <a:lnTo>
                  <a:pt x="187647" y="29774"/>
                </a:lnTo>
                <a:lnTo>
                  <a:pt x="187807" y="29451"/>
                </a:lnTo>
                <a:lnTo>
                  <a:pt x="187927" y="29122"/>
                </a:lnTo>
                <a:lnTo>
                  <a:pt x="188047" y="28799"/>
                </a:lnTo>
                <a:lnTo>
                  <a:pt x="188167" y="28464"/>
                </a:lnTo>
                <a:lnTo>
                  <a:pt x="188247" y="28135"/>
                </a:lnTo>
                <a:lnTo>
                  <a:pt x="188327" y="27806"/>
                </a:lnTo>
                <a:lnTo>
                  <a:pt x="188387" y="27472"/>
                </a:lnTo>
                <a:lnTo>
                  <a:pt x="188447" y="27137"/>
                </a:lnTo>
                <a:lnTo>
                  <a:pt x="188467" y="26803"/>
                </a:lnTo>
                <a:lnTo>
                  <a:pt x="188487" y="26468"/>
                </a:lnTo>
                <a:lnTo>
                  <a:pt x="188487" y="26133"/>
                </a:lnTo>
                <a:lnTo>
                  <a:pt x="188467" y="25765"/>
                </a:lnTo>
                <a:lnTo>
                  <a:pt x="188427" y="25397"/>
                </a:lnTo>
                <a:lnTo>
                  <a:pt x="188387" y="25029"/>
                </a:lnTo>
                <a:lnTo>
                  <a:pt x="188307" y="24667"/>
                </a:lnTo>
                <a:lnTo>
                  <a:pt x="188227" y="24305"/>
                </a:lnTo>
                <a:lnTo>
                  <a:pt x="188127" y="23948"/>
                </a:lnTo>
                <a:lnTo>
                  <a:pt x="188007" y="23591"/>
                </a:lnTo>
                <a:lnTo>
                  <a:pt x="187867" y="23234"/>
                </a:lnTo>
                <a:lnTo>
                  <a:pt x="187727" y="22877"/>
                </a:lnTo>
                <a:lnTo>
                  <a:pt x="187547" y="22526"/>
                </a:lnTo>
                <a:lnTo>
                  <a:pt x="187367" y="22180"/>
                </a:lnTo>
                <a:lnTo>
                  <a:pt x="187167" y="21835"/>
                </a:lnTo>
                <a:lnTo>
                  <a:pt x="186947" y="21489"/>
                </a:lnTo>
                <a:lnTo>
                  <a:pt x="186707" y="21143"/>
                </a:lnTo>
                <a:lnTo>
                  <a:pt x="186467" y="20803"/>
                </a:lnTo>
                <a:lnTo>
                  <a:pt x="186207" y="20463"/>
                </a:lnTo>
                <a:lnTo>
                  <a:pt x="185927" y="20128"/>
                </a:lnTo>
                <a:lnTo>
                  <a:pt x="185627" y="19794"/>
                </a:lnTo>
                <a:lnTo>
                  <a:pt x="185307" y="19459"/>
                </a:lnTo>
                <a:lnTo>
                  <a:pt x="184987" y="19130"/>
                </a:lnTo>
                <a:lnTo>
                  <a:pt x="184647" y="18801"/>
                </a:lnTo>
                <a:lnTo>
                  <a:pt x="184287" y="18478"/>
                </a:lnTo>
                <a:lnTo>
                  <a:pt x="183927" y="18155"/>
                </a:lnTo>
                <a:lnTo>
                  <a:pt x="183547" y="17831"/>
                </a:lnTo>
                <a:lnTo>
                  <a:pt x="183147" y="17514"/>
                </a:lnTo>
                <a:lnTo>
                  <a:pt x="182727" y="17201"/>
                </a:lnTo>
                <a:lnTo>
                  <a:pt x="182307" y="16883"/>
                </a:lnTo>
                <a:lnTo>
                  <a:pt x="181867" y="16571"/>
                </a:lnTo>
                <a:lnTo>
                  <a:pt x="181407" y="16265"/>
                </a:lnTo>
                <a:lnTo>
                  <a:pt x="180946" y="15958"/>
                </a:lnTo>
                <a:lnTo>
                  <a:pt x="180466" y="15651"/>
                </a:lnTo>
                <a:lnTo>
                  <a:pt x="179966" y="15350"/>
                </a:lnTo>
                <a:lnTo>
                  <a:pt x="179466" y="15049"/>
                </a:lnTo>
                <a:lnTo>
                  <a:pt x="178946" y="14754"/>
                </a:lnTo>
                <a:lnTo>
                  <a:pt x="178406" y="14458"/>
                </a:lnTo>
                <a:lnTo>
                  <a:pt x="177866" y="14163"/>
                </a:lnTo>
                <a:lnTo>
                  <a:pt x="177306" y="13873"/>
                </a:lnTo>
                <a:lnTo>
                  <a:pt x="176746" y="13588"/>
                </a:lnTo>
                <a:lnTo>
                  <a:pt x="176166" y="13304"/>
                </a:lnTo>
                <a:lnTo>
                  <a:pt x="175566" y="13020"/>
                </a:lnTo>
                <a:lnTo>
                  <a:pt x="174966" y="12741"/>
                </a:lnTo>
                <a:lnTo>
                  <a:pt x="174346" y="12462"/>
                </a:lnTo>
                <a:lnTo>
                  <a:pt x="173706" y="12189"/>
                </a:lnTo>
                <a:lnTo>
                  <a:pt x="173066" y="11916"/>
                </a:lnTo>
                <a:lnTo>
                  <a:pt x="172426" y="11648"/>
                </a:lnTo>
                <a:lnTo>
                  <a:pt x="171766" y="11380"/>
                </a:lnTo>
                <a:lnTo>
                  <a:pt x="171086" y="11113"/>
                </a:lnTo>
                <a:lnTo>
                  <a:pt x="170406" y="10851"/>
                </a:lnTo>
                <a:lnTo>
                  <a:pt x="169706" y="10594"/>
                </a:lnTo>
                <a:lnTo>
                  <a:pt x="168986" y="10338"/>
                </a:lnTo>
                <a:lnTo>
                  <a:pt x="168286" y="10087"/>
                </a:lnTo>
                <a:lnTo>
                  <a:pt x="167546" y="9836"/>
                </a:lnTo>
                <a:lnTo>
                  <a:pt x="166806" y="9585"/>
                </a:lnTo>
                <a:lnTo>
                  <a:pt x="166066" y="9340"/>
                </a:lnTo>
                <a:lnTo>
                  <a:pt x="165306" y="9100"/>
                </a:lnTo>
                <a:lnTo>
                  <a:pt x="164546" y="8860"/>
                </a:lnTo>
                <a:lnTo>
                  <a:pt x="163766" y="8620"/>
                </a:lnTo>
                <a:lnTo>
                  <a:pt x="162966" y="8386"/>
                </a:lnTo>
                <a:lnTo>
                  <a:pt x="162186" y="8158"/>
                </a:lnTo>
                <a:lnTo>
                  <a:pt x="161366" y="7929"/>
                </a:lnTo>
                <a:lnTo>
                  <a:pt x="160546" y="7700"/>
                </a:lnTo>
                <a:lnTo>
                  <a:pt x="159726" y="7477"/>
                </a:lnTo>
                <a:lnTo>
                  <a:pt x="158906" y="7260"/>
                </a:lnTo>
                <a:lnTo>
                  <a:pt x="158066" y="7042"/>
                </a:lnTo>
                <a:lnTo>
                  <a:pt x="157206" y="6831"/>
                </a:lnTo>
                <a:lnTo>
                  <a:pt x="156346" y="6619"/>
                </a:lnTo>
                <a:lnTo>
                  <a:pt x="155486" y="6412"/>
                </a:lnTo>
                <a:lnTo>
                  <a:pt x="154606" y="6206"/>
                </a:lnTo>
                <a:lnTo>
                  <a:pt x="153726" y="6005"/>
                </a:lnTo>
                <a:lnTo>
                  <a:pt x="152846" y="5805"/>
                </a:lnTo>
                <a:lnTo>
                  <a:pt x="151945" y="5609"/>
                </a:lnTo>
                <a:lnTo>
                  <a:pt x="151045" y="5414"/>
                </a:lnTo>
                <a:lnTo>
                  <a:pt x="150125" y="5225"/>
                </a:lnTo>
                <a:lnTo>
                  <a:pt x="149205" y="5041"/>
                </a:lnTo>
                <a:lnTo>
                  <a:pt x="148285" y="4857"/>
                </a:lnTo>
                <a:lnTo>
                  <a:pt x="147345" y="4678"/>
                </a:lnTo>
                <a:lnTo>
                  <a:pt x="146405" y="4500"/>
                </a:lnTo>
                <a:lnTo>
                  <a:pt x="145465" y="4327"/>
                </a:lnTo>
                <a:lnTo>
                  <a:pt x="144505" y="4154"/>
                </a:lnTo>
                <a:lnTo>
                  <a:pt x="143545" y="3987"/>
                </a:lnTo>
                <a:lnTo>
                  <a:pt x="142585" y="3820"/>
                </a:lnTo>
                <a:lnTo>
                  <a:pt x="141605" y="3658"/>
                </a:lnTo>
                <a:lnTo>
                  <a:pt x="140625" y="3502"/>
                </a:lnTo>
                <a:lnTo>
                  <a:pt x="139645" y="3346"/>
                </a:lnTo>
                <a:lnTo>
                  <a:pt x="138645" y="3195"/>
                </a:lnTo>
                <a:lnTo>
                  <a:pt x="137665" y="3050"/>
                </a:lnTo>
                <a:lnTo>
                  <a:pt x="136665" y="2905"/>
                </a:lnTo>
                <a:lnTo>
                  <a:pt x="135645" y="2760"/>
                </a:lnTo>
                <a:lnTo>
                  <a:pt x="134645" y="2621"/>
                </a:lnTo>
                <a:lnTo>
                  <a:pt x="133625" y="2487"/>
                </a:lnTo>
                <a:lnTo>
                  <a:pt x="132605" y="2359"/>
                </a:lnTo>
                <a:lnTo>
                  <a:pt x="131585" y="2231"/>
                </a:lnTo>
                <a:lnTo>
                  <a:pt x="130545" y="2102"/>
                </a:lnTo>
                <a:lnTo>
                  <a:pt x="129505" y="1980"/>
                </a:lnTo>
                <a:lnTo>
                  <a:pt x="128485" y="1863"/>
                </a:lnTo>
                <a:lnTo>
                  <a:pt x="127425" y="1751"/>
                </a:lnTo>
                <a:lnTo>
                  <a:pt x="126385" y="1640"/>
                </a:lnTo>
                <a:lnTo>
                  <a:pt x="125345" y="1534"/>
                </a:lnTo>
                <a:lnTo>
                  <a:pt x="124285" y="1428"/>
                </a:lnTo>
                <a:lnTo>
                  <a:pt x="123224" y="1327"/>
                </a:lnTo>
                <a:lnTo>
                  <a:pt x="122164" y="1227"/>
                </a:lnTo>
                <a:lnTo>
                  <a:pt x="121104" y="1138"/>
                </a:lnTo>
                <a:lnTo>
                  <a:pt x="120024" y="1049"/>
                </a:lnTo>
                <a:lnTo>
                  <a:pt x="118964" y="959"/>
                </a:lnTo>
                <a:lnTo>
                  <a:pt x="117884" y="876"/>
                </a:lnTo>
                <a:lnTo>
                  <a:pt x="116824" y="798"/>
                </a:lnTo>
                <a:lnTo>
                  <a:pt x="115744" y="725"/>
                </a:lnTo>
                <a:lnTo>
                  <a:pt x="114664" y="653"/>
                </a:lnTo>
                <a:lnTo>
                  <a:pt x="113584" y="580"/>
                </a:lnTo>
                <a:lnTo>
                  <a:pt x="112484" y="519"/>
                </a:lnTo>
                <a:lnTo>
                  <a:pt x="111404" y="458"/>
                </a:lnTo>
                <a:lnTo>
                  <a:pt x="110324" y="402"/>
                </a:lnTo>
                <a:lnTo>
                  <a:pt x="109224" y="346"/>
                </a:lnTo>
                <a:lnTo>
                  <a:pt x="108144" y="296"/>
                </a:lnTo>
                <a:lnTo>
                  <a:pt x="107044" y="251"/>
                </a:lnTo>
                <a:lnTo>
                  <a:pt x="105944" y="212"/>
                </a:lnTo>
                <a:lnTo>
                  <a:pt x="104864" y="173"/>
                </a:lnTo>
                <a:lnTo>
                  <a:pt x="103764" y="140"/>
                </a:lnTo>
                <a:lnTo>
                  <a:pt x="102664" y="106"/>
                </a:lnTo>
                <a:lnTo>
                  <a:pt x="101564" y="78"/>
                </a:lnTo>
                <a:lnTo>
                  <a:pt x="100464" y="56"/>
                </a:lnTo>
                <a:lnTo>
                  <a:pt x="99364" y="39"/>
                </a:lnTo>
                <a:lnTo>
                  <a:pt x="98264" y="23"/>
                </a:lnTo>
                <a:lnTo>
                  <a:pt x="97164" y="12"/>
                </a:lnTo>
                <a:lnTo>
                  <a:pt x="96064" y="6"/>
                </a:lnTo>
                <a:lnTo>
                  <a:pt x="9498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7"/>
          <p:cNvSpPr/>
          <p:nvPr/>
        </p:nvSpPr>
        <p:spPr>
          <a:xfrm rot="1643256">
            <a:off x="1345802" y="752636"/>
            <a:ext cx="529541" cy="533141"/>
          </a:xfrm>
          <a:custGeom>
            <a:rect b="b" l="l" r="r" t="t"/>
            <a:pathLst>
              <a:path extrusionOk="0" h="21326" w="21182">
                <a:moveTo>
                  <a:pt x="10698" y="1"/>
                </a:moveTo>
                <a:lnTo>
                  <a:pt x="9198" y="117"/>
                </a:lnTo>
                <a:lnTo>
                  <a:pt x="7948" y="233"/>
                </a:lnTo>
                <a:lnTo>
                  <a:pt x="7635" y="277"/>
                </a:lnTo>
                <a:lnTo>
                  <a:pt x="7001" y="402"/>
                </a:lnTo>
                <a:lnTo>
                  <a:pt x="6367" y="581"/>
                </a:lnTo>
                <a:lnTo>
                  <a:pt x="5733" y="813"/>
                </a:lnTo>
                <a:lnTo>
                  <a:pt x="5117" y="1090"/>
                </a:lnTo>
                <a:lnTo>
                  <a:pt x="4510" y="1420"/>
                </a:lnTo>
                <a:lnTo>
                  <a:pt x="3929" y="1795"/>
                </a:lnTo>
                <a:lnTo>
                  <a:pt x="3376" y="2224"/>
                </a:lnTo>
                <a:lnTo>
                  <a:pt x="2849" y="2688"/>
                </a:lnTo>
                <a:lnTo>
                  <a:pt x="2358" y="3189"/>
                </a:lnTo>
                <a:lnTo>
                  <a:pt x="1911" y="3733"/>
                </a:lnTo>
                <a:lnTo>
                  <a:pt x="1509" y="4314"/>
                </a:lnTo>
                <a:lnTo>
                  <a:pt x="1161" y="4939"/>
                </a:lnTo>
                <a:lnTo>
                  <a:pt x="866" y="5591"/>
                </a:lnTo>
                <a:lnTo>
                  <a:pt x="634" y="6269"/>
                </a:lnTo>
                <a:lnTo>
                  <a:pt x="473" y="6984"/>
                </a:lnTo>
                <a:lnTo>
                  <a:pt x="420" y="7359"/>
                </a:lnTo>
                <a:lnTo>
                  <a:pt x="393" y="7877"/>
                </a:lnTo>
                <a:lnTo>
                  <a:pt x="420" y="8672"/>
                </a:lnTo>
                <a:lnTo>
                  <a:pt x="366" y="9172"/>
                </a:lnTo>
                <a:lnTo>
                  <a:pt x="286" y="9395"/>
                </a:lnTo>
                <a:lnTo>
                  <a:pt x="197" y="9618"/>
                </a:lnTo>
                <a:lnTo>
                  <a:pt x="80" y="10047"/>
                </a:lnTo>
                <a:lnTo>
                  <a:pt x="0" y="10699"/>
                </a:lnTo>
                <a:lnTo>
                  <a:pt x="36" y="11547"/>
                </a:lnTo>
                <a:lnTo>
                  <a:pt x="161" y="12395"/>
                </a:lnTo>
                <a:lnTo>
                  <a:pt x="232" y="12815"/>
                </a:lnTo>
                <a:lnTo>
                  <a:pt x="313" y="13253"/>
                </a:lnTo>
                <a:lnTo>
                  <a:pt x="589" y="14101"/>
                </a:lnTo>
                <a:lnTo>
                  <a:pt x="768" y="14512"/>
                </a:lnTo>
                <a:lnTo>
                  <a:pt x="804" y="14574"/>
                </a:lnTo>
                <a:lnTo>
                  <a:pt x="929" y="14672"/>
                </a:lnTo>
                <a:lnTo>
                  <a:pt x="1197" y="14797"/>
                </a:lnTo>
                <a:lnTo>
                  <a:pt x="1366" y="14878"/>
                </a:lnTo>
                <a:lnTo>
                  <a:pt x="1465" y="14726"/>
                </a:lnTo>
                <a:lnTo>
                  <a:pt x="1652" y="14422"/>
                </a:lnTo>
                <a:lnTo>
                  <a:pt x="1697" y="14262"/>
                </a:lnTo>
                <a:lnTo>
                  <a:pt x="1706" y="14092"/>
                </a:lnTo>
                <a:lnTo>
                  <a:pt x="1625" y="13735"/>
                </a:lnTo>
                <a:lnTo>
                  <a:pt x="1581" y="13556"/>
                </a:lnTo>
                <a:lnTo>
                  <a:pt x="1491" y="13020"/>
                </a:lnTo>
                <a:lnTo>
                  <a:pt x="1340" y="11940"/>
                </a:lnTo>
                <a:lnTo>
                  <a:pt x="1250" y="10850"/>
                </a:lnTo>
                <a:lnTo>
                  <a:pt x="1241" y="9752"/>
                </a:lnTo>
                <a:lnTo>
                  <a:pt x="1286" y="9198"/>
                </a:lnTo>
                <a:lnTo>
                  <a:pt x="1322" y="8814"/>
                </a:lnTo>
                <a:lnTo>
                  <a:pt x="1447" y="8064"/>
                </a:lnTo>
                <a:lnTo>
                  <a:pt x="1625" y="7359"/>
                </a:lnTo>
                <a:lnTo>
                  <a:pt x="1849" y="6689"/>
                </a:lnTo>
                <a:lnTo>
                  <a:pt x="2125" y="6055"/>
                </a:lnTo>
                <a:lnTo>
                  <a:pt x="2447" y="5466"/>
                </a:lnTo>
                <a:lnTo>
                  <a:pt x="2813" y="4912"/>
                </a:lnTo>
                <a:lnTo>
                  <a:pt x="3215" y="4394"/>
                </a:lnTo>
                <a:lnTo>
                  <a:pt x="3652" y="3921"/>
                </a:lnTo>
                <a:lnTo>
                  <a:pt x="4126" y="3492"/>
                </a:lnTo>
                <a:lnTo>
                  <a:pt x="4626" y="3099"/>
                </a:lnTo>
                <a:lnTo>
                  <a:pt x="5162" y="2760"/>
                </a:lnTo>
                <a:lnTo>
                  <a:pt x="5724" y="2456"/>
                </a:lnTo>
                <a:lnTo>
                  <a:pt x="6305" y="2197"/>
                </a:lnTo>
                <a:lnTo>
                  <a:pt x="6912" y="1992"/>
                </a:lnTo>
                <a:lnTo>
                  <a:pt x="7537" y="1831"/>
                </a:lnTo>
                <a:lnTo>
                  <a:pt x="7858" y="1769"/>
                </a:lnTo>
                <a:lnTo>
                  <a:pt x="8519" y="1662"/>
                </a:lnTo>
                <a:lnTo>
                  <a:pt x="9841" y="1554"/>
                </a:lnTo>
                <a:lnTo>
                  <a:pt x="11180" y="1572"/>
                </a:lnTo>
                <a:lnTo>
                  <a:pt x="12511" y="1715"/>
                </a:lnTo>
                <a:lnTo>
                  <a:pt x="13181" y="1822"/>
                </a:lnTo>
                <a:lnTo>
                  <a:pt x="13529" y="1894"/>
                </a:lnTo>
                <a:lnTo>
                  <a:pt x="14199" y="2063"/>
                </a:lnTo>
                <a:lnTo>
                  <a:pt x="14833" y="2296"/>
                </a:lnTo>
                <a:lnTo>
                  <a:pt x="15431" y="2590"/>
                </a:lnTo>
                <a:lnTo>
                  <a:pt x="15985" y="2939"/>
                </a:lnTo>
                <a:lnTo>
                  <a:pt x="16494" y="3349"/>
                </a:lnTo>
                <a:lnTo>
                  <a:pt x="16958" y="3831"/>
                </a:lnTo>
                <a:lnTo>
                  <a:pt x="17369" y="4385"/>
                </a:lnTo>
                <a:lnTo>
                  <a:pt x="17556" y="4698"/>
                </a:lnTo>
                <a:lnTo>
                  <a:pt x="17914" y="5350"/>
                </a:lnTo>
                <a:lnTo>
                  <a:pt x="18566" y="6698"/>
                </a:lnTo>
                <a:lnTo>
                  <a:pt x="18869" y="7377"/>
                </a:lnTo>
                <a:lnTo>
                  <a:pt x="19030" y="7734"/>
                </a:lnTo>
                <a:lnTo>
                  <a:pt x="19271" y="8466"/>
                </a:lnTo>
                <a:lnTo>
                  <a:pt x="19432" y="9189"/>
                </a:lnTo>
                <a:lnTo>
                  <a:pt x="19503" y="9922"/>
                </a:lnTo>
                <a:lnTo>
                  <a:pt x="19512" y="10663"/>
                </a:lnTo>
                <a:lnTo>
                  <a:pt x="19459" y="11395"/>
                </a:lnTo>
                <a:lnTo>
                  <a:pt x="19280" y="12502"/>
                </a:lnTo>
                <a:lnTo>
                  <a:pt x="19092" y="13244"/>
                </a:lnTo>
                <a:lnTo>
                  <a:pt x="18950" y="13744"/>
                </a:lnTo>
                <a:lnTo>
                  <a:pt x="18574" y="14664"/>
                </a:lnTo>
                <a:lnTo>
                  <a:pt x="18101" y="15503"/>
                </a:lnTo>
                <a:lnTo>
                  <a:pt x="17539" y="16271"/>
                </a:lnTo>
                <a:lnTo>
                  <a:pt x="16896" y="16967"/>
                </a:lnTo>
                <a:lnTo>
                  <a:pt x="16181" y="17593"/>
                </a:lnTo>
                <a:lnTo>
                  <a:pt x="15404" y="18173"/>
                </a:lnTo>
                <a:lnTo>
                  <a:pt x="14574" y="18709"/>
                </a:lnTo>
                <a:lnTo>
                  <a:pt x="14145" y="18959"/>
                </a:lnTo>
                <a:lnTo>
                  <a:pt x="13761" y="19164"/>
                </a:lnTo>
                <a:lnTo>
                  <a:pt x="12957" y="19495"/>
                </a:lnTo>
                <a:lnTo>
                  <a:pt x="12118" y="19700"/>
                </a:lnTo>
                <a:lnTo>
                  <a:pt x="11243" y="19789"/>
                </a:lnTo>
                <a:lnTo>
                  <a:pt x="10796" y="19771"/>
                </a:lnTo>
                <a:lnTo>
                  <a:pt x="10323" y="19754"/>
                </a:lnTo>
                <a:lnTo>
                  <a:pt x="9368" y="19825"/>
                </a:lnTo>
                <a:lnTo>
                  <a:pt x="8903" y="19888"/>
                </a:lnTo>
                <a:lnTo>
                  <a:pt x="8814" y="19905"/>
                </a:lnTo>
                <a:lnTo>
                  <a:pt x="8653" y="20004"/>
                </a:lnTo>
                <a:lnTo>
                  <a:pt x="8430" y="20209"/>
                </a:lnTo>
                <a:lnTo>
                  <a:pt x="8269" y="20334"/>
                </a:lnTo>
                <a:lnTo>
                  <a:pt x="8412" y="20513"/>
                </a:lnTo>
                <a:lnTo>
                  <a:pt x="8609" y="20798"/>
                </a:lnTo>
                <a:lnTo>
                  <a:pt x="8751" y="20932"/>
                </a:lnTo>
                <a:lnTo>
                  <a:pt x="8832" y="20959"/>
                </a:lnTo>
                <a:lnTo>
                  <a:pt x="9555" y="21102"/>
                </a:lnTo>
                <a:lnTo>
                  <a:pt x="10645" y="21281"/>
                </a:lnTo>
                <a:lnTo>
                  <a:pt x="11359" y="21325"/>
                </a:lnTo>
                <a:lnTo>
                  <a:pt x="11716" y="21298"/>
                </a:lnTo>
                <a:lnTo>
                  <a:pt x="12368" y="21218"/>
                </a:lnTo>
                <a:lnTo>
                  <a:pt x="13609" y="20932"/>
                </a:lnTo>
                <a:lnTo>
                  <a:pt x="14761" y="20495"/>
                </a:lnTo>
                <a:lnTo>
                  <a:pt x="15833" y="19932"/>
                </a:lnTo>
                <a:lnTo>
                  <a:pt x="16815" y="19245"/>
                </a:lnTo>
                <a:lnTo>
                  <a:pt x="17717" y="18441"/>
                </a:lnTo>
                <a:lnTo>
                  <a:pt x="18557" y="17539"/>
                </a:lnTo>
                <a:lnTo>
                  <a:pt x="19316" y="16530"/>
                </a:lnTo>
                <a:lnTo>
                  <a:pt x="19664" y="15994"/>
                </a:lnTo>
                <a:lnTo>
                  <a:pt x="19896" y="15601"/>
                </a:lnTo>
                <a:lnTo>
                  <a:pt x="20298" y="14771"/>
                </a:lnTo>
                <a:lnTo>
                  <a:pt x="20619" y="13896"/>
                </a:lnTo>
                <a:lnTo>
                  <a:pt x="20878" y="13003"/>
                </a:lnTo>
                <a:lnTo>
                  <a:pt x="20968" y="12556"/>
                </a:lnTo>
                <a:lnTo>
                  <a:pt x="21057" y="12101"/>
                </a:lnTo>
                <a:lnTo>
                  <a:pt x="21155" y="11208"/>
                </a:lnTo>
                <a:lnTo>
                  <a:pt x="21182" y="10324"/>
                </a:lnTo>
                <a:lnTo>
                  <a:pt x="21128" y="9448"/>
                </a:lnTo>
                <a:lnTo>
                  <a:pt x="20994" y="8582"/>
                </a:lnTo>
                <a:lnTo>
                  <a:pt x="20798" y="7725"/>
                </a:lnTo>
                <a:lnTo>
                  <a:pt x="20521" y="6877"/>
                </a:lnTo>
                <a:lnTo>
                  <a:pt x="20182" y="6037"/>
                </a:lnTo>
                <a:lnTo>
                  <a:pt x="19976" y="5617"/>
                </a:lnTo>
                <a:lnTo>
                  <a:pt x="19744" y="5144"/>
                </a:lnTo>
                <a:lnTo>
                  <a:pt x="19226" y="4233"/>
                </a:lnTo>
                <a:lnTo>
                  <a:pt x="18655" y="3385"/>
                </a:lnTo>
                <a:lnTo>
                  <a:pt x="18021" y="2617"/>
                </a:lnTo>
                <a:lnTo>
                  <a:pt x="17306" y="1938"/>
                </a:lnTo>
                <a:lnTo>
                  <a:pt x="16512" y="1358"/>
                </a:lnTo>
                <a:lnTo>
                  <a:pt x="15610" y="885"/>
                </a:lnTo>
                <a:lnTo>
                  <a:pt x="14610" y="545"/>
                </a:lnTo>
                <a:lnTo>
                  <a:pt x="14056" y="438"/>
                </a:lnTo>
                <a:lnTo>
                  <a:pt x="13163" y="286"/>
                </a:lnTo>
                <a:lnTo>
                  <a:pt x="11448" y="90"/>
                </a:lnTo>
                <a:lnTo>
                  <a:pt x="1069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7"/>
          <p:cNvSpPr/>
          <p:nvPr/>
        </p:nvSpPr>
        <p:spPr>
          <a:xfrm rot="1643256">
            <a:off x="1418075" y="830658"/>
            <a:ext cx="381769" cy="380444"/>
          </a:xfrm>
          <a:custGeom>
            <a:rect b="b" l="l" r="r" t="t"/>
            <a:pathLst>
              <a:path extrusionOk="0" h="15218" w="15271">
                <a:moveTo>
                  <a:pt x="6590" y="1"/>
                </a:moveTo>
                <a:lnTo>
                  <a:pt x="6099" y="46"/>
                </a:lnTo>
                <a:lnTo>
                  <a:pt x="5599" y="126"/>
                </a:lnTo>
                <a:lnTo>
                  <a:pt x="5349" y="188"/>
                </a:lnTo>
                <a:lnTo>
                  <a:pt x="4912" y="305"/>
                </a:lnTo>
                <a:lnTo>
                  <a:pt x="4117" y="635"/>
                </a:lnTo>
                <a:lnTo>
                  <a:pt x="3402" y="1046"/>
                </a:lnTo>
                <a:lnTo>
                  <a:pt x="2760" y="1546"/>
                </a:lnTo>
                <a:lnTo>
                  <a:pt x="2197" y="2117"/>
                </a:lnTo>
                <a:lnTo>
                  <a:pt x="1697" y="2760"/>
                </a:lnTo>
                <a:lnTo>
                  <a:pt x="1277" y="3466"/>
                </a:lnTo>
                <a:lnTo>
                  <a:pt x="920" y="4225"/>
                </a:lnTo>
                <a:lnTo>
                  <a:pt x="759" y="4627"/>
                </a:lnTo>
                <a:lnTo>
                  <a:pt x="500" y="5386"/>
                </a:lnTo>
                <a:lnTo>
                  <a:pt x="223" y="6430"/>
                </a:lnTo>
                <a:lnTo>
                  <a:pt x="98" y="7073"/>
                </a:lnTo>
                <a:lnTo>
                  <a:pt x="27" y="7690"/>
                </a:lnTo>
                <a:lnTo>
                  <a:pt x="0" y="8270"/>
                </a:lnTo>
                <a:lnTo>
                  <a:pt x="27" y="8815"/>
                </a:lnTo>
                <a:lnTo>
                  <a:pt x="98" y="9333"/>
                </a:lnTo>
                <a:lnTo>
                  <a:pt x="223" y="9824"/>
                </a:lnTo>
                <a:lnTo>
                  <a:pt x="384" y="10288"/>
                </a:lnTo>
                <a:lnTo>
                  <a:pt x="590" y="10735"/>
                </a:lnTo>
                <a:lnTo>
                  <a:pt x="831" y="11163"/>
                </a:lnTo>
                <a:lnTo>
                  <a:pt x="1268" y="11779"/>
                </a:lnTo>
                <a:lnTo>
                  <a:pt x="1974" y="12547"/>
                </a:lnTo>
                <a:lnTo>
                  <a:pt x="2393" y="12923"/>
                </a:lnTo>
                <a:lnTo>
                  <a:pt x="2804" y="13271"/>
                </a:lnTo>
                <a:lnTo>
                  <a:pt x="3679" y="13887"/>
                </a:lnTo>
                <a:lnTo>
                  <a:pt x="4617" y="14387"/>
                </a:lnTo>
                <a:lnTo>
                  <a:pt x="5617" y="14771"/>
                </a:lnTo>
                <a:lnTo>
                  <a:pt x="6144" y="14905"/>
                </a:lnTo>
                <a:lnTo>
                  <a:pt x="6528" y="14994"/>
                </a:lnTo>
                <a:lnTo>
                  <a:pt x="7296" y="15128"/>
                </a:lnTo>
                <a:lnTo>
                  <a:pt x="8055" y="15209"/>
                </a:lnTo>
                <a:lnTo>
                  <a:pt x="8805" y="15218"/>
                </a:lnTo>
                <a:lnTo>
                  <a:pt x="9546" y="15146"/>
                </a:lnTo>
                <a:lnTo>
                  <a:pt x="10270" y="14976"/>
                </a:lnTo>
                <a:lnTo>
                  <a:pt x="10975" y="14691"/>
                </a:lnTo>
                <a:lnTo>
                  <a:pt x="11654" y="14298"/>
                </a:lnTo>
                <a:lnTo>
                  <a:pt x="11993" y="14039"/>
                </a:lnTo>
                <a:lnTo>
                  <a:pt x="12431" y="13673"/>
                </a:lnTo>
                <a:lnTo>
                  <a:pt x="13216" y="12887"/>
                </a:lnTo>
                <a:lnTo>
                  <a:pt x="13877" y="12047"/>
                </a:lnTo>
                <a:lnTo>
                  <a:pt x="14422" y="11154"/>
                </a:lnTo>
                <a:lnTo>
                  <a:pt x="14833" y="10208"/>
                </a:lnTo>
                <a:lnTo>
                  <a:pt x="15119" y="9208"/>
                </a:lnTo>
                <a:lnTo>
                  <a:pt x="15261" y="8145"/>
                </a:lnTo>
                <a:lnTo>
                  <a:pt x="15270" y="7029"/>
                </a:lnTo>
                <a:lnTo>
                  <a:pt x="15217" y="6448"/>
                </a:lnTo>
                <a:lnTo>
                  <a:pt x="15181" y="6154"/>
                </a:lnTo>
                <a:lnTo>
                  <a:pt x="15065" y="5573"/>
                </a:lnTo>
                <a:lnTo>
                  <a:pt x="14895" y="5020"/>
                </a:lnTo>
                <a:lnTo>
                  <a:pt x="14672" y="4511"/>
                </a:lnTo>
                <a:lnTo>
                  <a:pt x="14386" y="4028"/>
                </a:lnTo>
                <a:lnTo>
                  <a:pt x="14029" y="3591"/>
                </a:lnTo>
                <a:lnTo>
                  <a:pt x="13609" y="3207"/>
                </a:lnTo>
                <a:lnTo>
                  <a:pt x="13100" y="2876"/>
                </a:lnTo>
                <a:lnTo>
                  <a:pt x="12815" y="2733"/>
                </a:lnTo>
                <a:lnTo>
                  <a:pt x="12591" y="2653"/>
                </a:lnTo>
                <a:lnTo>
                  <a:pt x="12198" y="2600"/>
                </a:lnTo>
                <a:lnTo>
                  <a:pt x="11993" y="2635"/>
                </a:lnTo>
                <a:lnTo>
                  <a:pt x="11922" y="2680"/>
                </a:lnTo>
                <a:lnTo>
                  <a:pt x="11850" y="2760"/>
                </a:lnTo>
                <a:lnTo>
                  <a:pt x="11752" y="2983"/>
                </a:lnTo>
                <a:lnTo>
                  <a:pt x="11672" y="3376"/>
                </a:lnTo>
                <a:lnTo>
                  <a:pt x="11681" y="3626"/>
                </a:lnTo>
                <a:lnTo>
                  <a:pt x="11698" y="3725"/>
                </a:lnTo>
                <a:lnTo>
                  <a:pt x="11779" y="3912"/>
                </a:lnTo>
                <a:lnTo>
                  <a:pt x="11966" y="4189"/>
                </a:lnTo>
                <a:lnTo>
                  <a:pt x="12118" y="4341"/>
                </a:lnTo>
                <a:lnTo>
                  <a:pt x="12324" y="4555"/>
                </a:lnTo>
                <a:lnTo>
                  <a:pt x="12663" y="4993"/>
                </a:lnTo>
                <a:lnTo>
                  <a:pt x="12931" y="5457"/>
                </a:lnTo>
                <a:lnTo>
                  <a:pt x="13118" y="5939"/>
                </a:lnTo>
                <a:lnTo>
                  <a:pt x="13243" y="6430"/>
                </a:lnTo>
                <a:lnTo>
                  <a:pt x="13297" y="6948"/>
                </a:lnTo>
                <a:lnTo>
                  <a:pt x="13306" y="7484"/>
                </a:lnTo>
                <a:lnTo>
                  <a:pt x="13261" y="8020"/>
                </a:lnTo>
                <a:lnTo>
                  <a:pt x="13225" y="8297"/>
                </a:lnTo>
                <a:lnTo>
                  <a:pt x="13145" y="8743"/>
                </a:lnTo>
                <a:lnTo>
                  <a:pt x="12859" y="9610"/>
                </a:lnTo>
                <a:lnTo>
                  <a:pt x="12440" y="10413"/>
                </a:lnTo>
                <a:lnTo>
                  <a:pt x="11913" y="11128"/>
                </a:lnTo>
                <a:lnTo>
                  <a:pt x="11305" y="11753"/>
                </a:lnTo>
                <a:lnTo>
                  <a:pt x="10609" y="12253"/>
                </a:lnTo>
                <a:lnTo>
                  <a:pt x="9868" y="12619"/>
                </a:lnTo>
                <a:lnTo>
                  <a:pt x="9287" y="12789"/>
                </a:lnTo>
                <a:lnTo>
                  <a:pt x="8894" y="12851"/>
                </a:lnTo>
                <a:lnTo>
                  <a:pt x="8689" y="12860"/>
                </a:lnTo>
                <a:lnTo>
                  <a:pt x="8278" y="12869"/>
                </a:lnTo>
                <a:lnTo>
                  <a:pt x="7483" y="12824"/>
                </a:lnTo>
                <a:lnTo>
                  <a:pt x="6715" y="12708"/>
                </a:lnTo>
                <a:lnTo>
                  <a:pt x="5974" y="12503"/>
                </a:lnTo>
                <a:lnTo>
                  <a:pt x="5260" y="12226"/>
                </a:lnTo>
                <a:lnTo>
                  <a:pt x="4581" y="11878"/>
                </a:lnTo>
                <a:lnTo>
                  <a:pt x="3929" y="11440"/>
                </a:lnTo>
                <a:lnTo>
                  <a:pt x="3313" y="10931"/>
                </a:lnTo>
                <a:lnTo>
                  <a:pt x="3018" y="10636"/>
                </a:lnTo>
                <a:lnTo>
                  <a:pt x="2813" y="10422"/>
                </a:lnTo>
                <a:lnTo>
                  <a:pt x="2465" y="9949"/>
                </a:lnTo>
                <a:lnTo>
                  <a:pt x="2206" y="9440"/>
                </a:lnTo>
                <a:lnTo>
                  <a:pt x="2054" y="8868"/>
                </a:lnTo>
                <a:lnTo>
                  <a:pt x="2018" y="8565"/>
                </a:lnTo>
                <a:lnTo>
                  <a:pt x="2000" y="8172"/>
                </a:lnTo>
                <a:lnTo>
                  <a:pt x="2018" y="7413"/>
                </a:lnTo>
                <a:lnTo>
                  <a:pt x="2099" y="6672"/>
                </a:lnTo>
                <a:lnTo>
                  <a:pt x="2250" y="5957"/>
                </a:lnTo>
                <a:lnTo>
                  <a:pt x="2465" y="5261"/>
                </a:lnTo>
                <a:lnTo>
                  <a:pt x="2760" y="4582"/>
                </a:lnTo>
                <a:lnTo>
                  <a:pt x="3117" y="3939"/>
                </a:lnTo>
                <a:lnTo>
                  <a:pt x="3554" y="3305"/>
                </a:lnTo>
                <a:lnTo>
                  <a:pt x="3804" y="3010"/>
                </a:lnTo>
                <a:lnTo>
                  <a:pt x="4028" y="2751"/>
                </a:lnTo>
                <a:lnTo>
                  <a:pt x="4528" y="2323"/>
                </a:lnTo>
                <a:lnTo>
                  <a:pt x="5081" y="1992"/>
                </a:lnTo>
                <a:lnTo>
                  <a:pt x="5689" y="1742"/>
                </a:lnTo>
                <a:lnTo>
                  <a:pt x="6019" y="1662"/>
                </a:lnTo>
                <a:lnTo>
                  <a:pt x="6278" y="1608"/>
                </a:lnTo>
                <a:lnTo>
                  <a:pt x="6796" y="1537"/>
                </a:lnTo>
                <a:lnTo>
                  <a:pt x="7314" y="1519"/>
                </a:lnTo>
                <a:lnTo>
                  <a:pt x="7823" y="1555"/>
                </a:lnTo>
                <a:lnTo>
                  <a:pt x="8591" y="1689"/>
                </a:lnTo>
                <a:lnTo>
                  <a:pt x="9627" y="2010"/>
                </a:lnTo>
                <a:lnTo>
                  <a:pt x="10145" y="2242"/>
                </a:lnTo>
                <a:lnTo>
                  <a:pt x="10118" y="1957"/>
                </a:lnTo>
                <a:lnTo>
                  <a:pt x="9966" y="1483"/>
                </a:lnTo>
                <a:lnTo>
                  <a:pt x="9725" y="1108"/>
                </a:lnTo>
                <a:lnTo>
                  <a:pt x="9403" y="814"/>
                </a:lnTo>
                <a:lnTo>
                  <a:pt x="9207" y="688"/>
                </a:lnTo>
                <a:lnTo>
                  <a:pt x="8984" y="563"/>
                </a:lnTo>
                <a:lnTo>
                  <a:pt x="8519" y="349"/>
                </a:lnTo>
                <a:lnTo>
                  <a:pt x="8046" y="179"/>
                </a:lnTo>
                <a:lnTo>
                  <a:pt x="7564" y="72"/>
                </a:lnTo>
                <a:lnTo>
                  <a:pt x="7082" y="10"/>
                </a:lnTo>
                <a:lnTo>
                  <a:pt x="659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
          <p:cNvSpPr/>
          <p:nvPr/>
        </p:nvSpPr>
        <p:spPr>
          <a:xfrm rot="1643256">
            <a:off x="946431" y="1001027"/>
            <a:ext cx="390693" cy="389143"/>
          </a:xfrm>
          <a:custGeom>
            <a:rect b="b" l="l" r="r" t="t"/>
            <a:pathLst>
              <a:path extrusionOk="0" h="15566" w="15628">
                <a:moveTo>
                  <a:pt x="12556" y="0"/>
                </a:moveTo>
                <a:lnTo>
                  <a:pt x="12368" y="18"/>
                </a:lnTo>
                <a:lnTo>
                  <a:pt x="12083" y="45"/>
                </a:lnTo>
                <a:lnTo>
                  <a:pt x="11913" y="89"/>
                </a:lnTo>
                <a:lnTo>
                  <a:pt x="11851" y="134"/>
                </a:lnTo>
                <a:lnTo>
                  <a:pt x="9645" y="1938"/>
                </a:lnTo>
                <a:lnTo>
                  <a:pt x="7466" y="3778"/>
                </a:lnTo>
                <a:lnTo>
                  <a:pt x="5323" y="5608"/>
                </a:lnTo>
                <a:lnTo>
                  <a:pt x="3188" y="7439"/>
                </a:lnTo>
                <a:lnTo>
                  <a:pt x="2715" y="7823"/>
                </a:lnTo>
                <a:lnTo>
                  <a:pt x="1769" y="8573"/>
                </a:lnTo>
                <a:lnTo>
                  <a:pt x="1322" y="8984"/>
                </a:lnTo>
                <a:lnTo>
                  <a:pt x="1161" y="9127"/>
                </a:lnTo>
                <a:lnTo>
                  <a:pt x="893" y="9448"/>
                </a:lnTo>
                <a:lnTo>
                  <a:pt x="661" y="9778"/>
                </a:lnTo>
                <a:lnTo>
                  <a:pt x="465" y="10136"/>
                </a:lnTo>
                <a:lnTo>
                  <a:pt x="233" y="10716"/>
                </a:lnTo>
                <a:lnTo>
                  <a:pt x="45" y="11555"/>
                </a:lnTo>
                <a:lnTo>
                  <a:pt x="0" y="12011"/>
                </a:lnTo>
                <a:lnTo>
                  <a:pt x="99" y="12440"/>
                </a:lnTo>
                <a:lnTo>
                  <a:pt x="242" y="12949"/>
                </a:lnTo>
                <a:lnTo>
                  <a:pt x="304" y="13109"/>
                </a:lnTo>
                <a:lnTo>
                  <a:pt x="465" y="13431"/>
                </a:lnTo>
                <a:lnTo>
                  <a:pt x="795" y="13904"/>
                </a:lnTo>
                <a:lnTo>
                  <a:pt x="1376" y="14476"/>
                </a:lnTo>
                <a:lnTo>
                  <a:pt x="2081" y="14967"/>
                </a:lnTo>
                <a:lnTo>
                  <a:pt x="2679" y="15252"/>
                </a:lnTo>
                <a:lnTo>
                  <a:pt x="3099" y="15395"/>
                </a:lnTo>
                <a:lnTo>
                  <a:pt x="3528" y="15503"/>
                </a:lnTo>
                <a:lnTo>
                  <a:pt x="3956" y="15556"/>
                </a:lnTo>
                <a:lnTo>
                  <a:pt x="4403" y="15565"/>
                </a:lnTo>
                <a:lnTo>
                  <a:pt x="4840" y="15511"/>
                </a:lnTo>
                <a:lnTo>
                  <a:pt x="5269" y="15404"/>
                </a:lnTo>
                <a:lnTo>
                  <a:pt x="5698" y="15226"/>
                </a:lnTo>
                <a:lnTo>
                  <a:pt x="5903" y="15110"/>
                </a:lnTo>
                <a:lnTo>
                  <a:pt x="6243" y="14904"/>
                </a:lnTo>
                <a:lnTo>
                  <a:pt x="6894" y="14449"/>
                </a:lnTo>
                <a:lnTo>
                  <a:pt x="7519" y="13949"/>
                </a:lnTo>
                <a:lnTo>
                  <a:pt x="8109" y="13395"/>
                </a:lnTo>
                <a:lnTo>
                  <a:pt x="8377" y="13100"/>
                </a:lnTo>
                <a:lnTo>
                  <a:pt x="10154" y="11082"/>
                </a:lnTo>
                <a:lnTo>
                  <a:pt x="13663" y="6992"/>
                </a:lnTo>
                <a:lnTo>
                  <a:pt x="15414" y="4938"/>
                </a:lnTo>
                <a:lnTo>
                  <a:pt x="15521" y="4831"/>
                </a:lnTo>
                <a:lnTo>
                  <a:pt x="15574" y="4706"/>
                </a:lnTo>
                <a:lnTo>
                  <a:pt x="15601" y="4465"/>
                </a:lnTo>
                <a:lnTo>
                  <a:pt x="15628" y="4081"/>
                </a:lnTo>
                <a:lnTo>
                  <a:pt x="15601" y="3876"/>
                </a:lnTo>
                <a:lnTo>
                  <a:pt x="15548" y="3804"/>
                </a:lnTo>
                <a:lnTo>
                  <a:pt x="15485" y="3751"/>
                </a:lnTo>
                <a:lnTo>
                  <a:pt x="15271" y="3688"/>
                </a:lnTo>
                <a:lnTo>
                  <a:pt x="15021" y="3688"/>
                </a:lnTo>
                <a:lnTo>
                  <a:pt x="14771" y="3724"/>
                </a:lnTo>
                <a:lnTo>
                  <a:pt x="14672" y="3769"/>
                </a:lnTo>
                <a:lnTo>
                  <a:pt x="14413" y="3911"/>
                </a:lnTo>
                <a:lnTo>
                  <a:pt x="13958" y="4313"/>
                </a:lnTo>
                <a:lnTo>
                  <a:pt x="13753" y="4545"/>
                </a:lnTo>
                <a:lnTo>
                  <a:pt x="12377" y="6162"/>
                </a:lnTo>
                <a:lnTo>
                  <a:pt x="9627" y="9403"/>
                </a:lnTo>
                <a:lnTo>
                  <a:pt x="8225" y="10993"/>
                </a:lnTo>
                <a:lnTo>
                  <a:pt x="7912" y="11332"/>
                </a:lnTo>
                <a:lnTo>
                  <a:pt x="7261" y="11993"/>
                </a:lnTo>
                <a:lnTo>
                  <a:pt x="6573" y="12618"/>
                </a:lnTo>
                <a:lnTo>
                  <a:pt x="5859" y="13199"/>
                </a:lnTo>
                <a:lnTo>
                  <a:pt x="5483" y="13458"/>
                </a:lnTo>
                <a:lnTo>
                  <a:pt x="5269" y="13592"/>
                </a:lnTo>
                <a:lnTo>
                  <a:pt x="4814" y="13779"/>
                </a:lnTo>
                <a:lnTo>
                  <a:pt x="4331" y="13859"/>
                </a:lnTo>
                <a:lnTo>
                  <a:pt x="3858" y="13842"/>
                </a:lnTo>
                <a:lnTo>
                  <a:pt x="3385" y="13734"/>
                </a:lnTo>
                <a:lnTo>
                  <a:pt x="2938" y="13538"/>
                </a:lnTo>
                <a:lnTo>
                  <a:pt x="2528" y="13261"/>
                </a:lnTo>
                <a:lnTo>
                  <a:pt x="2179" y="12904"/>
                </a:lnTo>
                <a:lnTo>
                  <a:pt x="2028" y="12699"/>
                </a:lnTo>
                <a:lnTo>
                  <a:pt x="1938" y="12538"/>
                </a:lnTo>
                <a:lnTo>
                  <a:pt x="1795" y="12172"/>
                </a:lnTo>
                <a:lnTo>
                  <a:pt x="1715" y="11770"/>
                </a:lnTo>
                <a:lnTo>
                  <a:pt x="1697" y="11368"/>
                </a:lnTo>
                <a:lnTo>
                  <a:pt x="1715" y="11180"/>
                </a:lnTo>
                <a:lnTo>
                  <a:pt x="1742" y="10984"/>
                </a:lnTo>
                <a:lnTo>
                  <a:pt x="1849" y="10645"/>
                </a:lnTo>
                <a:lnTo>
                  <a:pt x="2010" y="10332"/>
                </a:lnTo>
                <a:lnTo>
                  <a:pt x="2215" y="10046"/>
                </a:lnTo>
                <a:lnTo>
                  <a:pt x="2572" y="9662"/>
                </a:lnTo>
                <a:lnTo>
                  <a:pt x="3126" y="9198"/>
                </a:lnTo>
                <a:lnTo>
                  <a:pt x="3412" y="8984"/>
                </a:lnTo>
                <a:lnTo>
                  <a:pt x="4260" y="8323"/>
                </a:lnTo>
                <a:lnTo>
                  <a:pt x="5957" y="7028"/>
                </a:lnTo>
                <a:lnTo>
                  <a:pt x="6769" y="6331"/>
                </a:lnTo>
                <a:lnTo>
                  <a:pt x="8028" y="5188"/>
                </a:lnTo>
                <a:lnTo>
                  <a:pt x="10484" y="2858"/>
                </a:lnTo>
                <a:lnTo>
                  <a:pt x="11699" y="1679"/>
                </a:lnTo>
                <a:lnTo>
                  <a:pt x="11922" y="1465"/>
                </a:lnTo>
                <a:lnTo>
                  <a:pt x="12333" y="1018"/>
                </a:lnTo>
                <a:lnTo>
                  <a:pt x="12493" y="768"/>
                </a:lnTo>
                <a:lnTo>
                  <a:pt x="12529" y="688"/>
                </a:lnTo>
                <a:lnTo>
                  <a:pt x="12565" y="500"/>
                </a:lnTo>
                <a:lnTo>
                  <a:pt x="12556" y="197"/>
                </a:lnTo>
                <a:lnTo>
                  <a:pt x="1255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rot="1643256">
            <a:off x="1351013" y="1051372"/>
            <a:ext cx="122598" cy="109398"/>
          </a:xfrm>
          <a:custGeom>
            <a:rect b="b" l="l" r="r" t="t"/>
            <a:pathLst>
              <a:path extrusionOk="0" h="4376" w="4904">
                <a:moveTo>
                  <a:pt x="706" y="0"/>
                </a:moveTo>
                <a:lnTo>
                  <a:pt x="528" y="45"/>
                </a:lnTo>
                <a:lnTo>
                  <a:pt x="349" y="143"/>
                </a:lnTo>
                <a:lnTo>
                  <a:pt x="206" y="259"/>
                </a:lnTo>
                <a:lnTo>
                  <a:pt x="162" y="322"/>
                </a:lnTo>
                <a:lnTo>
                  <a:pt x="72" y="527"/>
                </a:lnTo>
                <a:lnTo>
                  <a:pt x="1" y="983"/>
                </a:lnTo>
                <a:lnTo>
                  <a:pt x="10" y="1206"/>
                </a:lnTo>
                <a:lnTo>
                  <a:pt x="55" y="1509"/>
                </a:lnTo>
                <a:lnTo>
                  <a:pt x="224" y="2090"/>
                </a:lnTo>
                <a:lnTo>
                  <a:pt x="510" y="2635"/>
                </a:lnTo>
                <a:lnTo>
                  <a:pt x="876" y="3126"/>
                </a:lnTo>
                <a:lnTo>
                  <a:pt x="1332" y="3545"/>
                </a:lnTo>
                <a:lnTo>
                  <a:pt x="1841" y="3903"/>
                </a:lnTo>
                <a:lnTo>
                  <a:pt x="2412" y="4162"/>
                </a:lnTo>
                <a:lnTo>
                  <a:pt x="3019" y="4340"/>
                </a:lnTo>
                <a:lnTo>
                  <a:pt x="3332" y="4376"/>
                </a:lnTo>
                <a:lnTo>
                  <a:pt x="3680" y="4260"/>
                </a:lnTo>
                <a:lnTo>
                  <a:pt x="4359" y="4010"/>
                </a:lnTo>
                <a:lnTo>
                  <a:pt x="4680" y="3840"/>
                </a:lnTo>
                <a:lnTo>
                  <a:pt x="4734" y="3795"/>
                </a:lnTo>
                <a:lnTo>
                  <a:pt x="4832" y="3644"/>
                </a:lnTo>
                <a:lnTo>
                  <a:pt x="4886" y="3456"/>
                </a:lnTo>
                <a:lnTo>
                  <a:pt x="4904" y="3260"/>
                </a:lnTo>
                <a:lnTo>
                  <a:pt x="4895" y="3170"/>
                </a:lnTo>
                <a:lnTo>
                  <a:pt x="4877" y="3126"/>
                </a:lnTo>
                <a:lnTo>
                  <a:pt x="4770" y="3027"/>
                </a:lnTo>
                <a:lnTo>
                  <a:pt x="4511" y="2920"/>
                </a:lnTo>
                <a:lnTo>
                  <a:pt x="4341" y="2885"/>
                </a:lnTo>
                <a:lnTo>
                  <a:pt x="4109" y="2867"/>
                </a:lnTo>
                <a:lnTo>
                  <a:pt x="3653" y="2902"/>
                </a:lnTo>
                <a:lnTo>
                  <a:pt x="3421" y="2911"/>
                </a:lnTo>
                <a:lnTo>
                  <a:pt x="3198" y="2902"/>
                </a:lnTo>
                <a:lnTo>
                  <a:pt x="2769" y="2804"/>
                </a:lnTo>
                <a:lnTo>
                  <a:pt x="2367" y="2617"/>
                </a:lnTo>
                <a:lnTo>
                  <a:pt x="2001" y="2358"/>
                </a:lnTo>
                <a:lnTo>
                  <a:pt x="1680" y="2027"/>
                </a:lnTo>
                <a:lnTo>
                  <a:pt x="1421" y="1661"/>
                </a:lnTo>
                <a:lnTo>
                  <a:pt x="1233" y="1250"/>
                </a:lnTo>
                <a:lnTo>
                  <a:pt x="1126" y="813"/>
                </a:lnTo>
                <a:lnTo>
                  <a:pt x="1108" y="590"/>
                </a:lnTo>
                <a:lnTo>
                  <a:pt x="1081" y="411"/>
                </a:lnTo>
                <a:lnTo>
                  <a:pt x="948" y="143"/>
                </a:lnTo>
                <a:lnTo>
                  <a:pt x="840" y="27"/>
                </a:lnTo>
                <a:lnTo>
                  <a:pt x="787" y="9"/>
                </a:lnTo>
                <a:lnTo>
                  <a:pt x="70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rot="1643256">
            <a:off x="1556884" y="905803"/>
            <a:ext cx="99348" cy="124373"/>
          </a:xfrm>
          <a:custGeom>
            <a:rect b="b" l="l" r="r" t="t"/>
            <a:pathLst>
              <a:path extrusionOk="0" h="4975" w="3974">
                <a:moveTo>
                  <a:pt x="3519" y="0"/>
                </a:moveTo>
                <a:lnTo>
                  <a:pt x="3206" y="36"/>
                </a:lnTo>
                <a:lnTo>
                  <a:pt x="3045" y="107"/>
                </a:lnTo>
                <a:lnTo>
                  <a:pt x="3001" y="161"/>
                </a:lnTo>
                <a:lnTo>
                  <a:pt x="2233" y="1161"/>
                </a:lnTo>
                <a:lnTo>
                  <a:pt x="750" y="3188"/>
                </a:lnTo>
                <a:lnTo>
                  <a:pt x="27" y="4224"/>
                </a:lnTo>
                <a:lnTo>
                  <a:pt x="0" y="4286"/>
                </a:lnTo>
                <a:lnTo>
                  <a:pt x="9" y="4456"/>
                </a:lnTo>
                <a:lnTo>
                  <a:pt x="98" y="4769"/>
                </a:lnTo>
                <a:lnTo>
                  <a:pt x="143" y="4974"/>
                </a:lnTo>
                <a:lnTo>
                  <a:pt x="331" y="4947"/>
                </a:lnTo>
                <a:lnTo>
                  <a:pt x="607" y="4912"/>
                </a:lnTo>
                <a:lnTo>
                  <a:pt x="777" y="4858"/>
                </a:lnTo>
                <a:lnTo>
                  <a:pt x="840" y="4813"/>
                </a:lnTo>
                <a:lnTo>
                  <a:pt x="1090" y="4608"/>
                </a:lnTo>
                <a:lnTo>
                  <a:pt x="1554" y="4170"/>
                </a:lnTo>
                <a:lnTo>
                  <a:pt x="2188" y="3474"/>
                </a:lnTo>
                <a:lnTo>
                  <a:pt x="2920" y="2456"/>
                </a:lnTo>
                <a:lnTo>
                  <a:pt x="3572" y="1375"/>
                </a:lnTo>
                <a:lnTo>
                  <a:pt x="3867" y="813"/>
                </a:lnTo>
                <a:lnTo>
                  <a:pt x="3920" y="679"/>
                </a:lnTo>
                <a:lnTo>
                  <a:pt x="3974" y="447"/>
                </a:lnTo>
                <a:lnTo>
                  <a:pt x="3920" y="339"/>
                </a:lnTo>
                <a:lnTo>
                  <a:pt x="3822" y="134"/>
                </a:lnTo>
                <a:lnTo>
                  <a:pt x="3751" y="36"/>
                </a:lnTo>
                <a:lnTo>
                  <a:pt x="3706" y="18"/>
                </a:lnTo>
                <a:lnTo>
                  <a:pt x="351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rot="1643256">
            <a:off x="1567237" y="1010932"/>
            <a:ext cx="71024" cy="84624"/>
          </a:xfrm>
          <a:custGeom>
            <a:rect b="b" l="l" r="r" t="t"/>
            <a:pathLst>
              <a:path extrusionOk="0" h="3385" w="2841">
                <a:moveTo>
                  <a:pt x="2358" y="1"/>
                </a:moveTo>
                <a:lnTo>
                  <a:pt x="2215" y="45"/>
                </a:lnTo>
                <a:lnTo>
                  <a:pt x="2144" y="90"/>
                </a:lnTo>
                <a:lnTo>
                  <a:pt x="1786" y="340"/>
                </a:lnTo>
                <a:lnTo>
                  <a:pt x="1152" y="911"/>
                </a:lnTo>
                <a:lnTo>
                  <a:pt x="626" y="1572"/>
                </a:lnTo>
                <a:lnTo>
                  <a:pt x="206" y="2304"/>
                </a:lnTo>
                <a:lnTo>
                  <a:pt x="36" y="2706"/>
                </a:lnTo>
                <a:lnTo>
                  <a:pt x="9" y="2796"/>
                </a:lnTo>
                <a:lnTo>
                  <a:pt x="0" y="2965"/>
                </a:lnTo>
                <a:lnTo>
                  <a:pt x="27" y="3108"/>
                </a:lnTo>
                <a:lnTo>
                  <a:pt x="108" y="3233"/>
                </a:lnTo>
                <a:lnTo>
                  <a:pt x="215" y="3323"/>
                </a:lnTo>
                <a:lnTo>
                  <a:pt x="340" y="3376"/>
                </a:lnTo>
                <a:lnTo>
                  <a:pt x="492" y="3385"/>
                </a:lnTo>
                <a:lnTo>
                  <a:pt x="652" y="3340"/>
                </a:lnTo>
                <a:lnTo>
                  <a:pt x="733" y="3305"/>
                </a:lnTo>
                <a:lnTo>
                  <a:pt x="929" y="3180"/>
                </a:lnTo>
                <a:lnTo>
                  <a:pt x="1277" y="2921"/>
                </a:lnTo>
                <a:lnTo>
                  <a:pt x="1751" y="2483"/>
                </a:lnTo>
                <a:lnTo>
                  <a:pt x="2260" y="1822"/>
                </a:lnTo>
                <a:lnTo>
                  <a:pt x="2671" y="1108"/>
                </a:lnTo>
                <a:lnTo>
                  <a:pt x="2831" y="733"/>
                </a:lnTo>
                <a:lnTo>
                  <a:pt x="2840" y="519"/>
                </a:lnTo>
                <a:lnTo>
                  <a:pt x="2742" y="188"/>
                </a:lnTo>
                <a:lnTo>
                  <a:pt x="2599" y="45"/>
                </a:lnTo>
                <a:lnTo>
                  <a:pt x="24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txBox="1"/>
          <p:nvPr/>
        </p:nvSpPr>
        <p:spPr>
          <a:xfrm>
            <a:off x="3657375" y="1198450"/>
            <a:ext cx="4212600" cy="2118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Neurodivergent individuals are unique in their gifts and challenges.  </a:t>
            </a:r>
            <a:endParaRPr b="1"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Strategies that work for one scout may not work for another.  </a:t>
            </a:r>
            <a:endParaRPr b="1"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Be patient, ask questions, and withhold judgments. </a:t>
            </a:r>
            <a:endParaRPr b="1" sz="1600">
              <a:latin typeface="Fira Sans"/>
              <a:ea typeface="Fira Sans"/>
              <a:cs typeface="Fira Sans"/>
              <a:sym typeface="Fira Sans"/>
            </a:endParaRPr>
          </a:p>
        </p:txBody>
      </p:sp>
      <p:sp>
        <p:nvSpPr>
          <p:cNvPr id="443" name="Google Shape;443;p27"/>
          <p:cNvSpPr txBox="1"/>
          <p:nvPr/>
        </p:nvSpPr>
        <p:spPr>
          <a:xfrm>
            <a:off x="441550" y="2380725"/>
            <a:ext cx="3042900" cy="55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600">
                <a:solidFill>
                  <a:schemeClr val="dk1"/>
                </a:solidFill>
                <a:latin typeface="Fira Sans"/>
                <a:ea typeface="Fira Sans"/>
                <a:cs typeface="Fira Sans"/>
                <a:sym typeface="Fira Sans"/>
              </a:rPr>
              <a:t>UNDERSTAND UNIQUENESS</a:t>
            </a:r>
            <a:endParaRPr b="1" sz="2600">
              <a:latin typeface="Fira Sans"/>
              <a:ea typeface="Fira Sans"/>
              <a:cs typeface="Fira Sans"/>
              <a:sym typeface="Fira Sans"/>
            </a:endParaRPr>
          </a:p>
        </p:txBody>
      </p:sp>
      <p:sp>
        <p:nvSpPr>
          <p:cNvPr id="444" name="Google Shape;444;p27"/>
          <p:cNvSpPr/>
          <p:nvPr/>
        </p:nvSpPr>
        <p:spPr>
          <a:xfrm flipH="1">
            <a:off x="1938150" y="1249667"/>
            <a:ext cx="934849" cy="849216"/>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p:nvPr/>
        </p:nvSpPr>
        <p:spPr>
          <a:xfrm flipH="1">
            <a:off x="2195855" y="1585976"/>
            <a:ext cx="511183" cy="320006"/>
          </a:xfrm>
          <a:custGeom>
            <a:rect b="b" l="l" r="r" t="t"/>
            <a:pathLst>
              <a:path extrusionOk="0" h="12235" w="97834">
                <a:moveTo>
                  <a:pt x="50629" y="2293"/>
                </a:moveTo>
                <a:lnTo>
                  <a:pt x="51614" y="2298"/>
                </a:lnTo>
                <a:lnTo>
                  <a:pt x="52573" y="2308"/>
                </a:lnTo>
                <a:lnTo>
                  <a:pt x="53558" y="2329"/>
                </a:lnTo>
                <a:lnTo>
                  <a:pt x="54517" y="2350"/>
                </a:lnTo>
                <a:lnTo>
                  <a:pt x="55502" y="2375"/>
                </a:lnTo>
                <a:lnTo>
                  <a:pt x="56461" y="2407"/>
                </a:lnTo>
                <a:lnTo>
                  <a:pt x="57446" y="2448"/>
                </a:lnTo>
                <a:lnTo>
                  <a:pt x="58405" y="2490"/>
                </a:lnTo>
                <a:lnTo>
                  <a:pt x="59363" y="2536"/>
                </a:lnTo>
                <a:lnTo>
                  <a:pt x="60321" y="2588"/>
                </a:lnTo>
                <a:lnTo>
                  <a:pt x="61280" y="2645"/>
                </a:lnTo>
                <a:lnTo>
                  <a:pt x="62238" y="2707"/>
                </a:lnTo>
                <a:lnTo>
                  <a:pt x="63197" y="2775"/>
                </a:lnTo>
                <a:lnTo>
                  <a:pt x="64127" y="2853"/>
                </a:lnTo>
                <a:lnTo>
                  <a:pt x="65004" y="2920"/>
                </a:lnTo>
                <a:lnTo>
                  <a:pt x="65880" y="2998"/>
                </a:lnTo>
                <a:lnTo>
                  <a:pt x="66729" y="3076"/>
                </a:lnTo>
                <a:lnTo>
                  <a:pt x="67578" y="3159"/>
                </a:lnTo>
                <a:lnTo>
                  <a:pt x="68426" y="3242"/>
                </a:lnTo>
                <a:lnTo>
                  <a:pt x="69248" y="3330"/>
                </a:lnTo>
                <a:lnTo>
                  <a:pt x="70069" y="3423"/>
                </a:lnTo>
                <a:lnTo>
                  <a:pt x="70891" y="3516"/>
                </a:lnTo>
                <a:lnTo>
                  <a:pt x="72506" y="3713"/>
                </a:lnTo>
                <a:lnTo>
                  <a:pt x="74094" y="3921"/>
                </a:lnTo>
                <a:lnTo>
                  <a:pt x="75628" y="4139"/>
                </a:lnTo>
                <a:lnTo>
                  <a:pt x="77161" y="4362"/>
                </a:lnTo>
                <a:lnTo>
                  <a:pt x="78694" y="4600"/>
                </a:lnTo>
                <a:lnTo>
                  <a:pt x="80200" y="4844"/>
                </a:lnTo>
                <a:lnTo>
                  <a:pt x="81679" y="5098"/>
                </a:lnTo>
                <a:lnTo>
                  <a:pt x="83157" y="5363"/>
                </a:lnTo>
                <a:lnTo>
                  <a:pt x="84609" y="5627"/>
                </a:lnTo>
                <a:lnTo>
                  <a:pt x="86060" y="5907"/>
                </a:lnTo>
                <a:lnTo>
                  <a:pt x="87511" y="6187"/>
                </a:lnTo>
                <a:lnTo>
                  <a:pt x="88962" y="6472"/>
                </a:lnTo>
                <a:lnTo>
                  <a:pt x="86416" y="6789"/>
                </a:lnTo>
                <a:lnTo>
                  <a:pt x="83924" y="7110"/>
                </a:lnTo>
                <a:lnTo>
                  <a:pt x="81487" y="7427"/>
                </a:lnTo>
                <a:lnTo>
                  <a:pt x="79050" y="7733"/>
                </a:lnTo>
                <a:lnTo>
                  <a:pt x="76641" y="8033"/>
                </a:lnTo>
                <a:lnTo>
                  <a:pt x="75436" y="8179"/>
                </a:lnTo>
                <a:lnTo>
                  <a:pt x="74204" y="8319"/>
                </a:lnTo>
                <a:lnTo>
                  <a:pt x="72999" y="8459"/>
                </a:lnTo>
                <a:lnTo>
                  <a:pt x="71767" y="8588"/>
                </a:lnTo>
                <a:lnTo>
                  <a:pt x="70507" y="8713"/>
                </a:lnTo>
                <a:lnTo>
                  <a:pt x="69248" y="8837"/>
                </a:lnTo>
                <a:lnTo>
                  <a:pt x="68153" y="8936"/>
                </a:lnTo>
                <a:lnTo>
                  <a:pt x="67085" y="9024"/>
                </a:lnTo>
                <a:lnTo>
                  <a:pt x="65989" y="9112"/>
                </a:lnTo>
                <a:lnTo>
                  <a:pt x="64894" y="9195"/>
                </a:lnTo>
                <a:lnTo>
                  <a:pt x="63772" y="9273"/>
                </a:lnTo>
                <a:lnTo>
                  <a:pt x="62676" y="9345"/>
                </a:lnTo>
                <a:lnTo>
                  <a:pt x="61581" y="9413"/>
                </a:lnTo>
                <a:lnTo>
                  <a:pt x="60486" y="9470"/>
                </a:lnTo>
                <a:lnTo>
                  <a:pt x="59363" y="9527"/>
                </a:lnTo>
                <a:lnTo>
                  <a:pt x="58268" y="9574"/>
                </a:lnTo>
                <a:lnTo>
                  <a:pt x="57145" y="9615"/>
                </a:lnTo>
                <a:lnTo>
                  <a:pt x="56050" y="9651"/>
                </a:lnTo>
                <a:lnTo>
                  <a:pt x="54927" y="9683"/>
                </a:lnTo>
                <a:lnTo>
                  <a:pt x="53805" y="9708"/>
                </a:lnTo>
                <a:lnTo>
                  <a:pt x="52682" y="9729"/>
                </a:lnTo>
                <a:lnTo>
                  <a:pt x="51560" y="9740"/>
                </a:lnTo>
                <a:lnTo>
                  <a:pt x="50437" y="9745"/>
                </a:lnTo>
                <a:lnTo>
                  <a:pt x="49314" y="9745"/>
                </a:lnTo>
                <a:lnTo>
                  <a:pt x="48192" y="9740"/>
                </a:lnTo>
                <a:lnTo>
                  <a:pt x="47042" y="9729"/>
                </a:lnTo>
                <a:lnTo>
                  <a:pt x="45919" y="9708"/>
                </a:lnTo>
                <a:lnTo>
                  <a:pt x="44796" y="9683"/>
                </a:lnTo>
                <a:lnTo>
                  <a:pt x="43646" y="9651"/>
                </a:lnTo>
                <a:lnTo>
                  <a:pt x="42496" y="9610"/>
                </a:lnTo>
                <a:lnTo>
                  <a:pt x="41374" y="9563"/>
                </a:lnTo>
                <a:lnTo>
                  <a:pt x="40224" y="9511"/>
                </a:lnTo>
                <a:lnTo>
                  <a:pt x="39074" y="9454"/>
                </a:lnTo>
                <a:lnTo>
                  <a:pt x="37924" y="9387"/>
                </a:lnTo>
                <a:lnTo>
                  <a:pt x="36774" y="9314"/>
                </a:lnTo>
                <a:lnTo>
                  <a:pt x="35624" y="9231"/>
                </a:lnTo>
                <a:lnTo>
                  <a:pt x="34446" y="9148"/>
                </a:lnTo>
                <a:lnTo>
                  <a:pt x="33296" y="9050"/>
                </a:lnTo>
                <a:lnTo>
                  <a:pt x="32475" y="8982"/>
                </a:lnTo>
                <a:lnTo>
                  <a:pt x="31708" y="8910"/>
                </a:lnTo>
                <a:lnTo>
                  <a:pt x="30914" y="8832"/>
                </a:lnTo>
                <a:lnTo>
                  <a:pt x="30147" y="8754"/>
                </a:lnTo>
                <a:lnTo>
                  <a:pt x="28641" y="8594"/>
                </a:lnTo>
                <a:lnTo>
                  <a:pt x="27163" y="8422"/>
                </a:lnTo>
                <a:lnTo>
                  <a:pt x="25739" y="8246"/>
                </a:lnTo>
                <a:lnTo>
                  <a:pt x="24343" y="8059"/>
                </a:lnTo>
                <a:lnTo>
                  <a:pt x="22946" y="7873"/>
                </a:lnTo>
                <a:lnTo>
                  <a:pt x="21605" y="7676"/>
                </a:lnTo>
                <a:lnTo>
                  <a:pt x="20290" y="7479"/>
                </a:lnTo>
                <a:lnTo>
                  <a:pt x="18976" y="7271"/>
                </a:lnTo>
                <a:lnTo>
                  <a:pt x="16402" y="6861"/>
                </a:lnTo>
                <a:lnTo>
                  <a:pt x="13828" y="6447"/>
                </a:lnTo>
                <a:lnTo>
                  <a:pt x="11254" y="6032"/>
                </a:lnTo>
                <a:lnTo>
                  <a:pt x="12815" y="5788"/>
                </a:lnTo>
                <a:lnTo>
                  <a:pt x="14349" y="5549"/>
                </a:lnTo>
                <a:lnTo>
                  <a:pt x="15882" y="5316"/>
                </a:lnTo>
                <a:lnTo>
                  <a:pt x="16649" y="5207"/>
                </a:lnTo>
                <a:lnTo>
                  <a:pt x="17443" y="5098"/>
                </a:lnTo>
                <a:lnTo>
                  <a:pt x="19387" y="4834"/>
                </a:lnTo>
                <a:lnTo>
                  <a:pt x="21331" y="4564"/>
                </a:lnTo>
                <a:lnTo>
                  <a:pt x="23275" y="4289"/>
                </a:lnTo>
                <a:lnTo>
                  <a:pt x="25219" y="4025"/>
                </a:lnTo>
                <a:lnTo>
                  <a:pt x="27190" y="3765"/>
                </a:lnTo>
                <a:lnTo>
                  <a:pt x="28176" y="3636"/>
                </a:lnTo>
                <a:lnTo>
                  <a:pt x="29189" y="3516"/>
                </a:lnTo>
                <a:lnTo>
                  <a:pt x="30202" y="3397"/>
                </a:lnTo>
                <a:lnTo>
                  <a:pt x="31243" y="3278"/>
                </a:lnTo>
                <a:lnTo>
                  <a:pt x="32256" y="3169"/>
                </a:lnTo>
                <a:lnTo>
                  <a:pt x="33324" y="3065"/>
                </a:lnTo>
                <a:lnTo>
                  <a:pt x="34255" y="2977"/>
                </a:lnTo>
                <a:lnTo>
                  <a:pt x="35186" y="2894"/>
                </a:lnTo>
                <a:lnTo>
                  <a:pt x="36144" y="2816"/>
                </a:lnTo>
                <a:lnTo>
                  <a:pt x="37075" y="2749"/>
                </a:lnTo>
                <a:lnTo>
                  <a:pt x="38033" y="2681"/>
                </a:lnTo>
                <a:lnTo>
                  <a:pt x="38992" y="2619"/>
                </a:lnTo>
                <a:lnTo>
                  <a:pt x="39950" y="2562"/>
                </a:lnTo>
                <a:lnTo>
                  <a:pt x="40908" y="2510"/>
                </a:lnTo>
                <a:lnTo>
                  <a:pt x="41867" y="2469"/>
                </a:lnTo>
                <a:lnTo>
                  <a:pt x="42825" y="2427"/>
                </a:lnTo>
                <a:lnTo>
                  <a:pt x="43811" y="2391"/>
                </a:lnTo>
                <a:lnTo>
                  <a:pt x="44769" y="2360"/>
                </a:lnTo>
                <a:lnTo>
                  <a:pt x="45755" y="2339"/>
                </a:lnTo>
                <a:lnTo>
                  <a:pt x="46713" y="2318"/>
                </a:lnTo>
                <a:lnTo>
                  <a:pt x="47699" y="2303"/>
                </a:lnTo>
                <a:lnTo>
                  <a:pt x="48684" y="2293"/>
                </a:lnTo>
                <a:close/>
                <a:moveTo>
                  <a:pt x="48602" y="0"/>
                </a:moveTo>
                <a:lnTo>
                  <a:pt x="46987" y="16"/>
                </a:lnTo>
                <a:lnTo>
                  <a:pt x="45399" y="31"/>
                </a:lnTo>
                <a:lnTo>
                  <a:pt x="43811" y="63"/>
                </a:lnTo>
                <a:lnTo>
                  <a:pt x="42250" y="99"/>
                </a:lnTo>
                <a:lnTo>
                  <a:pt x="40717" y="140"/>
                </a:lnTo>
                <a:lnTo>
                  <a:pt x="39211" y="192"/>
                </a:lnTo>
                <a:lnTo>
                  <a:pt x="37705" y="249"/>
                </a:lnTo>
                <a:lnTo>
                  <a:pt x="36226" y="317"/>
                </a:lnTo>
                <a:lnTo>
                  <a:pt x="34775" y="389"/>
                </a:lnTo>
                <a:lnTo>
                  <a:pt x="33324" y="472"/>
                </a:lnTo>
                <a:lnTo>
                  <a:pt x="31900" y="555"/>
                </a:lnTo>
                <a:lnTo>
                  <a:pt x="30476" y="654"/>
                </a:lnTo>
                <a:lnTo>
                  <a:pt x="29107" y="752"/>
                </a:lnTo>
                <a:lnTo>
                  <a:pt x="27738" y="861"/>
                </a:lnTo>
                <a:lnTo>
                  <a:pt x="26369" y="980"/>
                </a:lnTo>
                <a:lnTo>
                  <a:pt x="25027" y="1100"/>
                </a:lnTo>
                <a:lnTo>
                  <a:pt x="23713" y="1229"/>
                </a:lnTo>
                <a:lnTo>
                  <a:pt x="22399" y="1364"/>
                </a:lnTo>
                <a:lnTo>
                  <a:pt x="21112" y="1509"/>
                </a:lnTo>
                <a:lnTo>
                  <a:pt x="19852" y="1655"/>
                </a:lnTo>
                <a:lnTo>
                  <a:pt x="18593" y="1810"/>
                </a:lnTo>
                <a:lnTo>
                  <a:pt x="17360" y="1976"/>
                </a:lnTo>
                <a:lnTo>
                  <a:pt x="16128" y="2142"/>
                </a:lnTo>
                <a:lnTo>
                  <a:pt x="14924" y="2313"/>
                </a:lnTo>
                <a:lnTo>
                  <a:pt x="13719" y="2495"/>
                </a:lnTo>
                <a:lnTo>
                  <a:pt x="12541" y="2681"/>
                </a:lnTo>
                <a:lnTo>
                  <a:pt x="11391" y="2873"/>
                </a:lnTo>
                <a:lnTo>
                  <a:pt x="10241" y="3070"/>
                </a:lnTo>
                <a:lnTo>
                  <a:pt x="9119" y="3273"/>
                </a:lnTo>
                <a:lnTo>
                  <a:pt x="7996" y="3480"/>
                </a:lnTo>
                <a:lnTo>
                  <a:pt x="6873" y="3698"/>
                </a:lnTo>
                <a:lnTo>
                  <a:pt x="5778" y="3916"/>
                </a:lnTo>
                <a:lnTo>
                  <a:pt x="3670" y="4357"/>
                </a:lnTo>
                <a:lnTo>
                  <a:pt x="1589" y="4797"/>
                </a:lnTo>
                <a:lnTo>
                  <a:pt x="1178" y="4891"/>
                </a:lnTo>
                <a:lnTo>
                  <a:pt x="822" y="4984"/>
                </a:lnTo>
                <a:lnTo>
                  <a:pt x="521" y="5072"/>
                </a:lnTo>
                <a:lnTo>
                  <a:pt x="302" y="5166"/>
                </a:lnTo>
                <a:lnTo>
                  <a:pt x="138" y="5254"/>
                </a:lnTo>
                <a:lnTo>
                  <a:pt x="56" y="5347"/>
                </a:lnTo>
                <a:lnTo>
                  <a:pt x="1" y="5435"/>
                </a:lnTo>
                <a:lnTo>
                  <a:pt x="28" y="5523"/>
                </a:lnTo>
                <a:lnTo>
                  <a:pt x="110" y="5606"/>
                </a:lnTo>
                <a:lnTo>
                  <a:pt x="247" y="5695"/>
                </a:lnTo>
                <a:lnTo>
                  <a:pt x="439" y="5778"/>
                </a:lnTo>
                <a:lnTo>
                  <a:pt x="713" y="5860"/>
                </a:lnTo>
                <a:lnTo>
                  <a:pt x="1014" y="5943"/>
                </a:lnTo>
                <a:lnTo>
                  <a:pt x="1370" y="6026"/>
                </a:lnTo>
                <a:lnTo>
                  <a:pt x="1808" y="6104"/>
                </a:lnTo>
                <a:lnTo>
                  <a:pt x="2273" y="6187"/>
                </a:lnTo>
                <a:lnTo>
                  <a:pt x="2438" y="6213"/>
                </a:lnTo>
                <a:lnTo>
                  <a:pt x="2602" y="6244"/>
                </a:lnTo>
                <a:lnTo>
                  <a:pt x="2876" y="6312"/>
                </a:lnTo>
                <a:lnTo>
                  <a:pt x="3095" y="6389"/>
                </a:lnTo>
                <a:lnTo>
                  <a:pt x="3314" y="6467"/>
                </a:lnTo>
                <a:lnTo>
                  <a:pt x="3506" y="6555"/>
                </a:lnTo>
                <a:lnTo>
                  <a:pt x="3697" y="6644"/>
                </a:lnTo>
                <a:lnTo>
                  <a:pt x="4053" y="6815"/>
                </a:lnTo>
                <a:lnTo>
                  <a:pt x="4245" y="6908"/>
                </a:lnTo>
                <a:lnTo>
                  <a:pt x="4437" y="7007"/>
                </a:lnTo>
                <a:lnTo>
                  <a:pt x="4792" y="7209"/>
                </a:lnTo>
                <a:lnTo>
                  <a:pt x="5148" y="7411"/>
                </a:lnTo>
                <a:lnTo>
                  <a:pt x="5504" y="7613"/>
                </a:lnTo>
                <a:lnTo>
                  <a:pt x="5860" y="7810"/>
                </a:lnTo>
                <a:lnTo>
                  <a:pt x="6079" y="7904"/>
                </a:lnTo>
                <a:lnTo>
                  <a:pt x="6298" y="7997"/>
                </a:lnTo>
                <a:lnTo>
                  <a:pt x="6545" y="8085"/>
                </a:lnTo>
                <a:lnTo>
                  <a:pt x="6819" y="8173"/>
                </a:lnTo>
                <a:lnTo>
                  <a:pt x="7120" y="8251"/>
                </a:lnTo>
                <a:lnTo>
                  <a:pt x="7421" y="8329"/>
                </a:lnTo>
                <a:lnTo>
                  <a:pt x="8270" y="8511"/>
                </a:lnTo>
                <a:lnTo>
                  <a:pt x="9119" y="8687"/>
                </a:lnTo>
                <a:lnTo>
                  <a:pt x="9968" y="8858"/>
                </a:lnTo>
                <a:lnTo>
                  <a:pt x="10844" y="9029"/>
                </a:lnTo>
                <a:lnTo>
                  <a:pt x="11747" y="9190"/>
                </a:lnTo>
                <a:lnTo>
                  <a:pt x="12651" y="9351"/>
                </a:lnTo>
                <a:lnTo>
                  <a:pt x="13554" y="9506"/>
                </a:lnTo>
                <a:lnTo>
                  <a:pt x="14485" y="9657"/>
                </a:lnTo>
                <a:lnTo>
                  <a:pt x="15444" y="9802"/>
                </a:lnTo>
                <a:lnTo>
                  <a:pt x="16402" y="9942"/>
                </a:lnTo>
                <a:lnTo>
                  <a:pt x="17388" y="10077"/>
                </a:lnTo>
                <a:lnTo>
                  <a:pt x="18374" y="10212"/>
                </a:lnTo>
                <a:lnTo>
                  <a:pt x="19387" y="10341"/>
                </a:lnTo>
                <a:lnTo>
                  <a:pt x="20400" y="10466"/>
                </a:lnTo>
                <a:lnTo>
                  <a:pt x="21440" y="10585"/>
                </a:lnTo>
                <a:lnTo>
                  <a:pt x="22481" y="10704"/>
                </a:lnTo>
                <a:lnTo>
                  <a:pt x="23549" y="10813"/>
                </a:lnTo>
                <a:lnTo>
                  <a:pt x="24616" y="10922"/>
                </a:lnTo>
                <a:lnTo>
                  <a:pt x="25684" y="11026"/>
                </a:lnTo>
                <a:lnTo>
                  <a:pt x="26780" y="11124"/>
                </a:lnTo>
                <a:lnTo>
                  <a:pt x="27875" y="11223"/>
                </a:lnTo>
                <a:lnTo>
                  <a:pt x="28997" y="11316"/>
                </a:lnTo>
                <a:lnTo>
                  <a:pt x="30120" y="11404"/>
                </a:lnTo>
                <a:lnTo>
                  <a:pt x="31243" y="11487"/>
                </a:lnTo>
                <a:lnTo>
                  <a:pt x="32393" y="11570"/>
                </a:lnTo>
                <a:lnTo>
                  <a:pt x="33543" y="11648"/>
                </a:lnTo>
                <a:lnTo>
                  <a:pt x="34720" y="11721"/>
                </a:lnTo>
                <a:lnTo>
                  <a:pt x="35897" y="11788"/>
                </a:lnTo>
                <a:lnTo>
                  <a:pt x="37075" y="11855"/>
                </a:lnTo>
                <a:lnTo>
                  <a:pt x="38280" y="11918"/>
                </a:lnTo>
                <a:lnTo>
                  <a:pt x="39484" y="11975"/>
                </a:lnTo>
                <a:lnTo>
                  <a:pt x="40689" y="12032"/>
                </a:lnTo>
                <a:lnTo>
                  <a:pt x="41894" y="12084"/>
                </a:lnTo>
                <a:lnTo>
                  <a:pt x="43099" y="12125"/>
                </a:lnTo>
                <a:lnTo>
                  <a:pt x="44304" y="12161"/>
                </a:lnTo>
                <a:lnTo>
                  <a:pt x="45508" y="12187"/>
                </a:lnTo>
                <a:lnTo>
                  <a:pt x="46713" y="12208"/>
                </a:lnTo>
                <a:lnTo>
                  <a:pt x="47918" y="12224"/>
                </a:lnTo>
                <a:lnTo>
                  <a:pt x="49095" y="12234"/>
                </a:lnTo>
                <a:lnTo>
                  <a:pt x="50273" y="12234"/>
                </a:lnTo>
                <a:lnTo>
                  <a:pt x="51450" y="12229"/>
                </a:lnTo>
                <a:lnTo>
                  <a:pt x="52627" y="12219"/>
                </a:lnTo>
                <a:lnTo>
                  <a:pt x="53805" y="12203"/>
                </a:lnTo>
                <a:lnTo>
                  <a:pt x="54955" y="12182"/>
                </a:lnTo>
                <a:lnTo>
                  <a:pt x="56132" y="12151"/>
                </a:lnTo>
                <a:lnTo>
                  <a:pt x="57282" y="12120"/>
                </a:lnTo>
                <a:lnTo>
                  <a:pt x="58432" y="12078"/>
                </a:lnTo>
                <a:lnTo>
                  <a:pt x="59582" y="12037"/>
                </a:lnTo>
                <a:lnTo>
                  <a:pt x="60705" y="11985"/>
                </a:lnTo>
                <a:lnTo>
                  <a:pt x="61855" y="11928"/>
                </a:lnTo>
                <a:lnTo>
                  <a:pt x="62977" y="11871"/>
                </a:lnTo>
                <a:lnTo>
                  <a:pt x="64100" y="11804"/>
                </a:lnTo>
                <a:lnTo>
                  <a:pt x="65223" y="11736"/>
                </a:lnTo>
                <a:lnTo>
                  <a:pt x="66345" y="11664"/>
                </a:lnTo>
                <a:lnTo>
                  <a:pt x="67441" y="11581"/>
                </a:lnTo>
                <a:lnTo>
                  <a:pt x="68536" y="11498"/>
                </a:lnTo>
                <a:lnTo>
                  <a:pt x="69658" y="11415"/>
                </a:lnTo>
                <a:lnTo>
                  <a:pt x="70754" y="11321"/>
                </a:lnTo>
                <a:lnTo>
                  <a:pt x="71822" y="11228"/>
                </a:lnTo>
                <a:lnTo>
                  <a:pt x="72917" y="11129"/>
                </a:lnTo>
                <a:lnTo>
                  <a:pt x="73985" y="11026"/>
                </a:lnTo>
                <a:lnTo>
                  <a:pt x="75053" y="10917"/>
                </a:lnTo>
                <a:lnTo>
                  <a:pt x="76120" y="10808"/>
                </a:lnTo>
                <a:lnTo>
                  <a:pt x="77188" y="10699"/>
                </a:lnTo>
                <a:lnTo>
                  <a:pt x="78147" y="10590"/>
                </a:lnTo>
                <a:lnTo>
                  <a:pt x="79105" y="10481"/>
                </a:lnTo>
                <a:lnTo>
                  <a:pt x="80063" y="10367"/>
                </a:lnTo>
                <a:lnTo>
                  <a:pt x="80994" y="10248"/>
                </a:lnTo>
                <a:lnTo>
                  <a:pt x="81925" y="10129"/>
                </a:lnTo>
                <a:lnTo>
                  <a:pt x="82829" y="10004"/>
                </a:lnTo>
                <a:lnTo>
                  <a:pt x="84636" y="9745"/>
                </a:lnTo>
                <a:lnTo>
                  <a:pt x="86416" y="9485"/>
                </a:lnTo>
                <a:lnTo>
                  <a:pt x="88168" y="9211"/>
                </a:lnTo>
                <a:lnTo>
                  <a:pt x="89893" y="8936"/>
                </a:lnTo>
                <a:lnTo>
                  <a:pt x="91591" y="8656"/>
                </a:lnTo>
                <a:lnTo>
                  <a:pt x="92905" y="8433"/>
                </a:lnTo>
                <a:lnTo>
                  <a:pt x="94055" y="8225"/>
                </a:lnTo>
                <a:lnTo>
                  <a:pt x="94575" y="8127"/>
                </a:lnTo>
                <a:lnTo>
                  <a:pt x="95041" y="8033"/>
                </a:lnTo>
                <a:lnTo>
                  <a:pt x="95479" y="7940"/>
                </a:lnTo>
                <a:lnTo>
                  <a:pt x="95890" y="7847"/>
                </a:lnTo>
                <a:lnTo>
                  <a:pt x="96246" y="7759"/>
                </a:lnTo>
                <a:lnTo>
                  <a:pt x="96547" y="7676"/>
                </a:lnTo>
                <a:lnTo>
                  <a:pt x="96848" y="7587"/>
                </a:lnTo>
                <a:lnTo>
                  <a:pt x="97094" y="7499"/>
                </a:lnTo>
                <a:lnTo>
                  <a:pt x="97286" y="7416"/>
                </a:lnTo>
                <a:lnTo>
                  <a:pt x="97478" y="7333"/>
                </a:lnTo>
                <a:lnTo>
                  <a:pt x="97615" y="7245"/>
                </a:lnTo>
                <a:lnTo>
                  <a:pt x="97724" y="7157"/>
                </a:lnTo>
                <a:lnTo>
                  <a:pt x="97806" y="7069"/>
                </a:lnTo>
                <a:lnTo>
                  <a:pt x="97834" y="6981"/>
                </a:lnTo>
                <a:lnTo>
                  <a:pt x="97834" y="6887"/>
                </a:lnTo>
                <a:lnTo>
                  <a:pt x="97806" y="6794"/>
                </a:lnTo>
                <a:lnTo>
                  <a:pt x="97752" y="6695"/>
                </a:lnTo>
                <a:lnTo>
                  <a:pt x="97669" y="6597"/>
                </a:lnTo>
                <a:lnTo>
                  <a:pt x="97560" y="6493"/>
                </a:lnTo>
                <a:lnTo>
                  <a:pt x="97396" y="6384"/>
                </a:lnTo>
                <a:lnTo>
                  <a:pt x="97231" y="6270"/>
                </a:lnTo>
                <a:lnTo>
                  <a:pt x="97012" y="6156"/>
                </a:lnTo>
                <a:lnTo>
                  <a:pt x="96519" y="5902"/>
                </a:lnTo>
                <a:lnTo>
                  <a:pt x="95917" y="5627"/>
                </a:lnTo>
                <a:lnTo>
                  <a:pt x="95205" y="5326"/>
                </a:lnTo>
                <a:lnTo>
                  <a:pt x="94931" y="5223"/>
                </a:lnTo>
                <a:lnTo>
                  <a:pt x="94657" y="5124"/>
                </a:lnTo>
                <a:lnTo>
                  <a:pt x="94356" y="5031"/>
                </a:lnTo>
                <a:lnTo>
                  <a:pt x="94028" y="4937"/>
                </a:lnTo>
                <a:lnTo>
                  <a:pt x="92932" y="4678"/>
                </a:lnTo>
                <a:lnTo>
                  <a:pt x="91837" y="4424"/>
                </a:lnTo>
                <a:lnTo>
                  <a:pt x="90715" y="4170"/>
                </a:lnTo>
                <a:lnTo>
                  <a:pt x="89565" y="3921"/>
                </a:lnTo>
                <a:lnTo>
                  <a:pt x="88442" y="3677"/>
                </a:lnTo>
                <a:lnTo>
                  <a:pt x="87265" y="3439"/>
                </a:lnTo>
                <a:lnTo>
                  <a:pt x="86087" y="3205"/>
                </a:lnTo>
                <a:lnTo>
                  <a:pt x="84910" y="2977"/>
                </a:lnTo>
                <a:lnTo>
                  <a:pt x="83678" y="2754"/>
                </a:lnTo>
                <a:lnTo>
                  <a:pt x="82445" y="2536"/>
                </a:lnTo>
                <a:lnTo>
                  <a:pt x="81213" y="2329"/>
                </a:lnTo>
                <a:lnTo>
                  <a:pt x="79926" y="2127"/>
                </a:lnTo>
                <a:lnTo>
                  <a:pt x="78640" y="1929"/>
                </a:lnTo>
                <a:lnTo>
                  <a:pt x="77325" y="1743"/>
                </a:lnTo>
                <a:lnTo>
                  <a:pt x="75984" y="1561"/>
                </a:lnTo>
                <a:lnTo>
                  <a:pt x="74614" y="1390"/>
                </a:lnTo>
                <a:lnTo>
                  <a:pt x="73218" y="1224"/>
                </a:lnTo>
                <a:lnTo>
                  <a:pt x="71822" y="1069"/>
                </a:lnTo>
                <a:lnTo>
                  <a:pt x="70370" y="923"/>
                </a:lnTo>
                <a:lnTo>
                  <a:pt x="68892" y="789"/>
                </a:lnTo>
                <a:lnTo>
                  <a:pt x="67386" y="664"/>
                </a:lnTo>
                <a:lnTo>
                  <a:pt x="65852" y="545"/>
                </a:lnTo>
                <a:lnTo>
                  <a:pt x="64292" y="441"/>
                </a:lnTo>
                <a:lnTo>
                  <a:pt x="62676" y="343"/>
                </a:lnTo>
                <a:lnTo>
                  <a:pt x="61882" y="301"/>
                </a:lnTo>
                <a:lnTo>
                  <a:pt x="61061" y="260"/>
                </a:lnTo>
                <a:lnTo>
                  <a:pt x="60212" y="218"/>
                </a:lnTo>
                <a:lnTo>
                  <a:pt x="59391" y="187"/>
                </a:lnTo>
                <a:lnTo>
                  <a:pt x="58542" y="151"/>
                </a:lnTo>
                <a:lnTo>
                  <a:pt x="57693" y="125"/>
                </a:lnTo>
                <a:lnTo>
                  <a:pt x="56817" y="99"/>
                </a:lnTo>
                <a:lnTo>
                  <a:pt x="55941" y="73"/>
                </a:lnTo>
                <a:lnTo>
                  <a:pt x="55064" y="52"/>
                </a:lnTo>
                <a:lnTo>
                  <a:pt x="54161" y="37"/>
                </a:lnTo>
                <a:lnTo>
                  <a:pt x="53257" y="21"/>
                </a:lnTo>
                <a:lnTo>
                  <a:pt x="52354" y="11"/>
                </a:lnTo>
                <a:lnTo>
                  <a:pt x="51423" y="5"/>
                </a:lnTo>
                <a:lnTo>
                  <a:pt x="5049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flipH="1">
            <a:off x="2126023" y="1508370"/>
            <a:ext cx="100153" cy="124681"/>
          </a:xfrm>
          <a:custGeom>
            <a:rect b="b" l="l" r="r" t="t"/>
            <a:pathLst>
              <a:path extrusionOk="0" h="4767" w="19168">
                <a:moveTo>
                  <a:pt x="16046" y="1"/>
                </a:moveTo>
                <a:lnTo>
                  <a:pt x="15772" y="11"/>
                </a:lnTo>
                <a:lnTo>
                  <a:pt x="15471" y="16"/>
                </a:lnTo>
                <a:lnTo>
                  <a:pt x="15197" y="32"/>
                </a:lnTo>
                <a:lnTo>
                  <a:pt x="14896" y="48"/>
                </a:lnTo>
                <a:lnTo>
                  <a:pt x="14622" y="68"/>
                </a:lnTo>
                <a:lnTo>
                  <a:pt x="14047" y="120"/>
                </a:lnTo>
                <a:lnTo>
                  <a:pt x="13527" y="182"/>
                </a:lnTo>
                <a:lnTo>
                  <a:pt x="13281" y="214"/>
                </a:lnTo>
                <a:lnTo>
                  <a:pt x="13034" y="250"/>
                </a:lnTo>
                <a:lnTo>
                  <a:pt x="12843" y="281"/>
                </a:lnTo>
                <a:lnTo>
                  <a:pt x="12651" y="317"/>
                </a:lnTo>
                <a:lnTo>
                  <a:pt x="11227" y="628"/>
                </a:lnTo>
                <a:lnTo>
                  <a:pt x="9803" y="945"/>
                </a:lnTo>
                <a:lnTo>
                  <a:pt x="8407" y="1261"/>
                </a:lnTo>
                <a:lnTo>
                  <a:pt x="7038" y="1577"/>
                </a:lnTo>
                <a:lnTo>
                  <a:pt x="5669" y="1904"/>
                </a:lnTo>
                <a:lnTo>
                  <a:pt x="4327" y="2226"/>
                </a:lnTo>
                <a:lnTo>
                  <a:pt x="3013" y="2558"/>
                </a:lnTo>
                <a:lnTo>
                  <a:pt x="1726" y="2890"/>
                </a:lnTo>
                <a:lnTo>
                  <a:pt x="1507" y="2947"/>
                </a:lnTo>
                <a:lnTo>
                  <a:pt x="1315" y="3004"/>
                </a:lnTo>
                <a:lnTo>
                  <a:pt x="1151" y="3071"/>
                </a:lnTo>
                <a:lnTo>
                  <a:pt x="987" y="3133"/>
                </a:lnTo>
                <a:lnTo>
                  <a:pt x="685" y="3273"/>
                </a:lnTo>
                <a:lnTo>
                  <a:pt x="466" y="3413"/>
                </a:lnTo>
                <a:lnTo>
                  <a:pt x="275" y="3559"/>
                </a:lnTo>
                <a:lnTo>
                  <a:pt x="138" y="3709"/>
                </a:lnTo>
                <a:lnTo>
                  <a:pt x="56" y="3854"/>
                </a:lnTo>
                <a:lnTo>
                  <a:pt x="1" y="3999"/>
                </a:lnTo>
                <a:lnTo>
                  <a:pt x="1" y="4056"/>
                </a:lnTo>
                <a:lnTo>
                  <a:pt x="1" y="4113"/>
                </a:lnTo>
                <a:lnTo>
                  <a:pt x="56" y="4165"/>
                </a:lnTo>
                <a:lnTo>
                  <a:pt x="83" y="4217"/>
                </a:lnTo>
                <a:lnTo>
                  <a:pt x="165" y="4269"/>
                </a:lnTo>
                <a:lnTo>
                  <a:pt x="220" y="4316"/>
                </a:lnTo>
                <a:lnTo>
                  <a:pt x="329" y="4362"/>
                </a:lnTo>
                <a:lnTo>
                  <a:pt x="412" y="4404"/>
                </a:lnTo>
                <a:lnTo>
                  <a:pt x="549" y="4445"/>
                </a:lnTo>
                <a:lnTo>
                  <a:pt x="658" y="4482"/>
                </a:lnTo>
                <a:lnTo>
                  <a:pt x="795" y="4518"/>
                </a:lnTo>
                <a:lnTo>
                  <a:pt x="959" y="4554"/>
                </a:lnTo>
                <a:lnTo>
                  <a:pt x="1124" y="4585"/>
                </a:lnTo>
                <a:lnTo>
                  <a:pt x="1288" y="4616"/>
                </a:lnTo>
                <a:lnTo>
                  <a:pt x="1671" y="4668"/>
                </a:lnTo>
                <a:lnTo>
                  <a:pt x="2082" y="4710"/>
                </a:lnTo>
                <a:lnTo>
                  <a:pt x="2547" y="4736"/>
                </a:lnTo>
                <a:lnTo>
                  <a:pt x="3013" y="4756"/>
                </a:lnTo>
                <a:lnTo>
                  <a:pt x="3506" y="4767"/>
                </a:lnTo>
                <a:lnTo>
                  <a:pt x="4053" y="4767"/>
                </a:lnTo>
                <a:lnTo>
                  <a:pt x="4574" y="4751"/>
                </a:lnTo>
                <a:lnTo>
                  <a:pt x="5121" y="4725"/>
                </a:lnTo>
                <a:lnTo>
                  <a:pt x="5696" y="4684"/>
                </a:lnTo>
                <a:lnTo>
                  <a:pt x="6134" y="4642"/>
                </a:lnTo>
                <a:lnTo>
                  <a:pt x="6600" y="4591"/>
                </a:lnTo>
                <a:lnTo>
                  <a:pt x="7093" y="4523"/>
                </a:lnTo>
                <a:lnTo>
                  <a:pt x="7585" y="4450"/>
                </a:lnTo>
                <a:lnTo>
                  <a:pt x="8106" y="4362"/>
                </a:lnTo>
                <a:lnTo>
                  <a:pt x="8653" y="4264"/>
                </a:lnTo>
                <a:lnTo>
                  <a:pt x="9201" y="4160"/>
                </a:lnTo>
                <a:lnTo>
                  <a:pt x="9749" y="4046"/>
                </a:lnTo>
                <a:lnTo>
                  <a:pt x="10324" y="3922"/>
                </a:lnTo>
                <a:lnTo>
                  <a:pt x="10871" y="3792"/>
                </a:lnTo>
                <a:lnTo>
                  <a:pt x="11446" y="3657"/>
                </a:lnTo>
                <a:lnTo>
                  <a:pt x="11994" y="3517"/>
                </a:lnTo>
                <a:lnTo>
                  <a:pt x="12569" y="3372"/>
                </a:lnTo>
                <a:lnTo>
                  <a:pt x="13116" y="3221"/>
                </a:lnTo>
                <a:lnTo>
                  <a:pt x="13664" y="3066"/>
                </a:lnTo>
                <a:lnTo>
                  <a:pt x="14184" y="2910"/>
                </a:lnTo>
                <a:lnTo>
                  <a:pt x="14705" y="2749"/>
                </a:lnTo>
                <a:lnTo>
                  <a:pt x="15225" y="2589"/>
                </a:lnTo>
                <a:lnTo>
                  <a:pt x="15718" y="2428"/>
                </a:lnTo>
                <a:lnTo>
                  <a:pt x="16156" y="2262"/>
                </a:lnTo>
                <a:lnTo>
                  <a:pt x="16621" y="2101"/>
                </a:lnTo>
                <a:lnTo>
                  <a:pt x="17032" y="1940"/>
                </a:lnTo>
                <a:lnTo>
                  <a:pt x="17415" y="1785"/>
                </a:lnTo>
                <a:lnTo>
                  <a:pt x="17771" y="1629"/>
                </a:lnTo>
                <a:lnTo>
                  <a:pt x="18072" y="1474"/>
                </a:lnTo>
                <a:lnTo>
                  <a:pt x="18374" y="1323"/>
                </a:lnTo>
                <a:lnTo>
                  <a:pt x="18620" y="1178"/>
                </a:lnTo>
                <a:lnTo>
                  <a:pt x="18812" y="1038"/>
                </a:lnTo>
                <a:lnTo>
                  <a:pt x="18976" y="903"/>
                </a:lnTo>
                <a:lnTo>
                  <a:pt x="19086" y="779"/>
                </a:lnTo>
                <a:lnTo>
                  <a:pt x="19168" y="660"/>
                </a:lnTo>
                <a:lnTo>
                  <a:pt x="19168" y="545"/>
                </a:lnTo>
                <a:lnTo>
                  <a:pt x="19003" y="499"/>
                </a:lnTo>
                <a:lnTo>
                  <a:pt x="18784" y="431"/>
                </a:lnTo>
                <a:lnTo>
                  <a:pt x="18538" y="354"/>
                </a:lnTo>
                <a:lnTo>
                  <a:pt x="18264" y="271"/>
                </a:lnTo>
                <a:lnTo>
                  <a:pt x="17936" y="188"/>
                </a:lnTo>
                <a:lnTo>
                  <a:pt x="17771" y="146"/>
                </a:lnTo>
                <a:lnTo>
                  <a:pt x="17607" y="115"/>
                </a:lnTo>
                <a:lnTo>
                  <a:pt x="17388" y="84"/>
                </a:lnTo>
                <a:lnTo>
                  <a:pt x="17196" y="53"/>
                </a:lnTo>
                <a:lnTo>
                  <a:pt x="16977" y="32"/>
                </a:lnTo>
                <a:lnTo>
                  <a:pt x="16758" y="16"/>
                </a:lnTo>
                <a:lnTo>
                  <a:pt x="16539" y="6"/>
                </a:lnTo>
                <a:lnTo>
                  <a:pt x="1629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flipH="1">
            <a:off x="2618325" y="1515909"/>
            <a:ext cx="120327" cy="109616"/>
          </a:xfrm>
          <a:custGeom>
            <a:rect b="b" l="l" r="r" t="t"/>
            <a:pathLst>
              <a:path extrusionOk="0" h="4191" w="23029">
                <a:moveTo>
                  <a:pt x="2821" y="0"/>
                </a:moveTo>
                <a:lnTo>
                  <a:pt x="2575" y="5"/>
                </a:lnTo>
                <a:lnTo>
                  <a:pt x="2356" y="11"/>
                </a:lnTo>
                <a:lnTo>
                  <a:pt x="1918" y="31"/>
                </a:lnTo>
                <a:lnTo>
                  <a:pt x="1507" y="68"/>
                </a:lnTo>
                <a:lnTo>
                  <a:pt x="1151" y="109"/>
                </a:lnTo>
                <a:lnTo>
                  <a:pt x="822" y="161"/>
                </a:lnTo>
                <a:lnTo>
                  <a:pt x="548" y="223"/>
                </a:lnTo>
                <a:lnTo>
                  <a:pt x="302" y="285"/>
                </a:lnTo>
                <a:lnTo>
                  <a:pt x="220" y="322"/>
                </a:lnTo>
                <a:lnTo>
                  <a:pt x="138" y="358"/>
                </a:lnTo>
                <a:lnTo>
                  <a:pt x="83" y="400"/>
                </a:lnTo>
                <a:lnTo>
                  <a:pt x="28" y="436"/>
                </a:lnTo>
                <a:lnTo>
                  <a:pt x="1" y="477"/>
                </a:lnTo>
                <a:lnTo>
                  <a:pt x="1" y="519"/>
                </a:lnTo>
                <a:lnTo>
                  <a:pt x="1" y="555"/>
                </a:lnTo>
                <a:lnTo>
                  <a:pt x="28" y="597"/>
                </a:lnTo>
                <a:lnTo>
                  <a:pt x="83" y="643"/>
                </a:lnTo>
                <a:lnTo>
                  <a:pt x="138" y="685"/>
                </a:lnTo>
                <a:lnTo>
                  <a:pt x="247" y="726"/>
                </a:lnTo>
                <a:lnTo>
                  <a:pt x="357" y="768"/>
                </a:lnTo>
                <a:lnTo>
                  <a:pt x="1151" y="1027"/>
                </a:lnTo>
                <a:lnTo>
                  <a:pt x="2027" y="1286"/>
                </a:lnTo>
                <a:lnTo>
                  <a:pt x="2903" y="1535"/>
                </a:lnTo>
                <a:lnTo>
                  <a:pt x="3834" y="1774"/>
                </a:lnTo>
                <a:lnTo>
                  <a:pt x="4820" y="2012"/>
                </a:lnTo>
                <a:lnTo>
                  <a:pt x="5833" y="2241"/>
                </a:lnTo>
                <a:lnTo>
                  <a:pt x="6874" y="2458"/>
                </a:lnTo>
                <a:lnTo>
                  <a:pt x="7969" y="2676"/>
                </a:lnTo>
                <a:lnTo>
                  <a:pt x="9091" y="2884"/>
                </a:lnTo>
                <a:lnTo>
                  <a:pt x="10241" y="3086"/>
                </a:lnTo>
                <a:lnTo>
                  <a:pt x="11446" y="3278"/>
                </a:lnTo>
                <a:lnTo>
                  <a:pt x="12678" y="3470"/>
                </a:lnTo>
                <a:lnTo>
                  <a:pt x="13938" y="3646"/>
                </a:lnTo>
                <a:lnTo>
                  <a:pt x="15225" y="3822"/>
                </a:lnTo>
                <a:lnTo>
                  <a:pt x="16566" y="3993"/>
                </a:lnTo>
                <a:lnTo>
                  <a:pt x="17936" y="4154"/>
                </a:lnTo>
                <a:lnTo>
                  <a:pt x="18100" y="4165"/>
                </a:lnTo>
                <a:lnTo>
                  <a:pt x="18291" y="4175"/>
                </a:lnTo>
                <a:lnTo>
                  <a:pt x="18456" y="4180"/>
                </a:lnTo>
                <a:lnTo>
                  <a:pt x="18647" y="4185"/>
                </a:lnTo>
                <a:lnTo>
                  <a:pt x="19003" y="4185"/>
                </a:lnTo>
                <a:lnTo>
                  <a:pt x="19277" y="4190"/>
                </a:lnTo>
                <a:lnTo>
                  <a:pt x="19825" y="4185"/>
                </a:lnTo>
                <a:lnTo>
                  <a:pt x="20345" y="4170"/>
                </a:lnTo>
                <a:lnTo>
                  <a:pt x="20811" y="4144"/>
                </a:lnTo>
                <a:lnTo>
                  <a:pt x="21276" y="4108"/>
                </a:lnTo>
                <a:lnTo>
                  <a:pt x="21659" y="4071"/>
                </a:lnTo>
                <a:lnTo>
                  <a:pt x="22015" y="4025"/>
                </a:lnTo>
                <a:lnTo>
                  <a:pt x="22316" y="3967"/>
                </a:lnTo>
                <a:lnTo>
                  <a:pt x="22563" y="3910"/>
                </a:lnTo>
                <a:lnTo>
                  <a:pt x="22782" y="3843"/>
                </a:lnTo>
                <a:lnTo>
                  <a:pt x="22919" y="3776"/>
                </a:lnTo>
                <a:lnTo>
                  <a:pt x="23001" y="3703"/>
                </a:lnTo>
                <a:lnTo>
                  <a:pt x="23028" y="3620"/>
                </a:lnTo>
                <a:lnTo>
                  <a:pt x="23001" y="3537"/>
                </a:lnTo>
                <a:lnTo>
                  <a:pt x="22919" y="3454"/>
                </a:lnTo>
                <a:lnTo>
                  <a:pt x="22755" y="3366"/>
                </a:lnTo>
                <a:lnTo>
                  <a:pt x="22508" y="3278"/>
                </a:lnTo>
                <a:lnTo>
                  <a:pt x="21687" y="3013"/>
                </a:lnTo>
                <a:lnTo>
                  <a:pt x="20838" y="2754"/>
                </a:lnTo>
                <a:lnTo>
                  <a:pt x="19934" y="2505"/>
                </a:lnTo>
                <a:lnTo>
                  <a:pt x="19003" y="2261"/>
                </a:lnTo>
                <a:lnTo>
                  <a:pt x="18018" y="2023"/>
                </a:lnTo>
                <a:lnTo>
                  <a:pt x="17005" y="1795"/>
                </a:lnTo>
                <a:lnTo>
                  <a:pt x="15937" y="1577"/>
                </a:lnTo>
                <a:lnTo>
                  <a:pt x="14841" y="1369"/>
                </a:lnTo>
                <a:lnTo>
                  <a:pt x="14266" y="1266"/>
                </a:lnTo>
                <a:lnTo>
                  <a:pt x="13691" y="1167"/>
                </a:lnTo>
                <a:lnTo>
                  <a:pt x="13089" y="1069"/>
                </a:lnTo>
                <a:lnTo>
                  <a:pt x="12487" y="975"/>
                </a:lnTo>
                <a:lnTo>
                  <a:pt x="11884" y="882"/>
                </a:lnTo>
                <a:lnTo>
                  <a:pt x="11255" y="794"/>
                </a:lnTo>
                <a:lnTo>
                  <a:pt x="10597" y="705"/>
                </a:lnTo>
                <a:lnTo>
                  <a:pt x="9940" y="623"/>
                </a:lnTo>
                <a:lnTo>
                  <a:pt x="9283" y="540"/>
                </a:lnTo>
                <a:lnTo>
                  <a:pt x="8599" y="462"/>
                </a:lnTo>
                <a:lnTo>
                  <a:pt x="7914" y="389"/>
                </a:lnTo>
                <a:lnTo>
                  <a:pt x="7202" y="311"/>
                </a:lnTo>
                <a:lnTo>
                  <a:pt x="6490" y="244"/>
                </a:lnTo>
                <a:lnTo>
                  <a:pt x="5778" y="177"/>
                </a:lnTo>
                <a:lnTo>
                  <a:pt x="5012" y="109"/>
                </a:lnTo>
                <a:lnTo>
                  <a:pt x="4272" y="47"/>
                </a:lnTo>
                <a:lnTo>
                  <a:pt x="4026" y="31"/>
                </a:lnTo>
                <a:lnTo>
                  <a:pt x="3779" y="16"/>
                </a:lnTo>
                <a:lnTo>
                  <a:pt x="3533" y="5"/>
                </a:lnTo>
                <a:lnTo>
                  <a:pt x="328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flipH="1">
            <a:off x="2333905" y="1442195"/>
            <a:ext cx="65386" cy="116128"/>
          </a:xfrm>
          <a:custGeom>
            <a:rect b="b" l="l" r="r" t="t"/>
            <a:pathLst>
              <a:path extrusionOk="0" h="4440" w="12514">
                <a:moveTo>
                  <a:pt x="7777" y="0"/>
                </a:moveTo>
                <a:lnTo>
                  <a:pt x="7558" y="5"/>
                </a:lnTo>
                <a:lnTo>
                  <a:pt x="7339" y="21"/>
                </a:lnTo>
                <a:lnTo>
                  <a:pt x="7120" y="36"/>
                </a:lnTo>
                <a:lnTo>
                  <a:pt x="6873" y="62"/>
                </a:lnTo>
                <a:lnTo>
                  <a:pt x="6627" y="93"/>
                </a:lnTo>
                <a:lnTo>
                  <a:pt x="6380" y="125"/>
                </a:lnTo>
                <a:lnTo>
                  <a:pt x="6134" y="166"/>
                </a:lnTo>
                <a:lnTo>
                  <a:pt x="5669" y="249"/>
                </a:lnTo>
                <a:lnTo>
                  <a:pt x="5258" y="342"/>
                </a:lnTo>
                <a:lnTo>
                  <a:pt x="4902" y="436"/>
                </a:lnTo>
                <a:lnTo>
                  <a:pt x="4738" y="482"/>
                </a:lnTo>
                <a:lnTo>
                  <a:pt x="4628" y="529"/>
                </a:lnTo>
                <a:lnTo>
                  <a:pt x="3998" y="809"/>
                </a:lnTo>
                <a:lnTo>
                  <a:pt x="3369" y="1094"/>
                </a:lnTo>
                <a:lnTo>
                  <a:pt x="2794" y="1380"/>
                </a:lnTo>
                <a:lnTo>
                  <a:pt x="2219" y="1665"/>
                </a:lnTo>
                <a:lnTo>
                  <a:pt x="1123" y="2246"/>
                </a:lnTo>
                <a:lnTo>
                  <a:pt x="1" y="2821"/>
                </a:lnTo>
                <a:lnTo>
                  <a:pt x="247" y="2951"/>
                </a:lnTo>
                <a:lnTo>
                  <a:pt x="411" y="3081"/>
                </a:lnTo>
                <a:lnTo>
                  <a:pt x="576" y="3210"/>
                </a:lnTo>
                <a:lnTo>
                  <a:pt x="740" y="3345"/>
                </a:lnTo>
                <a:lnTo>
                  <a:pt x="1014" y="3599"/>
                </a:lnTo>
                <a:lnTo>
                  <a:pt x="1151" y="3719"/>
                </a:lnTo>
                <a:lnTo>
                  <a:pt x="1342" y="3838"/>
                </a:lnTo>
                <a:lnTo>
                  <a:pt x="1561" y="3947"/>
                </a:lnTo>
                <a:lnTo>
                  <a:pt x="1698" y="3999"/>
                </a:lnTo>
                <a:lnTo>
                  <a:pt x="1835" y="4050"/>
                </a:lnTo>
                <a:lnTo>
                  <a:pt x="2000" y="4097"/>
                </a:lnTo>
                <a:lnTo>
                  <a:pt x="2164" y="4139"/>
                </a:lnTo>
                <a:lnTo>
                  <a:pt x="2355" y="4185"/>
                </a:lnTo>
                <a:lnTo>
                  <a:pt x="2547" y="4222"/>
                </a:lnTo>
                <a:lnTo>
                  <a:pt x="2794" y="4263"/>
                </a:lnTo>
                <a:lnTo>
                  <a:pt x="3040" y="4294"/>
                </a:lnTo>
                <a:lnTo>
                  <a:pt x="3314" y="4325"/>
                </a:lnTo>
                <a:lnTo>
                  <a:pt x="3615" y="4351"/>
                </a:lnTo>
                <a:lnTo>
                  <a:pt x="3944" y="4377"/>
                </a:lnTo>
                <a:lnTo>
                  <a:pt x="4300" y="4398"/>
                </a:lnTo>
                <a:lnTo>
                  <a:pt x="4655" y="4413"/>
                </a:lnTo>
                <a:lnTo>
                  <a:pt x="5066" y="4424"/>
                </a:lnTo>
                <a:lnTo>
                  <a:pt x="5504" y="4434"/>
                </a:lnTo>
                <a:lnTo>
                  <a:pt x="5888" y="4439"/>
                </a:lnTo>
                <a:lnTo>
                  <a:pt x="6271" y="4434"/>
                </a:lnTo>
                <a:lnTo>
                  <a:pt x="6627" y="4429"/>
                </a:lnTo>
                <a:lnTo>
                  <a:pt x="6955" y="4413"/>
                </a:lnTo>
                <a:lnTo>
                  <a:pt x="7257" y="4398"/>
                </a:lnTo>
                <a:lnTo>
                  <a:pt x="7558" y="4382"/>
                </a:lnTo>
                <a:lnTo>
                  <a:pt x="7832" y="4356"/>
                </a:lnTo>
                <a:lnTo>
                  <a:pt x="8106" y="4330"/>
                </a:lnTo>
                <a:lnTo>
                  <a:pt x="8352" y="4294"/>
                </a:lnTo>
                <a:lnTo>
                  <a:pt x="8571" y="4263"/>
                </a:lnTo>
                <a:lnTo>
                  <a:pt x="8763" y="4222"/>
                </a:lnTo>
                <a:lnTo>
                  <a:pt x="8954" y="4185"/>
                </a:lnTo>
                <a:lnTo>
                  <a:pt x="9146" y="4139"/>
                </a:lnTo>
                <a:lnTo>
                  <a:pt x="9310" y="4092"/>
                </a:lnTo>
                <a:lnTo>
                  <a:pt x="9475" y="4045"/>
                </a:lnTo>
                <a:lnTo>
                  <a:pt x="9748" y="3942"/>
                </a:lnTo>
                <a:lnTo>
                  <a:pt x="9995" y="3833"/>
                </a:lnTo>
                <a:lnTo>
                  <a:pt x="10186" y="3719"/>
                </a:lnTo>
                <a:lnTo>
                  <a:pt x="10378" y="3599"/>
                </a:lnTo>
                <a:lnTo>
                  <a:pt x="10542" y="3480"/>
                </a:lnTo>
                <a:lnTo>
                  <a:pt x="10679" y="3361"/>
                </a:lnTo>
                <a:lnTo>
                  <a:pt x="10953" y="3127"/>
                </a:lnTo>
                <a:lnTo>
                  <a:pt x="11336" y="2816"/>
                </a:lnTo>
                <a:lnTo>
                  <a:pt x="11747" y="2500"/>
                </a:lnTo>
                <a:lnTo>
                  <a:pt x="11939" y="2344"/>
                </a:lnTo>
                <a:lnTo>
                  <a:pt x="12131" y="2183"/>
                </a:lnTo>
                <a:lnTo>
                  <a:pt x="12267" y="2028"/>
                </a:lnTo>
                <a:lnTo>
                  <a:pt x="12404" y="1872"/>
                </a:lnTo>
                <a:lnTo>
                  <a:pt x="12459" y="1712"/>
                </a:lnTo>
                <a:lnTo>
                  <a:pt x="12514" y="1551"/>
                </a:lnTo>
                <a:lnTo>
                  <a:pt x="12486" y="1395"/>
                </a:lnTo>
                <a:lnTo>
                  <a:pt x="12459" y="1317"/>
                </a:lnTo>
                <a:lnTo>
                  <a:pt x="12404" y="1234"/>
                </a:lnTo>
                <a:lnTo>
                  <a:pt x="12322" y="1157"/>
                </a:lnTo>
                <a:lnTo>
                  <a:pt x="12240" y="1079"/>
                </a:lnTo>
                <a:lnTo>
                  <a:pt x="12131" y="1001"/>
                </a:lnTo>
                <a:lnTo>
                  <a:pt x="12021" y="918"/>
                </a:lnTo>
                <a:lnTo>
                  <a:pt x="11857" y="840"/>
                </a:lnTo>
                <a:lnTo>
                  <a:pt x="11692" y="762"/>
                </a:lnTo>
                <a:lnTo>
                  <a:pt x="11501" y="685"/>
                </a:lnTo>
                <a:lnTo>
                  <a:pt x="11282" y="607"/>
                </a:lnTo>
                <a:lnTo>
                  <a:pt x="10981" y="508"/>
                </a:lnTo>
                <a:lnTo>
                  <a:pt x="10625" y="410"/>
                </a:lnTo>
                <a:lnTo>
                  <a:pt x="10241" y="311"/>
                </a:lnTo>
                <a:lnTo>
                  <a:pt x="9831" y="223"/>
                </a:lnTo>
                <a:lnTo>
                  <a:pt x="9365" y="140"/>
                </a:lnTo>
                <a:lnTo>
                  <a:pt x="9146" y="104"/>
                </a:lnTo>
                <a:lnTo>
                  <a:pt x="8927" y="73"/>
                </a:lnTo>
                <a:lnTo>
                  <a:pt x="8681" y="47"/>
                </a:lnTo>
                <a:lnTo>
                  <a:pt x="8434" y="26"/>
                </a:lnTo>
                <a:lnTo>
                  <a:pt x="8215" y="11"/>
                </a:lnTo>
                <a:lnTo>
                  <a:pt x="796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flipH="1">
            <a:off x="2503300" y="1455482"/>
            <a:ext cx="71969" cy="112885"/>
          </a:xfrm>
          <a:custGeom>
            <a:rect b="b" l="l" r="r" t="t"/>
            <a:pathLst>
              <a:path extrusionOk="0" h="4316" w="13774">
                <a:moveTo>
                  <a:pt x="5203" y="0"/>
                </a:moveTo>
                <a:lnTo>
                  <a:pt x="4738" y="11"/>
                </a:lnTo>
                <a:lnTo>
                  <a:pt x="4272" y="31"/>
                </a:lnTo>
                <a:lnTo>
                  <a:pt x="3779" y="68"/>
                </a:lnTo>
                <a:lnTo>
                  <a:pt x="3478" y="99"/>
                </a:lnTo>
                <a:lnTo>
                  <a:pt x="3204" y="135"/>
                </a:lnTo>
                <a:lnTo>
                  <a:pt x="2958" y="177"/>
                </a:lnTo>
                <a:lnTo>
                  <a:pt x="2712" y="223"/>
                </a:lnTo>
                <a:lnTo>
                  <a:pt x="2493" y="280"/>
                </a:lnTo>
                <a:lnTo>
                  <a:pt x="2246" y="337"/>
                </a:lnTo>
                <a:lnTo>
                  <a:pt x="1808" y="467"/>
                </a:lnTo>
                <a:lnTo>
                  <a:pt x="1397" y="612"/>
                </a:lnTo>
                <a:lnTo>
                  <a:pt x="959" y="763"/>
                </a:lnTo>
                <a:lnTo>
                  <a:pt x="494" y="913"/>
                </a:lnTo>
                <a:lnTo>
                  <a:pt x="1" y="1064"/>
                </a:lnTo>
                <a:lnTo>
                  <a:pt x="740" y="1437"/>
                </a:lnTo>
                <a:lnTo>
                  <a:pt x="1479" y="1810"/>
                </a:lnTo>
                <a:lnTo>
                  <a:pt x="2903" y="2536"/>
                </a:lnTo>
                <a:lnTo>
                  <a:pt x="3643" y="2889"/>
                </a:lnTo>
                <a:lnTo>
                  <a:pt x="4409" y="3236"/>
                </a:lnTo>
                <a:lnTo>
                  <a:pt x="5203" y="3584"/>
                </a:lnTo>
                <a:lnTo>
                  <a:pt x="5641" y="3750"/>
                </a:lnTo>
                <a:lnTo>
                  <a:pt x="6052" y="3921"/>
                </a:lnTo>
                <a:lnTo>
                  <a:pt x="6216" y="3962"/>
                </a:lnTo>
                <a:lnTo>
                  <a:pt x="6408" y="4009"/>
                </a:lnTo>
                <a:lnTo>
                  <a:pt x="6654" y="4051"/>
                </a:lnTo>
                <a:lnTo>
                  <a:pt x="6956" y="4092"/>
                </a:lnTo>
                <a:lnTo>
                  <a:pt x="7257" y="4134"/>
                </a:lnTo>
                <a:lnTo>
                  <a:pt x="7613" y="4170"/>
                </a:lnTo>
                <a:lnTo>
                  <a:pt x="7996" y="4201"/>
                </a:lnTo>
                <a:lnTo>
                  <a:pt x="8379" y="4232"/>
                </a:lnTo>
                <a:lnTo>
                  <a:pt x="8763" y="4258"/>
                </a:lnTo>
                <a:lnTo>
                  <a:pt x="9146" y="4279"/>
                </a:lnTo>
                <a:lnTo>
                  <a:pt x="9529" y="4294"/>
                </a:lnTo>
                <a:lnTo>
                  <a:pt x="9913" y="4310"/>
                </a:lnTo>
                <a:lnTo>
                  <a:pt x="10269" y="4315"/>
                </a:lnTo>
                <a:lnTo>
                  <a:pt x="10625" y="4315"/>
                </a:lnTo>
                <a:lnTo>
                  <a:pt x="10926" y="4305"/>
                </a:lnTo>
                <a:lnTo>
                  <a:pt x="11200" y="4289"/>
                </a:lnTo>
                <a:lnTo>
                  <a:pt x="11446" y="4268"/>
                </a:lnTo>
                <a:lnTo>
                  <a:pt x="11693" y="4237"/>
                </a:lnTo>
                <a:lnTo>
                  <a:pt x="11939" y="4196"/>
                </a:lnTo>
                <a:lnTo>
                  <a:pt x="12185" y="4149"/>
                </a:lnTo>
                <a:lnTo>
                  <a:pt x="12432" y="4092"/>
                </a:lnTo>
                <a:lnTo>
                  <a:pt x="12651" y="4035"/>
                </a:lnTo>
                <a:lnTo>
                  <a:pt x="12870" y="3968"/>
                </a:lnTo>
                <a:lnTo>
                  <a:pt x="13062" y="3900"/>
                </a:lnTo>
                <a:lnTo>
                  <a:pt x="13253" y="3833"/>
                </a:lnTo>
                <a:lnTo>
                  <a:pt x="13418" y="3760"/>
                </a:lnTo>
                <a:lnTo>
                  <a:pt x="13527" y="3693"/>
                </a:lnTo>
                <a:lnTo>
                  <a:pt x="13637" y="3620"/>
                </a:lnTo>
                <a:lnTo>
                  <a:pt x="13719" y="3553"/>
                </a:lnTo>
                <a:lnTo>
                  <a:pt x="13746" y="3485"/>
                </a:lnTo>
                <a:lnTo>
                  <a:pt x="13774" y="3428"/>
                </a:lnTo>
                <a:lnTo>
                  <a:pt x="13719" y="3371"/>
                </a:lnTo>
                <a:lnTo>
                  <a:pt x="13363" y="3029"/>
                </a:lnTo>
                <a:lnTo>
                  <a:pt x="12925" y="2687"/>
                </a:lnTo>
                <a:lnTo>
                  <a:pt x="12459" y="2350"/>
                </a:lnTo>
                <a:lnTo>
                  <a:pt x="11939" y="2013"/>
                </a:lnTo>
                <a:lnTo>
                  <a:pt x="11391" y="1675"/>
                </a:lnTo>
                <a:lnTo>
                  <a:pt x="10816" y="1344"/>
                </a:lnTo>
                <a:lnTo>
                  <a:pt x="10214" y="1006"/>
                </a:lnTo>
                <a:lnTo>
                  <a:pt x="9584" y="680"/>
                </a:lnTo>
                <a:lnTo>
                  <a:pt x="9420" y="592"/>
                </a:lnTo>
                <a:lnTo>
                  <a:pt x="9201" y="509"/>
                </a:lnTo>
                <a:lnTo>
                  <a:pt x="8954" y="426"/>
                </a:lnTo>
                <a:lnTo>
                  <a:pt x="8681" y="353"/>
                </a:lnTo>
                <a:lnTo>
                  <a:pt x="8379" y="280"/>
                </a:lnTo>
                <a:lnTo>
                  <a:pt x="8051" y="218"/>
                </a:lnTo>
                <a:lnTo>
                  <a:pt x="7695" y="161"/>
                </a:lnTo>
                <a:lnTo>
                  <a:pt x="7339" y="114"/>
                </a:lnTo>
                <a:lnTo>
                  <a:pt x="6956" y="73"/>
                </a:lnTo>
                <a:lnTo>
                  <a:pt x="6545" y="37"/>
                </a:lnTo>
                <a:lnTo>
                  <a:pt x="6107" y="16"/>
                </a:lnTo>
                <a:lnTo>
                  <a:pt x="566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flipH="1">
            <a:off x="2242204" y="1645926"/>
            <a:ext cx="406030" cy="194933"/>
          </a:xfrm>
          <a:custGeom>
            <a:rect b="b" l="l" r="r" t="t"/>
            <a:pathLst>
              <a:path extrusionOk="0" h="7453" w="77709">
                <a:moveTo>
                  <a:pt x="37869" y="1297"/>
                </a:moveTo>
                <a:lnTo>
                  <a:pt x="38717" y="1302"/>
                </a:lnTo>
                <a:lnTo>
                  <a:pt x="39566" y="1313"/>
                </a:lnTo>
                <a:lnTo>
                  <a:pt x="40388" y="1333"/>
                </a:lnTo>
                <a:lnTo>
                  <a:pt x="41209" y="1364"/>
                </a:lnTo>
                <a:lnTo>
                  <a:pt x="42003" y="1396"/>
                </a:lnTo>
                <a:lnTo>
                  <a:pt x="42770" y="1437"/>
                </a:lnTo>
                <a:lnTo>
                  <a:pt x="43536" y="1489"/>
                </a:lnTo>
                <a:lnTo>
                  <a:pt x="44303" y="1541"/>
                </a:lnTo>
                <a:lnTo>
                  <a:pt x="45042" y="1603"/>
                </a:lnTo>
                <a:lnTo>
                  <a:pt x="45754" y="1665"/>
                </a:lnTo>
                <a:lnTo>
                  <a:pt x="46439" y="1738"/>
                </a:lnTo>
                <a:lnTo>
                  <a:pt x="47096" y="1816"/>
                </a:lnTo>
                <a:lnTo>
                  <a:pt x="47753" y="1899"/>
                </a:lnTo>
                <a:lnTo>
                  <a:pt x="48383" y="1987"/>
                </a:lnTo>
                <a:lnTo>
                  <a:pt x="48985" y="2080"/>
                </a:lnTo>
                <a:lnTo>
                  <a:pt x="49533" y="2173"/>
                </a:lnTo>
                <a:lnTo>
                  <a:pt x="50081" y="2277"/>
                </a:lnTo>
                <a:lnTo>
                  <a:pt x="50601" y="2381"/>
                </a:lnTo>
                <a:lnTo>
                  <a:pt x="51094" y="2490"/>
                </a:lnTo>
                <a:lnTo>
                  <a:pt x="51532" y="2604"/>
                </a:lnTo>
                <a:lnTo>
                  <a:pt x="51943" y="2723"/>
                </a:lnTo>
                <a:lnTo>
                  <a:pt x="52326" y="2842"/>
                </a:lnTo>
                <a:lnTo>
                  <a:pt x="52682" y="2967"/>
                </a:lnTo>
                <a:lnTo>
                  <a:pt x="53010" y="3097"/>
                </a:lnTo>
                <a:lnTo>
                  <a:pt x="53284" y="3226"/>
                </a:lnTo>
                <a:lnTo>
                  <a:pt x="53503" y="3361"/>
                </a:lnTo>
                <a:lnTo>
                  <a:pt x="53695" y="3496"/>
                </a:lnTo>
                <a:lnTo>
                  <a:pt x="53859" y="3631"/>
                </a:lnTo>
                <a:lnTo>
                  <a:pt x="53969" y="3771"/>
                </a:lnTo>
                <a:lnTo>
                  <a:pt x="54051" y="3916"/>
                </a:lnTo>
                <a:lnTo>
                  <a:pt x="54078" y="4056"/>
                </a:lnTo>
                <a:lnTo>
                  <a:pt x="54051" y="4186"/>
                </a:lnTo>
                <a:lnTo>
                  <a:pt x="53996" y="4310"/>
                </a:lnTo>
                <a:lnTo>
                  <a:pt x="53887" y="4435"/>
                </a:lnTo>
                <a:lnTo>
                  <a:pt x="53777" y="4559"/>
                </a:lnTo>
                <a:lnTo>
                  <a:pt x="53585" y="4678"/>
                </a:lnTo>
                <a:lnTo>
                  <a:pt x="53394" y="4798"/>
                </a:lnTo>
                <a:lnTo>
                  <a:pt x="53175" y="4912"/>
                </a:lnTo>
                <a:lnTo>
                  <a:pt x="52901" y="5026"/>
                </a:lnTo>
                <a:lnTo>
                  <a:pt x="52600" y="5140"/>
                </a:lnTo>
                <a:lnTo>
                  <a:pt x="52271" y="5249"/>
                </a:lnTo>
                <a:lnTo>
                  <a:pt x="51915" y="5352"/>
                </a:lnTo>
                <a:lnTo>
                  <a:pt x="51532" y="5456"/>
                </a:lnTo>
                <a:lnTo>
                  <a:pt x="51121" y="5555"/>
                </a:lnTo>
                <a:lnTo>
                  <a:pt x="50683" y="5653"/>
                </a:lnTo>
                <a:lnTo>
                  <a:pt x="50218" y="5747"/>
                </a:lnTo>
                <a:lnTo>
                  <a:pt x="49725" y="5835"/>
                </a:lnTo>
                <a:lnTo>
                  <a:pt x="49204" y="5918"/>
                </a:lnTo>
                <a:lnTo>
                  <a:pt x="48684" y="6001"/>
                </a:lnTo>
                <a:lnTo>
                  <a:pt x="48137" y="6073"/>
                </a:lnTo>
                <a:lnTo>
                  <a:pt x="47562" y="6146"/>
                </a:lnTo>
                <a:lnTo>
                  <a:pt x="46959" y="6213"/>
                </a:lnTo>
                <a:lnTo>
                  <a:pt x="46357" y="6276"/>
                </a:lnTo>
                <a:lnTo>
                  <a:pt x="45727" y="6333"/>
                </a:lnTo>
                <a:lnTo>
                  <a:pt x="45070" y="6384"/>
                </a:lnTo>
                <a:lnTo>
                  <a:pt x="44413" y="6431"/>
                </a:lnTo>
                <a:lnTo>
                  <a:pt x="43728" y="6473"/>
                </a:lnTo>
                <a:lnTo>
                  <a:pt x="43044" y="6504"/>
                </a:lnTo>
                <a:lnTo>
                  <a:pt x="42359" y="6535"/>
                </a:lnTo>
                <a:lnTo>
                  <a:pt x="41647" y="6561"/>
                </a:lnTo>
                <a:lnTo>
                  <a:pt x="40935" y="6576"/>
                </a:lnTo>
                <a:lnTo>
                  <a:pt x="40196" y="6587"/>
                </a:lnTo>
                <a:lnTo>
                  <a:pt x="38800" y="6587"/>
                </a:lnTo>
                <a:lnTo>
                  <a:pt x="38115" y="6576"/>
                </a:lnTo>
                <a:lnTo>
                  <a:pt x="37458" y="6556"/>
                </a:lnTo>
                <a:lnTo>
                  <a:pt x="36801" y="6530"/>
                </a:lnTo>
                <a:lnTo>
                  <a:pt x="36144" y="6499"/>
                </a:lnTo>
                <a:lnTo>
                  <a:pt x="35514" y="6462"/>
                </a:lnTo>
                <a:lnTo>
                  <a:pt x="34884" y="6416"/>
                </a:lnTo>
                <a:lnTo>
                  <a:pt x="34254" y="6364"/>
                </a:lnTo>
                <a:lnTo>
                  <a:pt x="33652" y="6307"/>
                </a:lnTo>
                <a:lnTo>
                  <a:pt x="33050" y="6244"/>
                </a:lnTo>
                <a:lnTo>
                  <a:pt x="32475" y="6177"/>
                </a:lnTo>
                <a:lnTo>
                  <a:pt x="31899" y="6104"/>
                </a:lnTo>
                <a:lnTo>
                  <a:pt x="31352" y="6027"/>
                </a:lnTo>
                <a:lnTo>
                  <a:pt x="30832" y="5944"/>
                </a:lnTo>
                <a:lnTo>
                  <a:pt x="30311" y="5856"/>
                </a:lnTo>
                <a:lnTo>
                  <a:pt x="29819" y="5767"/>
                </a:lnTo>
                <a:lnTo>
                  <a:pt x="29353" y="5669"/>
                </a:lnTo>
                <a:lnTo>
                  <a:pt x="28915" y="5570"/>
                </a:lnTo>
                <a:lnTo>
                  <a:pt x="28477" y="5467"/>
                </a:lnTo>
                <a:lnTo>
                  <a:pt x="28094" y="5358"/>
                </a:lnTo>
                <a:lnTo>
                  <a:pt x="27710" y="5249"/>
                </a:lnTo>
                <a:lnTo>
                  <a:pt x="27354" y="5135"/>
                </a:lnTo>
                <a:lnTo>
                  <a:pt x="27026" y="5021"/>
                </a:lnTo>
                <a:lnTo>
                  <a:pt x="26752" y="4901"/>
                </a:lnTo>
                <a:lnTo>
                  <a:pt x="26478" y="4782"/>
                </a:lnTo>
                <a:lnTo>
                  <a:pt x="26259" y="4658"/>
                </a:lnTo>
                <a:lnTo>
                  <a:pt x="26067" y="4533"/>
                </a:lnTo>
                <a:lnTo>
                  <a:pt x="25903" y="4409"/>
                </a:lnTo>
                <a:lnTo>
                  <a:pt x="25766" y="4279"/>
                </a:lnTo>
                <a:lnTo>
                  <a:pt x="25657" y="4149"/>
                </a:lnTo>
                <a:lnTo>
                  <a:pt x="25602" y="4020"/>
                </a:lnTo>
                <a:lnTo>
                  <a:pt x="25602" y="3890"/>
                </a:lnTo>
                <a:lnTo>
                  <a:pt x="25602" y="3786"/>
                </a:lnTo>
                <a:lnTo>
                  <a:pt x="25657" y="3677"/>
                </a:lnTo>
                <a:lnTo>
                  <a:pt x="25766" y="3568"/>
                </a:lnTo>
                <a:lnTo>
                  <a:pt x="25876" y="3460"/>
                </a:lnTo>
                <a:lnTo>
                  <a:pt x="26040" y="3351"/>
                </a:lnTo>
                <a:lnTo>
                  <a:pt x="26232" y="3242"/>
                </a:lnTo>
                <a:lnTo>
                  <a:pt x="26423" y="3133"/>
                </a:lnTo>
                <a:lnTo>
                  <a:pt x="26670" y="3019"/>
                </a:lnTo>
                <a:lnTo>
                  <a:pt x="26944" y="2910"/>
                </a:lnTo>
                <a:lnTo>
                  <a:pt x="27245" y="2801"/>
                </a:lnTo>
                <a:lnTo>
                  <a:pt x="27546" y="2697"/>
                </a:lnTo>
                <a:lnTo>
                  <a:pt x="27902" y="2588"/>
                </a:lnTo>
                <a:lnTo>
                  <a:pt x="28258" y="2485"/>
                </a:lnTo>
                <a:lnTo>
                  <a:pt x="28614" y="2386"/>
                </a:lnTo>
                <a:lnTo>
                  <a:pt x="29024" y="2288"/>
                </a:lnTo>
                <a:lnTo>
                  <a:pt x="29435" y="2189"/>
                </a:lnTo>
                <a:lnTo>
                  <a:pt x="29846" y="2096"/>
                </a:lnTo>
                <a:lnTo>
                  <a:pt x="30284" y="2007"/>
                </a:lnTo>
                <a:lnTo>
                  <a:pt x="30749" y="1919"/>
                </a:lnTo>
                <a:lnTo>
                  <a:pt x="31215" y="1836"/>
                </a:lnTo>
                <a:lnTo>
                  <a:pt x="31680" y="1759"/>
                </a:lnTo>
                <a:lnTo>
                  <a:pt x="32146" y="1686"/>
                </a:lnTo>
                <a:lnTo>
                  <a:pt x="32639" y="1619"/>
                </a:lnTo>
                <a:lnTo>
                  <a:pt x="33132" y="1556"/>
                </a:lnTo>
                <a:lnTo>
                  <a:pt x="33625" y="1504"/>
                </a:lnTo>
                <a:lnTo>
                  <a:pt x="34117" y="1453"/>
                </a:lnTo>
                <a:lnTo>
                  <a:pt x="34610" y="1406"/>
                </a:lnTo>
                <a:lnTo>
                  <a:pt x="35103" y="1370"/>
                </a:lnTo>
                <a:lnTo>
                  <a:pt x="35596" y="1339"/>
                </a:lnTo>
                <a:lnTo>
                  <a:pt x="36061" y="1318"/>
                </a:lnTo>
                <a:lnTo>
                  <a:pt x="36554" y="1302"/>
                </a:lnTo>
                <a:lnTo>
                  <a:pt x="37020" y="1297"/>
                </a:lnTo>
                <a:close/>
                <a:moveTo>
                  <a:pt x="37430" y="1"/>
                </a:moveTo>
                <a:lnTo>
                  <a:pt x="36445" y="11"/>
                </a:lnTo>
                <a:lnTo>
                  <a:pt x="35459" y="26"/>
                </a:lnTo>
                <a:lnTo>
                  <a:pt x="34501" y="47"/>
                </a:lnTo>
                <a:lnTo>
                  <a:pt x="33515" y="68"/>
                </a:lnTo>
                <a:lnTo>
                  <a:pt x="32557" y="99"/>
                </a:lnTo>
                <a:lnTo>
                  <a:pt x="31571" y="135"/>
                </a:lnTo>
                <a:lnTo>
                  <a:pt x="30613" y="177"/>
                </a:lnTo>
                <a:lnTo>
                  <a:pt x="29654" y="218"/>
                </a:lnTo>
                <a:lnTo>
                  <a:pt x="28696" y="270"/>
                </a:lnTo>
                <a:lnTo>
                  <a:pt x="27738" y="327"/>
                </a:lnTo>
                <a:lnTo>
                  <a:pt x="26779" y="389"/>
                </a:lnTo>
                <a:lnTo>
                  <a:pt x="25821" y="457"/>
                </a:lnTo>
                <a:lnTo>
                  <a:pt x="24890" y="524"/>
                </a:lnTo>
                <a:lnTo>
                  <a:pt x="23932" y="602"/>
                </a:lnTo>
                <a:lnTo>
                  <a:pt x="23001" y="685"/>
                </a:lnTo>
                <a:lnTo>
                  <a:pt x="22070" y="773"/>
                </a:lnTo>
                <a:lnTo>
                  <a:pt x="21002" y="877"/>
                </a:lnTo>
                <a:lnTo>
                  <a:pt x="19989" y="986"/>
                </a:lnTo>
                <a:lnTo>
                  <a:pt x="18948" y="1105"/>
                </a:lnTo>
                <a:lnTo>
                  <a:pt x="17935" y="1224"/>
                </a:lnTo>
                <a:lnTo>
                  <a:pt x="16922" y="1344"/>
                </a:lnTo>
                <a:lnTo>
                  <a:pt x="15936" y="1473"/>
                </a:lnTo>
                <a:lnTo>
                  <a:pt x="13965" y="1733"/>
                </a:lnTo>
                <a:lnTo>
                  <a:pt x="12021" y="1997"/>
                </a:lnTo>
                <a:lnTo>
                  <a:pt x="10077" y="2272"/>
                </a:lnTo>
                <a:lnTo>
                  <a:pt x="8133" y="2542"/>
                </a:lnTo>
                <a:lnTo>
                  <a:pt x="6189" y="2806"/>
                </a:lnTo>
                <a:lnTo>
                  <a:pt x="5395" y="2915"/>
                </a:lnTo>
                <a:lnTo>
                  <a:pt x="4628" y="3024"/>
                </a:lnTo>
                <a:lnTo>
                  <a:pt x="3095" y="3257"/>
                </a:lnTo>
                <a:lnTo>
                  <a:pt x="1561" y="3496"/>
                </a:lnTo>
                <a:lnTo>
                  <a:pt x="0" y="3740"/>
                </a:lnTo>
                <a:lnTo>
                  <a:pt x="2574" y="4155"/>
                </a:lnTo>
                <a:lnTo>
                  <a:pt x="5148" y="4569"/>
                </a:lnTo>
                <a:lnTo>
                  <a:pt x="7722" y="4979"/>
                </a:lnTo>
                <a:lnTo>
                  <a:pt x="9036" y="5187"/>
                </a:lnTo>
                <a:lnTo>
                  <a:pt x="10351" y="5384"/>
                </a:lnTo>
                <a:lnTo>
                  <a:pt x="11692" y="5581"/>
                </a:lnTo>
                <a:lnTo>
                  <a:pt x="13089" y="5767"/>
                </a:lnTo>
                <a:lnTo>
                  <a:pt x="14485" y="5954"/>
                </a:lnTo>
                <a:lnTo>
                  <a:pt x="15909" y="6130"/>
                </a:lnTo>
                <a:lnTo>
                  <a:pt x="17387" y="6302"/>
                </a:lnTo>
                <a:lnTo>
                  <a:pt x="18893" y="6462"/>
                </a:lnTo>
                <a:lnTo>
                  <a:pt x="19660" y="6540"/>
                </a:lnTo>
                <a:lnTo>
                  <a:pt x="20454" y="6618"/>
                </a:lnTo>
                <a:lnTo>
                  <a:pt x="21221" y="6690"/>
                </a:lnTo>
                <a:lnTo>
                  <a:pt x="22042" y="6758"/>
                </a:lnTo>
                <a:lnTo>
                  <a:pt x="23192" y="6856"/>
                </a:lnTo>
                <a:lnTo>
                  <a:pt x="24370" y="6939"/>
                </a:lnTo>
                <a:lnTo>
                  <a:pt x="25520" y="7022"/>
                </a:lnTo>
                <a:lnTo>
                  <a:pt x="26670" y="7095"/>
                </a:lnTo>
                <a:lnTo>
                  <a:pt x="27820" y="7162"/>
                </a:lnTo>
                <a:lnTo>
                  <a:pt x="28970" y="7219"/>
                </a:lnTo>
                <a:lnTo>
                  <a:pt x="30120" y="7271"/>
                </a:lnTo>
                <a:lnTo>
                  <a:pt x="31242" y="7318"/>
                </a:lnTo>
                <a:lnTo>
                  <a:pt x="32392" y="7359"/>
                </a:lnTo>
                <a:lnTo>
                  <a:pt x="33542" y="7391"/>
                </a:lnTo>
                <a:lnTo>
                  <a:pt x="34665" y="7416"/>
                </a:lnTo>
                <a:lnTo>
                  <a:pt x="35788" y="7437"/>
                </a:lnTo>
                <a:lnTo>
                  <a:pt x="36938" y="7448"/>
                </a:lnTo>
                <a:lnTo>
                  <a:pt x="38060" y="7453"/>
                </a:lnTo>
                <a:lnTo>
                  <a:pt x="39183" y="7453"/>
                </a:lnTo>
                <a:lnTo>
                  <a:pt x="40306" y="7448"/>
                </a:lnTo>
                <a:lnTo>
                  <a:pt x="41428" y="7437"/>
                </a:lnTo>
                <a:lnTo>
                  <a:pt x="42551" y="7416"/>
                </a:lnTo>
                <a:lnTo>
                  <a:pt x="43673" y="7391"/>
                </a:lnTo>
                <a:lnTo>
                  <a:pt x="44796" y="7359"/>
                </a:lnTo>
                <a:lnTo>
                  <a:pt x="45891" y="7323"/>
                </a:lnTo>
                <a:lnTo>
                  <a:pt x="47014" y="7282"/>
                </a:lnTo>
                <a:lnTo>
                  <a:pt x="48109" y="7235"/>
                </a:lnTo>
                <a:lnTo>
                  <a:pt x="49232" y="7178"/>
                </a:lnTo>
                <a:lnTo>
                  <a:pt x="50327" y="7121"/>
                </a:lnTo>
                <a:lnTo>
                  <a:pt x="51422" y="7053"/>
                </a:lnTo>
                <a:lnTo>
                  <a:pt x="52518" y="6981"/>
                </a:lnTo>
                <a:lnTo>
                  <a:pt x="53640" y="6903"/>
                </a:lnTo>
                <a:lnTo>
                  <a:pt x="54735" y="6820"/>
                </a:lnTo>
                <a:lnTo>
                  <a:pt x="55831" y="6732"/>
                </a:lnTo>
                <a:lnTo>
                  <a:pt x="56899" y="6644"/>
                </a:lnTo>
                <a:lnTo>
                  <a:pt x="57994" y="6545"/>
                </a:lnTo>
                <a:lnTo>
                  <a:pt x="59253" y="6421"/>
                </a:lnTo>
                <a:lnTo>
                  <a:pt x="60513" y="6296"/>
                </a:lnTo>
                <a:lnTo>
                  <a:pt x="61745" y="6167"/>
                </a:lnTo>
                <a:lnTo>
                  <a:pt x="62950" y="6027"/>
                </a:lnTo>
                <a:lnTo>
                  <a:pt x="64182" y="5887"/>
                </a:lnTo>
                <a:lnTo>
                  <a:pt x="65387" y="5741"/>
                </a:lnTo>
                <a:lnTo>
                  <a:pt x="67796" y="5441"/>
                </a:lnTo>
                <a:lnTo>
                  <a:pt x="70233" y="5135"/>
                </a:lnTo>
                <a:lnTo>
                  <a:pt x="72670" y="4818"/>
                </a:lnTo>
                <a:lnTo>
                  <a:pt x="75162" y="4497"/>
                </a:lnTo>
                <a:lnTo>
                  <a:pt x="77708" y="4180"/>
                </a:lnTo>
                <a:lnTo>
                  <a:pt x="76257" y="3895"/>
                </a:lnTo>
                <a:lnTo>
                  <a:pt x="74806" y="3615"/>
                </a:lnTo>
                <a:lnTo>
                  <a:pt x="73355" y="3335"/>
                </a:lnTo>
                <a:lnTo>
                  <a:pt x="71903" y="3071"/>
                </a:lnTo>
                <a:lnTo>
                  <a:pt x="70425" y="2806"/>
                </a:lnTo>
                <a:lnTo>
                  <a:pt x="68946" y="2552"/>
                </a:lnTo>
                <a:lnTo>
                  <a:pt x="67440" y="2308"/>
                </a:lnTo>
                <a:lnTo>
                  <a:pt x="65907" y="2070"/>
                </a:lnTo>
                <a:lnTo>
                  <a:pt x="64374" y="1847"/>
                </a:lnTo>
                <a:lnTo>
                  <a:pt x="62840" y="1629"/>
                </a:lnTo>
                <a:lnTo>
                  <a:pt x="61252" y="1421"/>
                </a:lnTo>
                <a:lnTo>
                  <a:pt x="59637" y="1224"/>
                </a:lnTo>
                <a:lnTo>
                  <a:pt x="58815" y="1131"/>
                </a:lnTo>
                <a:lnTo>
                  <a:pt x="57994" y="1038"/>
                </a:lnTo>
                <a:lnTo>
                  <a:pt x="57172" y="950"/>
                </a:lnTo>
                <a:lnTo>
                  <a:pt x="56324" y="867"/>
                </a:lnTo>
                <a:lnTo>
                  <a:pt x="55475" y="784"/>
                </a:lnTo>
                <a:lnTo>
                  <a:pt x="54626" y="706"/>
                </a:lnTo>
                <a:lnTo>
                  <a:pt x="53750" y="628"/>
                </a:lnTo>
                <a:lnTo>
                  <a:pt x="52873" y="561"/>
                </a:lnTo>
                <a:lnTo>
                  <a:pt x="51943" y="483"/>
                </a:lnTo>
                <a:lnTo>
                  <a:pt x="50984" y="415"/>
                </a:lnTo>
                <a:lnTo>
                  <a:pt x="50026" y="353"/>
                </a:lnTo>
                <a:lnTo>
                  <a:pt x="49067" y="296"/>
                </a:lnTo>
                <a:lnTo>
                  <a:pt x="48109" y="244"/>
                </a:lnTo>
                <a:lnTo>
                  <a:pt x="47151" y="198"/>
                </a:lnTo>
                <a:lnTo>
                  <a:pt x="46192" y="156"/>
                </a:lnTo>
                <a:lnTo>
                  <a:pt x="45207" y="115"/>
                </a:lnTo>
                <a:lnTo>
                  <a:pt x="44248" y="83"/>
                </a:lnTo>
                <a:lnTo>
                  <a:pt x="43263" y="58"/>
                </a:lnTo>
                <a:lnTo>
                  <a:pt x="42304" y="37"/>
                </a:lnTo>
                <a:lnTo>
                  <a:pt x="41319" y="16"/>
                </a:lnTo>
                <a:lnTo>
                  <a:pt x="40360" y="6"/>
                </a:lnTo>
                <a:lnTo>
                  <a:pt x="393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flipH="1">
            <a:off x="2365667" y="1679850"/>
            <a:ext cx="148798" cy="138360"/>
          </a:xfrm>
          <a:custGeom>
            <a:rect b="b" l="l" r="r" t="t"/>
            <a:pathLst>
              <a:path extrusionOk="0" h="5290" w="28478">
                <a:moveTo>
                  <a:pt x="13445" y="1328"/>
                </a:moveTo>
                <a:lnTo>
                  <a:pt x="14102" y="1390"/>
                </a:lnTo>
                <a:lnTo>
                  <a:pt x="14732" y="1468"/>
                </a:lnTo>
                <a:lnTo>
                  <a:pt x="15334" y="1551"/>
                </a:lnTo>
                <a:lnTo>
                  <a:pt x="15909" y="1644"/>
                </a:lnTo>
                <a:lnTo>
                  <a:pt x="16430" y="1737"/>
                </a:lnTo>
                <a:lnTo>
                  <a:pt x="16895" y="1841"/>
                </a:lnTo>
                <a:lnTo>
                  <a:pt x="17306" y="1945"/>
                </a:lnTo>
                <a:lnTo>
                  <a:pt x="17662" y="2048"/>
                </a:lnTo>
                <a:lnTo>
                  <a:pt x="17963" y="2152"/>
                </a:lnTo>
                <a:lnTo>
                  <a:pt x="18182" y="2256"/>
                </a:lnTo>
                <a:lnTo>
                  <a:pt x="18264" y="2308"/>
                </a:lnTo>
                <a:lnTo>
                  <a:pt x="18346" y="2354"/>
                </a:lnTo>
                <a:lnTo>
                  <a:pt x="18374" y="2406"/>
                </a:lnTo>
                <a:lnTo>
                  <a:pt x="18401" y="2453"/>
                </a:lnTo>
                <a:lnTo>
                  <a:pt x="18428" y="2500"/>
                </a:lnTo>
                <a:lnTo>
                  <a:pt x="18401" y="2541"/>
                </a:lnTo>
                <a:lnTo>
                  <a:pt x="18374" y="2583"/>
                </a:lnTo>
                <a:lnTo>
                  <a:pt x="18319" y="2624"/>
                </a:lnTo>
                <a:lnTo>
                  <a:pt x="18237" y="2660"/>
                </a:lnTo>
                <a:lnTo>
                  <a:pt x="18127" y="2697"/>
                </a:lnTo>
                <a:lnTo>
                  <a:pt x="18018" y="2733"/>
                </a:lnTo>
                <a:lnTo>
                  <a:pt x="17853" y="2764"/>
                </a:lnTo>
                <a:lnTo>
                  <a:pt x="17607" y="2800"/>
                </a:lnTo>
                <a:lnTo>
                  <a:pt x="17333" y="2842"/>
                </a:lnTo>
                <a:lnTo>
                  <a:pt x="17032" y="2878"/>
                </a:lnTo>
                <a:lnTo>
                  <a:pt x="16703" y="2909"/>
                </a:lnTo>
                <a:lnTo>
                  <a:pt x="16347" y="2940"/>
                </a:lnTo>
                <a:lnTo>
                  <a:pt x="15991" y="2972"/>
                </a:lnTo>
                <a:lnTo>
                  <a:pt x="15635" y="2992"/>
                </a:lnTo>
                <a:lnTo>
                  <a:pt x="15252" y="3018"/>
                </a:lnTo>
                <a:lnTo>
                  <a:pt x="14869" y="3034"/>
                </a:lnTo>
                <a:lnTo>
                  <a:pt x="14513" y="3049"/>
                </a:lnTo>
                <a:lnTo>
                  <a:pt x="14130" y="3060"/>
                </a:lnTo>
                <a:lnTo>
                  <a:pt x="13746" y="3065"/>
                </a:lnTo>
                <a:lnTo>
                  <a:pt x="13390" y="3065"/>
                </a:lnTo>
                <a:lnTo>
                  <a:pt x="13062" y="3060"/>
                </a:lnTo>
                <a:lnTo>
                  <a:pt x="12733" y="3049"/>
                </a:lnTo>
                <a:lnTo>
                  <a:pt x="12432" y="3034"/>
                </a:lnTo>
                <a:lnTo>
                  <a:pt x="12213" y="3018"/>
                </a:lnTo>
                <a:lnTo>
                  <a:pt x="11994" y="2998"/>
                </a:lnTo>
                <a:lnTo>
                  <a:pt x="11802" y="2977"/>
                </a:lnTo>
                <a:lnTo>
                  <a:pt x="11610" y="2951"/>
                </a:lnTo>
                <a:lnTo>
                  <a:pt x="11474" y="2920"/>
                </a:lnTo>
                <a:lnTo>
                  <a:pt x="11309" y="2883"/>
                </a:lnTo>
                <a:lnTo>
                  <a:pt x="11200" y="2847"/>
                </a:lnTo>
                <a:lnTo>
                  <a:pt x="11090" y="2811"/>
                </a:lnTo>
                <a:lnTo>
                  <a:pt x="11008" y="2769"/>
                </a:lnTo>
                <a:lnTo>
                  <a:pt x="10926" y="2723"/>
                </a:lnTo>
                <a:lnTo>
                  <a:pt x="10871" y="2676"/>
                </a:lnTo>
                <a:lnTo>
                  <a:pt x="10844" y="2629"/>
                </a:lnTo>
                <a:lnTo>
                  <a:pt x="10816" y="2577"/>
                </a:lnTo>
                <a:lnTo>
                  <a:pt x="10816" y="2520"/>
                </a:lnTo>
                <a:lnTo>
                  <a:pt x="10844" y="2406"/>
                </a:lnTo>
                <a:lnTo>
                  <a:pt x="10953" y="2287"/>
                </a:lnTo>
                <a:lnTo>
                  <a:pt x="11118" y="2163"/>
                </a:lnTo>
                <a:lnTo>
                  <a:pt x="11364" y="2028"/>
                </a:lnTo>
                <a:lnTo>
                  <a:pt x="11665" y="1893"/>
                </a:lnTo>
                <a:lnTo>
                  <a:pt x="12021" y="1753"/>
                </a:lnTo>
                <a:lnTo>
                  <a:pt x="12432" y="1613"/>
                </a:lnTo>
                <a:lnTo>
                  <a:pt x="12897" y="1468"/>
                </a:lnTo>
                <a:lnTo>
                  <a:pt x="13445" y="1328"/>
                </a:lnTo>
                <a:close/>
                <a:moveTo>
                  <a:pt x="11419" y="0"/>
                </a:moveTo>
                <a:lnTo>
                  <a:pt x="10953" y="5"/>
                </a:lnTo>
                <a:lnTo>
                  <a:pt x="10460" y="21"/>
                </a:lnTo>
                <a:lnTo>
                  <a:pt x="9995" y="42"/>
                </a:lnTo>
                <a:lnTo>
                  <a:pt x="9502" y="73"/>
                </a:lnTo>
                <a:lnTo>
                  <a:pt x="9009" y="109"/>
                </a:lnTo>
                <a:lnTo>
                  <a:pt x="8516" y="156"/>
                </a:lnTo>
                <a:lnTo>
                  <a:pt x="8024" y="207"/>
                </a:lnTo>
                <a:lnTo>
                  <a:pt x="7531" y="259"/>
                </a:lnTo>
                <a:lnTo>
                  <a:pt x="7038" y="322"/>
                </a:lnTo>
                <a:lnTo>
                  <a:pt x="6545" y="389"/>
                </a:lnTo>
                <a:lnTo>
                  <a:pt x="6079" y="462"/>
                </a:lnTo>
                <a:lnTo>
                  <a:pt x="5614" y="539"/>
                </a:lnTo>
                <a:lnTo>
                  <a:pt x="5148" y="622"/>
                </a:lnTo>
                <a:lnTo>
                  <a:pt x="4683" y="710"/>
                </a:lnTo>
                <a:lnTo>
                  <a:pt x="4245" y="799"/>
                </a:lnTo>
                <a:lnTo>
                  <a:pt x="3834" y="892"/>
                </a:lnTo>
                <a:lnTo>
                  <a:pt x="3423" y="991"/>
                </a:lnTo>
                <a:lnTo>
                  <a:pt x="3013" y="1089"/>
                </a:lnTo>
                <a:lnTo>
                  <a:pt x="2657" y="1188"/>
                </a:lnTo>
                <a:lnTo>
                  <a:pt x="2301" y="1291"/>
                </a:lnTo>
                <a:lnTo>
                  <a:pt x="1945" y="1400"/>
                </a:lnTo>
                <a:lnTo>
                  <a:pt x="1644" y="1504"/>
                </a:lnTo>
                <a:lnTo>
                  <a:pt x="1343" y="1613"/>
                </a:lnTo>
                <a:lnTo>
                  <a:pt x="1069" y="1722"/>
                </a:lnTo>
                <a:lnTo>
                  <a:pt x="822" y="1836"/>
                </a:lnTo>
                <a:lnTo>
                  <a:pt x="631" y="1945"/>
                </a:lnTo>
                <a:lnTo>
                  <a:pt x="439" y="2054"/>
                </a:lnTo>
                <a:lnTo>
                  <a:pt x="275" y="2163"/>
                </a:lnTo>
                <a:lnTo>
                  <a:pt x="165" y="2271"/>
                </a:lnTo>
                <a:lnTo>
                  <a:pt x="56" y="2380"/>
                </a:lnTo>
                <a:lnTo>
                  <a:pt x="1" y="2489"/>
                </a:lnTo>
                <a:lnTo>
                  <a:pt x="1" y="2593"/>
                </a:lnTo>
                <a:lnTo>
                  <a:pt x="1" y="2723"/>
                </a:lnTo>
                <a:lnTo>
                  <a:pt x="56" y="2852"/>
                </a:lnTo>
                <a:lnTo>
                  <a:pt x="165" y="2982"/>
                </a:lnTo>
                <a:lnTo>
                  <a:pt x="302" y="3112"/>
                </a:lnTo>
                <a:lnTo>
                  <a:pt x="466" y="3236"/>
                </a:lnTo>
                <a:lnTo>
                  <a:pt x="658" y="3361"/>
                </a:lnTo>
                <a:lnTo>
                  <a:pt x="877" y="3485"/>
                </a:lnTo>
                <a:lnTo>
                  <a:pt x="1151" y="3604"/>
                </a:lnTo>
                <a:lnTo>
                  <a:pt x="1425" y="3724"/>
                </a:lnTo>
                <a:lnTo>
                  <a:pt x="1753" y="3838"/>
                </a:lnTo>
                <a:lnTo>
                  <a:pt x="2109" y="3952"/>
                </a:lnTo>
                <a:lnTo>
                  <a:pt x="2493" y="4061"/>
                </a:lnTo>
                <a:lnTo>
                  <a:pt x="2876" y="4170"/>
                </a:lnTo>
                <a:lnTo>
                  <a:pt x="3314" y="4273"/>
                </a:lnTo>
                <a:lnTo>
                  <a:pt x="3752" y="4372"/>
                </a:lnTo>
                <a:lnTo>
                  <a:pt x="4218" y="4470"/>
                </a:lnTo>
                <a:lnTo>
                  <a:pt x="4710" y="4559"/>
                </a:lnTo>
                <a:lnTo>
                  <a:pt x="5231" y="4647"/>
                </a:lnTo>
                <a:lnTo>
                  <a:pt x="5751" y="4730"/>
                </a:lnTo>
                <a:lnTo>
                  <a:pt x="6298" y="4807"/>
                </a:lnTo>
                <a:lnTo>
                  <a:pt x="6874" y="4880"/>
                </a:lnTo>
                <a:lnTo>
                  <a:pt x="7449" y="4947"/>
                </a:lnTo>
                <a:lnTo>
                  <a:pt x="8051" y="5010"/>
                </a:lnTo>
                <a:lnTo>
                  <a:pt x="8653" y="5067"/>
                </a:lnTo>
                <a:lnTo>
                  <a:pt x="9283" y="5119"/>
                </a:lnTo>
                <a:lnTo>
                  <a:pt x="9913" y="5165"/>
                </a:lnTo>
                <a:lnTo>
                  <a:pt x="10543" y="5202"/>
                </a:lnTo>
                <a:lnTo>
                  <a:pt x="11200" y="5233"/>
                </a:lnTo>
                <a:lnTo>
                  <a:pt x="11857" y="5259"/>
                </a:lnTo>
                <a:lnTo>
                  <a:pt x="12514" y="5279"/>
                </a:lnTo>
                <a:lnTo>
                  <a:pt x="13199" y="5290"/>
                </a:lnTo>
                <a:lnTo>
                  <a:pt x="14595" y="5290"/>
                </a:lnTo>
                <a:lnTo>
                  <a:pt x="15334" y="5279"/>
                </a:lnTo>
                <a:lnTo>
                  <a:pt x="16046" y="5264"/>
                </a:lnTo>
                <a:lnTo>
                  <a:pt x="16758" y="5238"/>
                </a:lnTo>
                <a:lnTo>
                  <a:pt x="17443" y="5207"/>
                </a:lnTo>
                <a:lnTo>
                  <a:pt x="18127" y="5176"/>
                </a:lnTo>
                <a:lnTo>
                  <a:pt x="18812" y="5134"/>
                </a:lnTo>
                <a:lnTo>
                  <a:pt x="19469" y="5087"/>
                </a:lnTo>
                <a:lnTo>
                  <a:pt x="20126" y="5036"/>
                </a:lnTo>
                <a:lnTo>
                  <a:pt x="20756" y="4979"/>
                </a:lnTo>
                <a:lnTo>
                  <a:pt x="21358" y="4916"/>
                </a:lnTo>
                <a:lnTo>
                  <a:pt x="21961" y="4849"/>
                </a:lnTo>
                <a:lnTo>
                  <a:pt x="22536" y="4776"/>
                </a:lnTo>
                <a:lnTo>
                  <a:pt x="23083" y="4704"/>
                </a:lnTo>
                <a:lnTo>
                  <a:pt x="23603" y="4621"/>
                </a:lnTo>
                <a:lnTo>
                  <a:pt x="24124" y="4538"/>
                </a:lnTo>
                <a:lnTo>
                  <a:pt x="24617" y="4450"/>
                </a:lnTo>
                <a:lnTo>
                  <a:pt x="25082" y="4356"/>
                </a:lnTo>
                <a:lnTo>
                  <a:pt x="25520" y="4258"/>
                </a:lnTo>
                <a:lnTo>
                  <a:pt x="25931" y="4159"/>
                </a:lnTo>
                <a:lnTo>
                  <a:pt x="26314" y="4055"/>
                </a:lnTo>
                <a:lnTo>
                  <a:pt x="26670" y="3952"/>
                </a:lnTo>
                <a:lnTo>
                  <a:pt x="26999" y="3843"/>
                </a:lnTo>
                <a:lnTo>
                  <a:pt x="27300" y="3729"/>
                </a:lnTo>
                <a:lnTo>
                  <a:pt x="27574" y="3615"/>
                </a:lnTo>
                <a:lnTo>
                  <a:pt x="27793" y="3501"/>
                </a:lnTo>
                <a:lnTo>
                  <a:pt x="27984" y="3381"/>
                </a:lnTo>
                <a:lnTo>
                  <a:pt x="28176" y="3262"/>
                </a:lnTo>
                <a:lnTo>
                  <a:pt x="28286" y="3138"/>
                </a:lnTo>
                <a:lnTo>
                  <a:pt x="28395" y="3013"/>
                </a:lnTo>
                <a:lnTo>
                  <a:pt x="28450" y="2889"/>
                </a:lnTo>
                <a:lnTo>
                  <a:pt x="28477" y="2759"/>
                </a:lnTo>
                <a:lnTo>
                  <a:pt x="28450" y="2619"/>
                </a:lnTo>
                <a:lnTo>
                  <a:pt x="28368" y="2474"/>
                </a:lnTo>
                <a:lnTo>
                  <a:pt x="28258" y="2334"/>
                </a:lnTo>
                <a:lnTo>
                  <a:pt x="28094" y="2199"/>
                </a:lnTo>
                <a:lnTo>
                  <a:pt x="27902" y="2064"/>
                </a:lnTo>
                <a:lnTo>
                  <a:pt x="27683" y="1929"/>
                </a:lnTo>
                <a:lnTo>
                  <a:pt x="27409" y="1800"/>
                </a:lnTo>
                <a:lnTo>
                  <a:pt x="27081" y="1670"/>
                </a:lnTo>
                <a:lnTo>
                  <a:pt x="26725" y="1545"/>
                </a:lnTo>
                <a:lnTo>
                  <a:pt x="26342" y="1426"/>
                </a:lnTo>
                <a:lnTo>
                  <a:pt x="25931" y="1307"/>
                </a:lnTo>
                <a:lnTo>
                  <a:pt x="25493" y="1193"/>
                </a:lnTo>
                <a:lnTo>
                  <a:pt x="25000" y="1084"/>
                </a:lnTo>
                <a:lnTo>
                  <a:pt x="24480" y="980"/>
                </a:lnTo>
                <a:lnTo>
                  <a:pt x="23932" y="876"/>
                </a:lnTo>
                <a:lnTo>
                  <a:pt x="23384" y="783"/>
                </a:lnTo>
                <a:lnTo>
                  <a:pt x="22782" y="690"/>
                </a:lnTo>
                <a:lnTo>
                  <a:pt x="22152" y="602"/>
                </a:lnTo>
                <a:lnTo>
                  <a:pt x="21495" y="519"/>
                </a:lnTo>
                <a:lnTo>
                  <a:pt x="20838" y="441"/>
                </a:lnTo>
                <a:lnTo>
                  <a:pt x="20153" y="368"/>
                </a:lnTo>
                <a:lnTo>
                  <a:pt x="19441" y="306"/>
                </a:lnTo>
                <a:lnTo>
                  <a:pt x="18702" y="244"/>
                </a:lnTo>
                <a:lnTo>
                  <a:pt x="17935" y="192"/>
                </a:lnTo>
                <a:lnTo>
                  <a:pt x="17169" y="140"/>
                </a:lnTo>
                <a:lnTo>
                  <a:pt x="16402" y="99"/>
                </a:lnTo>
                <a:lnTo>
                  <a:pt x="15608" y="67"/>
                </a:lnTo>
                <a:lnTo>
                  <a:pt x="14787" y="36"/>
                </a:lnTo>
                <a:lnTo>
                  <a:pt x="13965" y="16"/>
                </a:lnTo>
                <a:lnTo>
                  <a:pt x="13116" y="5"/>
                </a:lnTo>
                <a:lnTo>
                  <a:pt x="1226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flipH="1">
            <a:off x="2418171" y="1714560"/>
            <a:ext cx="39778" cy="45457"/>
          </a:xfrm>
          <a:custGeom>
            <a:rect b="b" l="l" r="r" t="t"/>
            <a:pathLst>
              <a:path extrusionOk="0" h="1738" w="7613">
                <a:moveTo>
                  <a:pt x="2629" y="1"/>
                </a:moveTo>
                <a:lnTo>
                  <a:pt x="2081" y="141"/>
                </a:lnTo>
                <a:lnTo>
                  <a:pt x="1616" y="286"/>
                </a:lnTo>
                <a:lnTo>
                  <a:pt x="1205" y="426"/>
                </a:lnTo>
                <a:lnTo>
                  <a:pt x="849" y="566"/>
                </a:lnTo>
                <a:lnTo>
                  <a:pt x="548" y="701"/>
                </a:lnTo>
                <a:lnTo>
                  <a:pt x="302" y="836"/>
                </a:lnTo>
                <a:lnTo>
                  <a:pt x="137" y="960"/>
                </a:lnTo>
                <a:lnTo>
                  <a:pt x="28" y="1079"/>
                </a:lnTo>
                <a:lnTo>
                  <a:pt x="0" y="1193"/>
                </a:lnTo>
                <a:lnTo>
                  <a:pt x="0" y="1250"/>
                </a:lnTo>
                <a:lnTo>
                  <a:pt x="28" y="1302"/>
                </a:lnTo>
                <a:lnTo>
                  <a:pt x="55" y="1349"/>
                </a:lnTo>
                <a:lnTo>
                  <a:pt x="110" y="1396"/>
                </a:lnTo>
                <a:lnTo>
                  <a:pt x="192" y="1442"/>
                </a:lnTo>
                <a:lnTo>
                  <a:pt x="274" y="1484"/>
                </a:lnTo>
                <a:lnTo>
                  <a:pt x="384" y="1520"/>
                </a:lnTo>
                <a:lnTo>
                  <a:pt x="493" y="1556"/>
                </a:lnTo>
                <a:lnTo>
                  <a:pt x="658" y="1593"/>
                </a:lnTo>
                <a:lnTo>
                  <a:pt x="794" y="1624"/>
                </a:lnTo>
                <a:lnTo>
                  <a:pt x="986" y="1650"/>
                </a:lnTo>
                <a:lnTo>
                  <a:pt x="1178" y="1671"/>
                </a:lnTo>
                <a:lnTo>
                  <a:pt x="1397" y="1691"/>
                </a:lnTo>
                <a:lnTo>
                  <a:pt x="1616" y="1707"/>
                </a:lnTo>
                <a:lnTo>
                  <a:pt x="1917" y="1722"/>
                </a:lnTo>
                <a:lnTo>
                  <a:pt x="2246" y="1733"/>
                </a:lnTo>
                <a:lnTo>
                  <a:pt x="2574" y="1738"/>
                </a:lnTo>
                <a:lnTo>
                  <a:pt x="2930" y="1738"/>
                </a:lnTo>
                <a:lnTo>
                  <a:pt x="3314" y="1733"/>
                </a:lnTo>
                <a:lnTo>
                  <a:pt x="3697" y="1722"/>
                </a:lnTo>
                <a:lnTo>
                  <a:pt x="4053" y="1707"/>
                </a:lnTo>
                <a:lnTo>
                  <a:pt x="4436" y="1691"/>
                </a:lnTo>
                <a:lnTo>
                  <a:pt x="4819" y="1665"/>
                </a:lnTo>
                <a:lnTo>
                  <a:pt x="5175" y="1645"/>
                </a:lnTo>
                <a:lnTo>
                  <a:pt x="5531" y="1613"/>
                </a:lnTo>
                <a:lnTo>
                  <a:pt x="5887" y="1582"/>
                </a:lnTo>
                <a:lnTo>
                  <a:pt x="6216" y="1551"/>
                </a:lnTo>
                <a:lnTo>
                  <a:pt x="6517" y="1515"/>
                </a:lnTo>
                <a:lnTo>
                  <a:pt x="6791" y="1473"/>
                </a:lnTo>
                <a:lnTo>
                  <a:pt x="7037" y="1437"/>
                </a:lnTo>
                <a:lnTo>
                  <a:pt x="7202" y="1406"/>
                </a:lnTo>
                <a:lnTo>
                  <a:pt x="7311" y="1370"/>
                </a:lnTo>
                <a:lnTo>
                  <a:pt x="7421" y="1333"/>
                </a:lnTo>
                <a:lnTo>
                  <a:pt x="7503" y="1297"/>
                </a:lnTo>
                <a:lnTo>
                  <a:pt x="7558" y="1256"/>
                </a:lnTo>
                <a:lnTo>
                  <a:pt x="7585" y="1214"/>
                </a:lnTo>
                <a:lnTo>
                  <a:pt x="7612" y="1173"/>
                </a:lnTo>
                <a:lnTo>
                  <a:pt x="7585" y="1126"/>
                </a:lnTo>
                <a:lnTo>
                  <a:pt x="7558" y="1079"/>
                </a:lnTo>
                <a:lnTo>
                  <a:pt x="7530" y="1027"/>
                </a:lnTo>
                <a:lnTo>
                  <a:pt x="7448" y="981"/>
                </a:lnTo>
                <a:lnTo>
                  <a:pt x="7366" y="929"/>
                </a:lnTo>
                <a:lnTo>
                  <a:pt x="7147" y="825"/>
                </a:lnTo>
                <a:lnTo>
                  <a:pt x="6846" y="721"/>
                </a:lnTo>
                <a:lnTo>
                  <a:pt x="6490" y="618"/>
                </a:lnTo>
                <a:lnTo>
                  <a:pt x="6079" y="514"/>
                </a:lnTo>
                <a:lnTo>
                  <a:pt x="5614" y="410"/>
                </a:lnTo>
                <a:lnTo>
                  <a:pt x="5093" y="317"/>
                </a:lnTo>
                <a:lnTo>
                  <a:pt x="4518" y="224"/>
                </a:lnTo>
                <a:lnTo>
                  <a:pt x="3916" y="141"/>
                </a:lnTo>
                <a:lnTo>
                  <a:pt x="3286" y="63"/>
                </a:lnTo>
                <a:lnTo>
                  <a:pt x="26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8"/>
          <p:cNvSpPr/>
          <p:nvPr/>
        </p:nvSpPr>
        <p:spPr>
          <a:xfrm flipH="1">
            <a:off x="414127" y="411478"/>
            <a:ext cx="1371198" cy="1237547"/>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 name="Google Shape;458;p28"/>
          <p:cNvGrpSpPr/>
          <p:nvPr/>
        </p:nvGrpSpPr>
        <p:grpSpPr>
          <a:xfrm>
            <a:off x="360800" y="1663349"/>
            <a:ext cx="3966762" cy="2303233"/>
            <a:chOff x="6435025" y="3415988"/>
            <a:chExt cx="2071200" cy="1593602"/>
          </a:xfrm>
        </p:grpSpPr>
        <p:sp>
          <p:nvSpPr>
            <p:cNvPr id="459" name="Google Shape;459;p28"/>
            <p:cNvSpPr txBox="1"/>
            <p:nvPr/>
          </p:nvSpPr>
          <p:spPr>
            <a:xfrm>
              <a:off x="6435025" y="3696189"/>
              <a:ext cx="2071200" cy="1313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Sensory input can be overwhelming and can cause a scout to become dysregulated.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Having a separate location for a scout to calm down when overstimulated can be very helpful.</a:t>
              </a:r>
              <a:endParaRPr b="1"/>
            </a:p>
          </p:txBody>
        </p:sp>
        <p:sp>
          <p:nvSpPr>
            <p:cNvPr id="460" name="Google Shape;460;p28"/>
            <p:cNvSpPr txBox="1"/>
            <p:nvPr/>
          </p:nvSpPr>
          <p:spPr>
            <a:xfrm>
              <a:off x="6740448" y="3415988"/>
              <a:ext cx="16908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600">
                  <a:solidFill>
                    <a:schemeClr val="dk1"/>
                  </a:solidFill>
                  <a:latin typeface="Fira Sans"/>
                  <a:ea typeface="Fira Sans"/>
                  <a:cs typeface="Fira Sans"/>
                  <a:sym typeface="Fira Sans"/>
                </a:rPr>
                <a:t>    SET THE SCENE</a:t>
              </a:r>
              <a:endParaRPr b="1" sz="2600">
                <a:latin typeface="Fira Sans"/>
                <a:ea typeface="Fira Sans"/>
                <a:cs typeface="Fira Sans"/>
                <a:sym typeface="Fira Sans"/>
              </a:endParaRPr>
            </a:p>
          </p:txBody>
        </p:sp>
      </p:grpSp>
      <p:sp>
        <p:nvSpPr>
          <p:cNvPr id="461" name="Google Shape;461;p28"/>
          <p:cNvSpPr txBox="1"/>
          <p:nvPr/>
        </p:nvSpPr>
        <p:spPr>
          <a:xfrm>
            <a:off x="5247900" y="1650200"/>
            <a:ext cx="3569100" cy="142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Recognize their situation, listen to what they need to share, and then give them a safe space to process their feelings and let them rejoin the group when they are ready.</a:t>
            </a:r>
            <a:r>
              <a:rPr lang="en">
                <a:solidFill>
                  <a:schemeClr val="dk1"/>
                </a:solidFill>
              </a:rPr>
              <a:t> </a:t>
            </a:r>
            <a:endParaRPr>
              <a:latin typeface="Fira Sans"/>
              <a:ea typeface="Fira Sans"/>
              <a:cs typeface="Fira Sans"/>
              <a:sym typeface="Fira Sans"/>
            </a:endParaRPr>
          </a:p>
        </p:txBody>
      </p:sp>
      <p:sp>
        <p:nvSpPr>
          <p:cNvPr id="462" name="Google Shape;462;p28"/>
          <p:cNvSpPr txBox="1"/>
          <p:nvPr/>
        </p:nvSpPr>
        <p:spPr>
          <a:xfrm>
            <a:off x="5876250" y="816775"/>
            <a:ext cx="1911600" cy="61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600">
                <a:solidFill>
                  <a:schemeClr val="dk1"/>
                </a:solidFill>
                <a:latin typeface="Fira Sans"/>
                <a:ea typeface="Fira Sans"/>
                <a:cs typeface="Fira Sans"/>
                <a:sym typeface="Fira Sans"/>
              </a:rPr>
              <a:t>EXPRESS EMPATHY</a:t>
            </a:r>
            <a:endParaRPr b="1" sz="2600">
              <a:latin typeface="Fira Sans"/>
              <a:ea typeface="Fira Sans"/>
              <a:cs typeface="Fira Sans"/>
              <a:sym typeface="Fira Sans"/>
            </a:endParaRPr>
          </a:p>
        </p:txBody>
      </p:sp>
      <p:sp>
        <p:nvSpPr>
          <p:cNvPr id="463" name="Google Shape;463;p28"/>
          <p:cNvSpPr/>
          <p:nvPr/>
        </p:nvSpPr>
        <p:spPr>
          <a:xfrm>
            <a:off x="717943" y="610170"/>
            <a:ext cx="669294" cy="676531"/>
          </a:xfrm>
          <a:custGeom>
            <a:rect b="b" l="l" r="r" t="t"/>
            <a:pathLst>
              <a:path extrusionOk="0" h="44002" w="43250">
                <a:moveTo>
                  <a:pt x="34000" y="13439"/>
                </a:moveTo>
                <a:lnTo>
                  <a:pt x="34107" y="13450"/>
                </a:lnTo>
                <a:lnTo>
                  <a:pt x="34215" y="13471"/>
                </a:lnTo>
                <a:lnTo>
                  <a:pt x="34322" y="13493"/>
                </a:lnTo>
                <a:lnTo>
                  <a:pt x="34419" y="13525"/>
                </a:lnTo>
                <a:lnTo>
                  <a:pt x="34505" y="13579"/>
                </a:lnTo>
                <a:lnTo>
                  <a:pt x="34591" y="13632"/>
                </a:lnTo>
                <a:lnTo>
                  <a:pt x="34655" y="13697"/>
                </a:lnTo>
                <a:lnTo>
                  <a:pt x="34720" y="13783"/>
                </a:lnTo>
                <a:lnTo>
                  <a:pt x="34784" y="13879"/>
                </a:lnTo>
                <a:lnTo>
                  <a:pt x="34827" y="13987"/>
                </a:lnTo>
                <a:lnTo>
                  <a:pt x="34870" y="14116"/>
                </a:lnTo>
                <a:lnTo>
                  <a:pt x="34902" y="14266"/>
                </a:lnTo>
                <a:lnTo>
                  <a:pt x="34935" y="14427"/>
                </a:lnTo>
                <a:lnTo>
                  <a:pt x="35321" y="17811"/>
                </a:lnTo>
                <a:lnTo>
                  <a:pt x="35740" y="21195"/>
                </a:lnTo>
                <a:lnTo>
                  <a:pt x="36578" y="27952"/>
                </a:lnTo>
                <a:lnTo>
                  <a:pt x="36589" y="28092"/>
                </a:lnTo>
                <a:lnTo>
                  <a:pt x="36578" y="28242"/>
                </a:lnTo>
                <a:lnTo>
                  <a:pt x="36546" y="28672"/>
                </a:lnTo>
                <a:lnTo>
                  <a:pt x="32485" y="28897"/>
                </a:lnTo>
                <a:lnTo>
                  <a:pt x="30455" y="29005"/>
                </a:lnTo>
                <a:lnTo>
                  <a:pt x="28425" y="29101"/>
                </a:lnTo>
                <a:lnTo>
                  <a:pt x="24847" y="29230"/>
                </a:lnTo>
                <a:lnTo>
                  <a:pt x="21259" y="29348"/>
                </a:lnTo>
                <a:lnTo>
                  <a:pt x="17682" y="29477"/>
                </a:lnTo>
                <a:lnTo>
                  <a:pt x="15888" y="29542"/>
                </a:lnTo>
                <a:lnTo>
                  <a:pt x="14105" y="29628"/>
                </a:lnTo>
                <a:lnTo>
                  <a:pt x="13622" y="29628"/>
                </a:lnTo>
                <a:lnTo>
                  <a:pt x="13407" y="29596"/>
                </a:lnTo>
                <a:lnTo>
                  <a:pt x="13213" y="29563"/>
                </a:lnTo>
                <a:lnTo>
                  <a:pt x="13041" y="29510"/>
                </a:lnTo>
                <a:lnTo>
                  <a:pt x="12891" y="29434"/>
                </a:lnTo>
                <a:lnTo>
                  <a:pt x="12751" y="29348"/>
                </a:lnTo>
                <a:lnTo>
                  <a:pt x="12633" y="29252"/>
                </a:lnTo>
                <a:lnTo>
                  <a:pt x="12526" y="29134"/>
                </a:lnTo>
                <a:lnTo>
                  <a:pt x="12440" y="28994"/>
                </a:lnTo>
                <a:lnTo>
                  <a:pt x="12365" y="28844"/>
                </a:lnTo>
                <a:lnTo>
                  <a:pt x="12290" y="28672"/>
                </a:lnTo>
                <a:lnTo>
                  <a:pt x="12236" y="28489"/>
                </a:lnTo>
                <a:lnTo>
                  <a:pt x="12193" y="28285"/>
                </a:lnTo>
                <a:lnTo>
                  <a:pt x="12161" y="28059"/>
                </a:lnTo>
                <a:lnTo>
                  <a:pt x="12128" y="27823"/>
                </a:lnTo>
                <a:lnTo>
                  <a:pt x="12010" y="26620"/>
                </a:lnTo>
                <a:lnTo>
                  <a:pt x="11881" y="25417"/>
                </a:lnTo>
                <a:lnTo>
                  <a:pt x="11742" y="24203"/>
                </a:lnTo>
                <a:lnTo>
                  <a:pt x="11602" y="23000"/>
                </a:lnTo>
                <a:lnTo>
                  <a:pt x="11290" y="20604"/>
                </a:lnTo>
                <a:lnTo>
                  <a:pt x="10968" y="18198"/>
                </a:lnTo>
                <a:lnTo>
                  <a:pt x="10914" y="17908"/>
                </a:lnTo>
                <a:lnTo>
                  <a:pt x="10850" y="17628"/>
                </a:lnTo>
                <a:lnTo>
                  <a:pt x="10764" y="17349"/>
                </a:lnTo>
                <a:lnTo>
                  <a:pt x="10667" y="17070"/>
                </a:lnTo>
                <a:lnTo>
                  <a:pt x="10560" y="16791"/>
                </a:lnTo>
                <a:lnTo>
                  <a:pt x="10442" y="16522"/>
                </a:lnTo>
                <a:lnTo>
                  <a:pt x="10216" y="15974"/>
                </a:lnTo>
                <a:lnTo>
                  <a:pt x="10152" y="15824"/>
                </a:lnTo>
                <a:lnTo>
                  <a:pt x="10109" y="15673"/>
                </a:lnTo>
                <a:lnTo>
                  <a:pt x="10066" y="15534"/>
                </a:lnTo>
                <a:lnTo>
                  <a:pt x="10044" y="15405"/>
                </a:lnTo>
                <a:lnTo>
                  <a:pt x="10044" y="15287"/>
                </a:lnTo>
                <a:lnTo>
                  <a:pt x="10044" y="15168"/>
                </a:lnTo>
                <a:lnTo>
                  <a:pt x="10066" y="15072"/>
                </a:lnTo>
                <a:lnTo>
                  <a:pt x="10109" y="14975"/>
                </a:lnTo>
                <a:lnTo>
                  <a:pt x="10163" y="14889"/>
                </a:lnTo>
                <a:lnTo>
                  <a:pt x="10227" y="14814"/>
                </a:lnTo>
                <a:lnTo>
                  <a:pt x="10313" y="14749"/>
                </a:lnTo>
                <a:lnTo>
                  <a:pt x="10420" y="14696"/>
                </a:lnTo>
                <a:lnTo>
                  <a:pt x="10538" y="14653"/>
                </a:lnTo>
                <a:lnTo>
                  <a:pt x="10678" y="14621"/>
                </a:lnTo>
                <a:lnTo>
                  <a:pt x="10829" y="14599"/>
                </a:lnTo>
                <a:lnTo>
                  <a:pt x="11011" y="14578"/>
                </a:lnTo>
                <a:lnTo>
                  <a:pt x="22312" y="14019"/>
                </a:lnTo>
                <a:lnTo>
                  <a:pt x="33613" y="13450"/>
                </a:lnTo>
                <a:lnTo>
                  <a:pt x="33871" y="13439"/>
                </a:lnTo>
                <a:close/>
                <a:moveTo>
                  <a:pt x="23032" y="0"/>
                </a:moveTo>
                <a:lnTo>
                  <a:pt x="22817" y="22"/>
                </a:lnTo>
                <a:lnTo>
                  <a:pt x="22613" y="65"/>
                </a:lnTo>
                <a:lnTo>
                  <a:pt x="22430" y="129"/>
                </a:lnTo>
                <a:lnTo>
                  <a:pt x="22280" y="193"/>
                </a:lnTo>
                <a:lnTo>
                  <a:pt x="22140" y="290"/>
                </a:lnTo>
                <a:lnTo>
                  <a:pt x="22022" y="387"/>
                </a:lnTo>
                <a:lnTo>
                  <a:pt x="21915" y="505"/>
                </a:lnTo>
                <a:lnTo>
                  <a:pt x="21829" y="634"/>
                </a:lnTo>
                <a:lnTo>
                  <a:pt x="21754" y="763"/>
                </a:lnTo>
                <a:lnTo>
                  <a:pt x="21689" y="913"/>
                </a:lnTo>
                <a:lnTo>
                  <a:pt x="21646" y="1064"/>
                </a:lnTo>
                <a:lnTo>
                  <a:pt x="21603" y="1225"/>
                </a:lnTo>
                <a:lnTo>
                  <a:pt x="21582" y="1386"/>
                </a:lnTo>
                <a:lnTo>
                  <a:pt x="21560" y="1558"/>
                </a:lnTo>
                <a:lnTo>
                  <a:pt x="21550" y="1730"/>
                </a:lnTo>
                <a:lnTo>
                  <a:pt x="21539" y="2073"/>
                </a:lnTo>
                <a:lnTo>
                  <a:pt x="21528" y="3685"/>
                </a:lnTo>
                <a:lnTo>
                  <a:pt x="21528" y="5318"/>
                </a:lnTo>
                <a:lnTo>
                  <a:pt x="21528" y="8734"/>
                </a:lnTo>
                <a:lnTo>
                  <a:pt x="20712" y="8712"/>
                </a:lnTo>
                <a:lnTo>
                  <a:pt x="19884" y="8701"/>
                </a:lnTo>
                <a:lnTo>
                  <a:pt x="19465" y="8691"/>
                </a:lnTo>
                <a:lnTo>
                  <a:pt x="19047" y="8701"/>
                </a:lnTo>
                <a:lnTo>
                  <a:pt x="18628" y="8712"/>
                </a:lnTo>
                <a:lnTo>
                  <a:pt x="18219" y="8744"/>
                </a:lnTo>
                <a:lnTo>
                  <a:pt x="17790" y="8777"/>
                </a:lnTo>
                <a:lnTo>
                  <a:pt x="17360" y="8809"/>
                </a:lnTo>
                <a:lnTo>
                  <a:pt x="16501" y="8852"/>
                </a:lnTo>
                <a:lnTo>
                  <a:pt x="15652" y="8873"/>
                </a:lnTo>
                <a:lnTo>
                  <a:pt x="14793" y="8884"/>
                </a:lnTo>
                <a:lnTo>
                  <a:pt x="11344" y="8884"/>
                </a:lnTo>
                <a:lnTo>
                  <a:pt x="10485" y="8895"/>
                </a:lnTo>
                <a:lnTo>
                  <a:pt x="9636" y="8916"/>
                </a:lnTo>
                <a:lnTo>
                  <a:pt x="8777" y="8959"/>
                </a:lnTo>
                <a:lnTo>
                  <a:pt x="8347" y="8992"/>
                </a:lnTo>
                <a:lnTo>
                  <a:pt x="7917" y="9024"/>
                </a:lnTo>
                <a:lnTo>
                  <a:pt x="7488" y="9067"/>
                </a:lnTo>
                <a:lnTo>
                  <a:pt x="7069" y="9120"/>
                </a:lnTo>
                <a:lnTo>
                  <a:pt x="6639" y="9174"/>
                </a:lnTo>
                <a:lnTo>
                  <a:pt x="6220" y="9239"/>
                </a:lnTo>
                <a:lnTo>
                  <a:pt x="5790" y="9325"/>
                </a:lnTo>
                <a:lnTo>
                  <a:pt x="5371" y="9410"/>
                </a:lnTo>
                <a:lnTo>
                  <a:pt x="4942" y="9496"/>
                </a:lnTo>
                <a:lnTo>
                  <a:pt x="4523" y="9604"/>
                </a:lnTo>
                <a:lnTo>
                  <a:pt x="4147" y="9722"/>
                </a:lnTo>
                <a:lnTo>
                  <a:pt x="3781" y="9840"/>
                </a:lnTo>
                <a:lnTo>
                  <a:pt x="3416" y="9980"/>
                </a:lnTo>
                <a:lnTo>
                  <a:pt x="3051" y="10119"/>
                </a:lnTo>
                <a:lnTo>
                  <a:pt x="2320" y="10399"/>
                </a:lnTo>
                <a:lnTo>
                  <a:pt x="1955" y="10538"/>
                </a:lnTo>
                <a:lnTo>
                  <a:pt x="1590" y="10657"/>
                </a:lnTo>
                <a:lnTo>
                  <a:pt x="1268" y="10753"/>
                </a:lnTo>
                <a:lnTo>
                  <a:pt x="1107" y="10818"/>
                </a:lnTo>
                <a:lnTo>
                  <a:pt x="956" y="10871"/>
                </a:lnTo>
                <a:lnTo>
                  <a:pt x="817" y="10936"/>
                </a:lnTo>
                <a:lnTo>
                  <a:pt x="688" y="11011"/>
                </a:lnTo>
                <a:lnTo>
                  <a:pt x="559" y="11097"/>
                </a:lnTo>
                <a:lnTo>
                  <a:pt x="441" y="11183"/>
                </a:lnTo>
                <a:lnTo>
                  <a:pt x="333" y="11280"/>
                </a:lnTo>
                <a:lnTo>
                  <a:pt x="247" y="11387"/>
                </a:lnTo>
                <a:lnTo>
                  <a:pt x="161" y="11505"/>
                </a:lnTo>
                <a:lnTo>
                  <a:pt x="97" y="11634"/>
                </a:lnTo>
                <a:lnTo>
                  <a:pt x="54" y="11785"/>
                </a:lnTo>
                <a:lnTo>
                  <a:pt x="11" y="11946"/>
                </a:lnTo>
                <a:lnTo>
                  <a:pt x="0" y="12118"/>
                </a:lnTo>
                <a:lnTo>
                  <a:pt x="0" y="12311"/>
                </a:lnTo>
                <a:lnTo>
                  <a:pt x="22" y="12515"/>
                </a:lnTo>
                <a:lnTo>
                  <a:pt x="65" y="12708"/>
                </a:lnTo>
                <a:lnTo>
                  <a:pt x="118" y="12870"/>
                </a:lnTo>
                <a:lnTo>
                  <a:pt x="193" y="13020"/>
                </a:lnTo>
                <a:lnTo>
                  <a:pt x="290" y="13149"/>
                </a:lnTo>
                <a:lnTo>
                  <a:pt x="387" y="13267"/>
                </a:lnTo>
                <a:lnTo>
                  <a:pt x="505" y="13364"/>
                </a:lnTo>
                <a:lnTo>
                  <a:pt x="634" y="13439"/>
                </a:lnTo>
                <a:lnTo>
                  <a:pt x="774" y="13503"/>
                </a:lnTo>
                <a:lnTo>
                  <a:pt x="924" y="13568"/>
                </a:lnTo>
                <a:lnTo>
                  <a:pt x="1074" y="13611"/>
                </a:lnTo>
                <a:lnTo>
                  <a:pt x="1236" y="13643"/>
                </a:lnTo>
                <a:lnTo>
                  <a:pt x="1407" y="13664"/>
                </a:lnTo>
                <a:lnTo>
                  <a:pt x="1579" y="13686"/>
                </a:lnTo>
                <a:lnTo>
                  <a:pt x="1923" y="13707"/>
                </a:lnTo>
                <a:lnTo>
                  <a:pt x="3072" y="13718"/>
                </a:lnTo>
                <a:lnTo>
                  <a:pt x="4222" y="13718"/>
                </a:lnTo>
                <a:lnTo>
                  <a:pt x="6575" y="13707"/>
                </a:lnTo>
                <a:lnTo>
                  <a:pt x="6703" y="14932"/>
                </a:lnTo>
                <a:lnTo>
                  <a:pt x="6854" y="16210"/>
                </a:lnTo>
                <a:lnTo>
                  <a:pt x="6983" y="17532"/>
                </a:lnTo>
                <a:lnTo>
                  <a:pt x="7047" y="18209"/>
                </a:lnTo>
                <a:lnTo>
                  <a:pt x="7101" y="18885"/>
                </a:lnTo>
                <a:lnTo>
                  <a:pt x="7208" y="20389"/>
                </a:lnTo>
                <a:lnTo>
                  <a:pt x="7305" y="21893"/>
                </a:lnTo>
                <a:lnTo>
                  <a:pt x="7498" y="24912"/>
                </a:lnTo>
                <a:lnTo>
                  <a:pt x="7702" y="27930"/>
                </a:lnTo>
                <a:lnTo>
                  <a:pt x="7810" y="29434"/>
                </a:lnTo>
                <a:lnTo>
                  <a:pt x="7917" y="30949"/>
                </a:lnTo>
                <a:lnTo>
                  <a:pt x="7939" y="31153"/>
                </a:lnTo>
                <a:lnTo>
                  <a:pt x="7960" y="31347"/>
                </a:lnTo>
                <a:lnTo>
                  <a:pt x="8003" y="31540"/>
                </a:lnTo>
                <a:lnTo>
                  <a:pt x="8035" y="31723"/>
                </a:lnTo>
                <a:lnTo>
                  <a:pt x="8078" y="31905"/>
                </a:lnTo>
                <a:lnTo>
                  <a:pt x="8132" y="32088"/>
                </a:lnTo>
                <a:lnTo>
                  <a:pt x="8197" y="32260"/>
                </a:lnTo>
                <a:lnTo>
                  <a:pt x="8261" y="32421"/>
                </a:lnTo>
                <a:lnTo>
                  <a:pt x="8326" y="32582"/>
                </a:lnTo>
                <a:lnTo>
                  <a:pt x="8401" y="32743"/>
                </a:lnTo>
                <a:lnTo>
                  <a:pt x="8487" y="32894"/>
                </a:lnTo>
                <a:lnTo>
                  <a:pt x="8573" y="33033"/>
                </a:lnTo>
                <a:lnTo>
                  <a:pt x="8669" y="33184"/>
                </a:lnTo>
                <a:lnTo>
                  <a:pt x="8777" y="33312"/>
                </a:lnTo>
                <a:lnTo>
                  <a:pt x="8873" y="33441"/>
                </a:lnTo>
                <a:lnTo>
                  <a:pt x="8992" y="33570"/>
                </a:lnTo>
                <a:lnTo>
                  <a:pt x="9110" y="33688"/>
                </a:lnTo>
                <a:lnTo>
                  <a:pt x="9228" y="33807"/>
                </a:lnTo>
                <a:lnTo>
                  <a:pt x="9357" y="33914"/>
                </a:lnTo>
                <a:lnTo>
                  <a:pt x="9496" y="34021"/>
                </a:lnTo>
                <a:lnTo>
                  <a:pt x="9636" y="34118"/>
                </a:lnTo>
                <a:lnTo>
                  <a:pt x="9787" y="34215"/>
                </a:lnTo>
                <a:lnTo>
                  <a:pt x="9937" y="34312"/>
                </a:lnTo>
                <a:lnTo>
                  <a:pt x="10087" y="34387"/>
                </a:lnTo>
                <a:lnTo>
                  <a:pt x="10248" y="34473"/>
                </a:lnTo>
                <a:lnTo>
                  <a:pt x="10420" y="34548"/>
                </a:lnTo>
                <a:lnTo>
                  <a:pt x="10592" y="34612"/>
                </a:lnTo>
                <a:lnTo>
                  <a:pt x="10764" y="34677"/>
                </a:lnTo>
                <a:lnTo>
                  <a:pt x="11129" y="34795"/>
                </a:lnTo>
                <a:lnTo>
                  <a:pt x="11527" y="34881"/>
                </a:lnTo>
                <a:lnTo>
                  <a:pt x="11914" y="34956"/>
                </a:lnTo>
                <a:lnTo>
                  <a:pt x="12322" y="35031"/>
                </a:lnTo>
                <a:lnTo>
                  <a:pt x="12719" y="35085"/>
                </a:lnTo>
                <a:lnTo>
                  <a:pt x="13117" y="35139"/>
                </a:lnTo>
                <a:lnTo>
                  <a:pt x="13514" y="35182"/>
                </a:lnTo>
                <a:lnTo>
                  <a:pt x="13922" y="35214"/>
                </a:lnTo>
                <a:lnTo>
                  <a:pt x="14320" y="35246"/>
                </a:lnTo>
                <a:lnTo>
                  <a:pt x="14728" y="35268"/>
                </a:lnTo>
                <a:lnTo>
                  <a:pt x="15233" y="35289"/>
                </a:lnTo>
                <a:lnTo>
                  <a:pt x="15738" y="35300"/>
                </a:lnTo>
                <a:lnTo>
                  <a:pt x="16769" y="35300"/>
                </a:lnTo>
                <a:lnTo>
                  <a:pt x="17822" y="35289"/>
                </a:lnTo>
                <a:lnTo>
                  <a:pt x="18928" y="35278"/>
                </a:lnTo>
                <a:lnTo>
                  <a:pt x="18649" y="35848"/>
                </a:lnTo>
                <a:lnTo>
                  <a:pt x="18370" y="36417"/>
                </a:lnTo>
                <a:lnTo>
                  <a:pt x="18230" y="36696"/>
                </a:lnTo>
                <a:lnTo>
                  <a:pt x="18101" y="36976"/>
                </a:lnTo>
                <a:lnTo>
                  <a:pt x="17983" y="37255"/>
                </a:lnTo>
                <a:lnTo>
                  <a:pt x="17865" y="37545"/>
                </a:lnTo>
                <a:lnTo>
                  <a:pt x="17424" y="38759"/>
                </a:lnTo>
                <a:lnTo>
                  <a:pt x="17210" y="39371"/>
                </a:lnTo>
                <a:lnTo>
                  <a:pt x="17005" y="39984"/>
                </a:lnTo>
                <a:lnTo>
                  <a:pt x="16801" y="40596"/>
                </a:lnTo>
                <a:lnTo>
                  <a:pt x="16608" y="41219"/>
                </a:lnTo>
                <a:lnTo>
                  <a:pt x="16425" y="41831"/>
                </a:lnTo>
                <a:lnTo>
                  <a:pt x="16264" y="42454"/>
                </a:lnTo>
                <a:lnTo>
                  <a:pt x="16253" y="42540"/>
                </a:lnTo>
                <a:lnTo>
                  <a:pt x="16243" y="42626"/>
                </a:lnTo>
                <a:lnTo>
                  <a:pt x="16253" y="42712"/>
                </a:lnTo>
                <a:lnTo>
                  <a:pt x="16275" y="42809"/>
                </a:lnTo>
                <a:lnTo>
                  <a:pt x="16307" y="42905"/>
                </a:lnTo>
                <a:lnTo>
                  <a:pt x="16339" y="43002"/>
                </a:lnTo>
                <a:lnTo>
                  <a:pt x="16436" y="43196"/>
                </a:lnTo>
                <a:lnTo>
                  <a:pt x="16651" y="43604"/>
                </a:lnTo>
                <a:lnTo>
                  <a:pt x="16758" y="43797"/>
                </a:lnTo>
                <a:lnTo>
                  <a:pt x="16844" y="44001"/>
                </a:lnTo>
                <a:lnTo>
                  <a:pt x="17038" y="43926"/>
                </a:lnTo>
                <a:lnTo>
                  <a:pt x="17231" y="43872"/>
                </a:lnTo>
                <a:lnTo>
                  <a:pt x="17629" y="43754"/>
                </a:lnTo>
                <a:lnTo>
                  <a:pt x="17811" y="43679"/>
                </a:lnTo>
                <a:lnTo>
                  <a:pt x="17983" y="43604"/>
                </a:lnTo>
                <a:lnTo>
                  <a:pt x="18069" y="43561"/>
                </a:lnTo>
                <a:lnTo>
                  <a:pt x="18133" y="43507"/>
                </a:lnTo>
                <a:lnTo>
                  <a:pt x="18209" y="43453"/>
                </a:lnTo>
                <a:lnTo>
                  <a:pt x="18262" y="43389"/>
                </a:lnTo>
                <a:lnTo>
                  <a:pt x="18628" y="42927"/>
                </a:lnTo>
                <a:lnTo>
                  <a:pt x="18982" y="42465"/>
                </a:lnTo>
                <a:lnTo>
                  <a:pt x="19326" y="42003"/>
                </a:lnTo>
                <a:lnTo>
                  <a:pt x="19659" y="41520"/>
                </a:lnTo>
                <a:lnTo>
                  <a:pt x="19981" y="41047"/>
                </a:lnTo>
                <a:lnTo>
                  <a:pt x="20282" y="40553"/>
                </a:lnTo>
                <a:lnTo>
                  <a:pt x="20583" y="40059"/>
                </a:lnTo>
                <a:lnTo>
                  <a:pt x="20862" y="39554"/>
                </a:lnTo>
                <a:lnTo>
                  <a:pt x="21120" y="39049"/>
                </a:lnTo>
                <a:lnTo>
                  <a:pt x="21378" y="38523"/>
                </a:lnTo>
                <a:lnTo>
                  <a:pt x="21614" y="37996"/>
                </a:lnTo>
                <a:lnTo>
                  <a:pt x="21829" y="37470"/>
                </a:lnTo>
                <a:lnTo>
                  <a:pt x="22033" y="36922"/>
                </a:lnTo>
                <a:lnTo>
                  <a:pt x="22226" y="36374"/>
                </a:lnTo>
                <a:lnTo>
                  <a:pt x="22398" y="35815"/>
                </a:lnTo>
                <a:lnTo>
                  <a:pt x="22549" y="35246"/>
                </a:lnTo>
                <a:lnTo>
                  <a:pt x="22581" y="35139"/>
                </a:lnTo>
                <a:lnTo>
                  <a:pt x="22624" y="35031"/>
                </a:lnTo>
                <a:lnTo>
                  <a:pt x="22731" y="34827"/>
                </a:lnTo>
                <a:lnTo>
                  <a:pt x="22860" y="34623"/>
                </a:lnTo>
                <a:lnTo>
                  <a:pt x="22968" y="34419"/>
                </a:lnTo>
                <a:lnTo>
                  <a:pt x="23118" y="34698"/>
                </a:lnTo>
                <a:lnTo>
                  <a:pt x="23236" y="34978"/>
                </a:lnTo>
                <a:lnTo>
                  <a:pt x="23322" y="35246"/>
                </a:lnTo>
                <a:lnTo>
                  <a:pt x="23408" y="35515"/>
                </a:lnTo>
                <a:lnTo>
                  <a:pt x="23472" y="35772"/>
                </a:lnTo>
                <a:lnTo>
                  <a:pt x="23526" y="36030"/>
                </a:lnTo>
                <a:lnTo>
                  <a:pt x="23634" y="36535"/>
                </a:lnTo>
                <a:lnTo>
                  <a:pt x="23805" y="37276"/>
                </a:lnTo>
                <a:lnTo>
                  <a:pt x="23891" y="37642"/>
                </a:lnTo>
                <a:lnTo>
                  <a:pt x="23988" y="38018"/>
                </a:lnTo>
                <a:lnTo>
                  <a:pt x="24096" y="38372"/>
                </a:lnTo>
                <a:lnTo>
                  <a:pt x="24203" y="38737"/>
                </a:lnTo>
                <a:lnTo>
                  <a:pt x="24332" y="39092"/>
                </a:lnTo>
                <a:lnTo>
                  <a:pt x="24461" y="39436"/>
                </a:lnTo>
                <a:lnTo>
                  <a:pt x="24611" y="39779"/>
                </a:lnTo>
                <a:lnTo>
                  <a:pt x="24783" y="40112"/>
                </a:lnTo>
                <a:lnTo>
                  <a:pt x="24955" y="40435"/>
                </a:lnTo>
                <a:lnTo>
                  <a:pt x="25159" y="40746"/>
                </a:lnTo>
                <a:lnTo>
                  <a:pt x="25374" y="41058"/>
                </a:lnTo>
                <a:lnTo>
                  <a:pt x="25621" y="41348"/>
                </a:lnTo>
                <a:lnTo>
                  <a:pt x="25750" y="41487"/>
                </a:lnTo>
                <a:lnTo>
                  <a:pt x="25879" y="41627"/>
                </a:lnTo>
                <a:lnTo>
                  <a:pt x="26029" y="41767"/>
                </a:lnTo>
                <a:lnTo>
                  <a:pt x="26169" y="41896"/>
                </a:lnTo>
                <a:lnTo>
                  <a:pt x="26244" y="41960"/>
                </a:lnTo>
                <a:lnTo>
                  <a:pt x="26330" y="42014"/>
                </a:lnTo>
                <a:lnTo>
                  <a:pt x="26416" y="42057"/>
                </a:lnTo>
                <a:lnTo>
                  <a:pt x="26513" y="42100"/>
                </a:lnTo>
                <a:lnTo>
                  <a:pt x="26717" y="42164"/>
                </a:lnTo>
                <a:lnTo>
                  <a:pt x="26921" y="42218"/>
                </a:lnTo>
                <a:lnTo>
                  <a:pt x="27361" y="42304"/>
                </a:lnTo>
                <a:lnTo>
                  <a:pt x="27587" y="42347"/>
                </a:lnTo>
                <a:lnTo>
                  <a:pt x="27791" y="42401"/>
                </a:lnTo>
                <a:lnTo>
                  <a:pt x="27855" y="42207"/>
                </a:lnTo>
                <a:lnTo>
                  <a:pt x="27931" y="42003"/>
                </a:lnTo>
                <a:lnTo>
                  <a:pt x="28081" y="41616"/>
                </a:lnTo>
                <a:lnTo>
                  <a:pt x="28135" y="41412"/>
                </a:lnTo>
                <a:lnTo>
                  <a:pt x="28188" y="41219"/>
                </a:lnTo>
                <a:lnTo>
                  <a:pt x="28210" y="41026"/>
                </a:lnTo>
                <a:lnTo>
                  <a:pt x="28221" y="40929"/>
                </a:lnTo>
                <a:lnTo>
                  <a:pt x="28210" y="40832"/>
                </a:lnTo>
                <a:lnTo>
                  <a:pt x="28135" y="40091"/>
                </a:lnTo>
                <a:lnTo>
                  <a:pt x="28059" y="39350"/>
                </a:lnTo>
                <a:lnTo>
                  <a:pt x="27877" y="37921"/>
                </a:lnTo>
                <a:lnTo>
                  <a:pt x="27555" y="35461"/>
                </a:lnTo>
                <a:lnTo>
                  <a:pt x="30799" y="38942"/>
                </a:lnTo>
                <a:lnTo>
                  <a:pt x="32539" y="40789"/>
                </a:lnTo>
                <a:lnTo>
                  <a:pt x="33431" y="41724"/>
                </a:lnTo>
                <a:lnTo>
                  <a:pt x="34333" y="42648"/>
                </a:lnTo>
                <a:lnTo>
                  <a:pt x="34408" y="42712"/>
                </a:lnTo>
                <a:lnTo>
                  <a:pt x="34483" y="42766"/>
                </a:lnTo>
                <a:lnTo>
                  <a:pt x="34580" y="42820"/>
                </a:lnTo>
                <a:lnTo>
                  <a:pt x="34677" y="42852"/>
                </a:lnTo>
                <a:lnTo>
                  <a:pt x="34774" y="42895"/>
                </a:lnTo>
                <a:lnTo>
                  <a:pt x="34881" y="42916"/>
                </a:lnTo>
                <a:lnTo>
                  <a:pt x="35107" y="42970"/>
                </a:lnTo>
                <a:lnTo>
                  <a:pt x="35590" y="43045"/>
                </a:lnTo>
                <a:lnTo>
                  <a:pt x="35826" y="43077"/>
                </a:lnTo>
                <a:lnTo>
                  <a:pt x="36052" y="43131"/>
                </a:lnTo>
                <a:lnTo>
                  <a:pt x="36063" y="42884"/>
                </a:lnTo>
                <a:lnTo>
                  <a:pt x="36084" y="42637"/>
                </a:lnTo>
                <a:lnTo>
                  <a:pt x="36116" y="42379"/>
                </a:lnTo>
                <a:lnTo>
                  <a:pt x="36138" y="42121"/>
                </a:lnTo>
                <a:lnTo>
                  <a:pt x="36149" y="41885"/>
                </a:lnTo>
                <a:lnTo>
                  <a:pt x="36149" y="41767"/>
                </a:lnTo>
                <a:lnTo>
                  <a:pt x="36138" y="41649"/>
                </a:lnTo>
                <a:lnTo>
                  <a:pt x="36116" y="41541"/>
                </a:lnTo>
                <a:lnTo>
                  <a:pt x="36095" y="41434"/>
                </a:lnTo>
                <a:lnTo>
                  <a:pt x="36052" y="41337"/>
                </a:lnTo>
                <a:lnTo>
                  <a:pt x="36009" y="41251"/>
                </a:lnTo>
                <a:lnTo>
                  <a:pt x="35515" y="40456"/>
                </a:lnTo>
                <a:lnTo>
                  <a:pt x="35021" y="39672"/>
                </a:lnTo>
                <a:lnTo>
                  <a:pt x="34505" y="38888"/>
                </a:lnTo>
                <a:lnTo>
                  <a:pt x="33989" y="38114"/>
                </a:lnTo>
                <a:lnTo>
                  <a:pt x="32947" y="36567"/>
                </a:lnTo>
                <a:lnTo>
                  <a:pt x="31905" y="35021"/>
                </a:lnTo>
                <a:lnTo>
                  <a:pt x="31755" y="34784"/>
                </a:lnTo>
                <a:lnTo>
                  <a:pt x="31594" y="34526"/>
                </a:lnTo>
                <a:lnTo>
                  <a:pt x="31261" y="33957"/>
                </a:lnTo>
                <a:lnTo>
                  <a:pt x="32625" y="33807"/>
                </a:lnTo>
                <a:lnTo>
                  <a:pt x="33936" y="33667"/>
                </a:lnTo>
                <a:lnTo>
                  <a:pt x="35214" y="33517"/>
                </a:lnTo>
                <a:lnTo>
                  <a:pt x="35837" y="33441"/>
                </a:lnTo>
                <a:lnTo>
                  <a:pt x="36460" y="33355"/>
                </a:lnTo>
                <a:lnTo>
                  <a:pt x="36868" y="33291"/>
                </a:lnTo>
                <a:lnTo>
                  <a:pt x="37244" y="33227"/>
                </a:lnTo>
                <a:lnTo>
                  <a:pt x="37610" y="33151"/>
                </a:lnTo>
                <a:lnTo>
                  <a:pt x="37953" y="33076"/>
                </a:lnTo>
                <a:lnTo>
                  <a:pt x="38265" y="32990"/>
                </a:lnTo>
                <a:lnTo>
                  <a:pt x="38566" y="32904"/>
                </a:lnTo>
                <a:lnTo>
                  <a:pt x="38845" y="32808"/>
                </a:lnTo>
                <a:lnTo>
                  <a:pt x="39103" y="32711"/>
                </a:lnTo>
                <a:lnTo>
                  <a:pt x="39339" y="32603"/>
                </a:lnTo>
                <a:lnTo>
                  <a:pt x="39565" y="32485"/>
                </a:lnTo>
                <a:lnTo>
                  <a:pt x="39769" y="32367"/>
                </a:lnTo>
                <a:lnTo>
                  <a:pt x="39951" y="32227"/>
                </a:lnTo>
                <a:lnTo>
                  <a:pt x="40123" y="32088"/>
                </a:lnTo>
                <a:lnTo>
                  <a:pt x="40274" y="31937"/>
                </a:lnTo>
                <a:lnTo>
                  <a:pt x="40403" y="31776"/>
                </a:lnTo>
                <a:lnTo>
                  <a:pt x="40521" y="31604"/>
                </a:lnTo>
                <a:lnTo>
                  <a:pt x="40617" y="31422"/>
                </a:lnTo>
                <a:lnTo>
                  <a:pt x="40703" y="31228"/>
                </a:lnTo>
                <a:lnTo>
                  <a:pt x="40779" y="31024"/>
                </a:lnTo>
                <a:lnTo>
                  <a:pt x="40832" y="30809"/>
                </a:lnTo>
                <a:lnTo>
                  <a:pt x="40875" y="30573"/>
                </a:lnTo>
                <a:lnTo>
                  <a:pt x="40897" y="30326"/>
                </a:lnTo>
                <a:lnTo>
                  <a:pt x="40918" y="30068"/>
                </a:lnTo>
                <a:lnTo>
                  <a:pt x="40918" y="29800"/>
                </a:lnTo>
                <a:lnTo>
                  <a:pt x="40897" y="29510"/>
                </a:lnTo>
                <a:lnTo>
                  <a:pt x="40875" y="29209"/>
                </a:lnTo>
                <a:lnTo>
                  <a:pt x="40843" y="28887"/>
                </a:lnTo>
                <a:lnTo>
                  <a:pt x="40789" y="28554"/>
                </a:lnTo>
                <a:lnTo>
                  <a:pt x="40736" y="28210"/>
                </a:lnTo>
                <a:lnTo>
                  <a:pt x="40660" y="27834"/>
                </a:lnTo>
                <a:lnTo>
                  <a:pt x="40489" y="27050"/>
                </a:lnTo>
                <a:lnTo>
                  <a:pt x="40317" y="26276"/>
                </a:lnTo>
                <a:lnTo>
                  <a:pt x="40156" y="25492"/>
                </a:lnTo>
                <a:lnTo>
                  <a:pt x="39994" y="24718"/>
                </a:lnTo>
                <a:lnTo>
                  <a:pt x="39844" y="23934"/>
                </a:lnTo>
                <a:lnTo>
                  <a:pt x="39704" y="23150"/>
                </a:lnTo>
                <a:lnTo>
                  <a:pt x="39575" y="22355"/>
                </a:lnTo>
                <a:lnTo>
                  <a:pt x="39318" y="20787"/>
                </a:lnTo>
                <a:lnTo>
                  <a:pt x="39071" y="19208"/>
                </a:lnTo>
                <a:lnTo>
                  <a:pt x="38845" y="17618"/>
                </a:lnTo>
                <a:lnTo>
                  <a:pt x="38609" y="16039"/>
                </a:lnTo>
                <a:lnTo>
                  <a:pt x="38362" y="14470"/>
                </a:lnTo>
                <a:lnTo>
                  <a:pt x="38329" y="14212"/>
                </a:lnTo>
                <a:lnTo>
                  <a:pt x="38319" y="13955"/>
                </a:lnTo>
                <a:lnTo>
                  <a:pt x="38308" y="13686"/>
                </a:lnTo>
                <a:lnTo>
                  <a:pt x="38319" y="13417"/>
                </a:lnTo>
                <a:lnTo>
                  <a:pt x="38329" y="12848"/>
                </a:lnTo>
                <a:lnTo>
                  <a:pt x="38340" y="12558"/>
                </a:lnTo>
                <a:lnTo>
                  <a:pt x="38351" y="12246"/>
                </a:lnTo>
                <a:lnTo>
                  <a:pt x="40220" y="12246"/>
                </a:lnTo>
                <a:lnTo>
                  <a:pt x="40596" y="12225"/>
                </a:lnTo>
                <a:lnTo>
                  <a:pt x="40950" y="12193"/>
                </a:lnTo>
                <a:lnTo>
                  <a:pt x="41273" y="12150"/>
                </a:lnTo>
                <a:lnTo>
                  <a:pt x="41574" y="12085"/>
                </a:lnTo>
                <a:lnTo>
                  <a:pt x="41853" y="12010"/>
                </a:lnTo>
                <a:lnTo>
                  <a:pt x="42100" y="11924"/>
                </a:lnTo>
                <a:lnTo>
                  <a:pt x="42325" y="11828"/>
                </a:lnTo>
                <a:lnTo>
                  <a:pt x="42519" y="11709"/>
                </a:lnTo>
                <a:lnTo>
                  <a:pt x="42616" y="11645"/>
                </a:lnTo>
                <a:lnTo>
                  <a:pt x="42701" y="11580"/>
                </a:lnTo>
                <a:lnTo>
                  <a:pt x="42777" y="11505"/>
                </a:lnTo>
                <a:lnTo>
                  <a:pt x="42852" y="11441"/>
                </a:lnTo>
                <a:lnTo>
                  <a:pt x="42916" y="11355"/>
                </a:lnTo>
                <a:lnTo>
                  <a:pt x="42970" y="11280"/>
                </a:lnTo>
                <a:lnTo>
                  <a:pt x="43024" y="11194"/>
                </a:lnTo>
                <a:lnTo>
                  <a:pt x="43077" y="11108"/>
                </a:lnTo>
                <a:lnTo>
                  <a:pt x="43120" y="11011"/>
                </a:lnTo>
                <a:lnTo>
                  <a:pt x="43153" y="10925"/>
                </a:lnTo>
                <a:lnTo>
                  <a:pt x="43185" y="10818"/>
                </a:lnTo>
                <a:lnTo>
                  <a:pt x="43206" y="10721"/>
                </a:lnTo>
                <a:lnTo>
                  <a:pt x="43239" y="10506"/>
                </a:lnTo>
                <a:lnTo>
                  <a:pt x="43249" y="10270"/>
                </a:lnTo>
                <a:lnTo>
                  <a:pt x="43239" y="10055"/>
                </a:lnTo>
                <a:lnTo>
                  <a:pt x="43196" y="9840"/>
                </a:lnTo>
                <a:lnTo>
                  <a:pt x="43142" y="9647"/>
                </a:lnTo>
                <a:lnTo>
                  <a:pt x="43110" y="9561"/>
                </a:lnTo>
                <a:lnTo>
                  <a:pt x="43067" y="9475"/>
                </a:lnTo>
                <a:lnTo>
                  <a:pt x="43024" y="9389"/>
                </a:lnTo>
                <a:lnTo>
                  <a:pt x="42970" y="9314"/>
                </a:lnTo>
                <a:lnTo>
                  <a:pt x="42906" y="9239"/>
                </a:lnTo>
                <a:lnTo>
                  <a:pt x="42841" y="9163"/>
                </a:lnTo>
                <a:lnTo>
                  <a:pt x="42777" y="9099"/>
                </a:lnTo>
                <a:lnTo>
                  <a:pt x="42701" y="9034"/>
                </a:lnTo>
                <a:lnTo>
                  <a:pt x="42530" y="8916"/>
                </a:lnTo>
                <a:lnTo>
                  <a:pt x="42336" y="8809"/>
                </a:lnTo>
                <a:lnTo>
                  <a:pt x="42121" y="8712"/>
                </a:lnTo>
                <a:lnTo>
                  <a:pt x="41874" y="8637"/>
                </a:lnTo>
                <a:lnTo>
                  <a:pt x="41616" y="8573"/>
                </a:lnTo>
                <a:lnTo>
                  <a:pt x="41316" y="8530"/>
                </a:lnTo>
                <a:lnTo>
                  <a:pt x="41004" y="8497"/>
                </a:lnTo>
                <a:lnTo>
                  <a:pt x="40650" y="8476"/>
                </a:lnTo>
                <a:lnTo>
                  <a:pt x="40284" y="8465"/>
                </a:lnTo>
                <a:lnTo>
                  <a:pt x="36406" y="8454"/>
                </a:lnTo>
                <a:lnTo>
                  <a:pt x="24557" y="8454"/>
                </a:lnTo>
                <a:lnTo>
                  <a:pt x="24643" y="7101"/>
                </a:lnTo>
                <a:lnTo>
                  <a:pt x="24665" y="6489"/>
                </a:lnTo>
                <a:lnTo>
                  <a:pt x="24686" y="5908"/>
                </a:lnTo>
                <a:lnTo>
                  <a:pt x="24708" y="4856"/>
                </a:lnTo>
                <a:lnTo>
                  <a:pt x="24729" y="3792"/>
                </a:lnTo>
                <a:lnTo>
                  <a:pt x="24729" y="3266"/>
                </a:lnTo>
                <a:lnTo>
                  <a:pt x="24719" y="2750"/>
                </a:lnTo>
                <a:lnTo>
                  <a:pt x="24697" y="2224"/>
                </a:lnTo>
                <a:lnTo>
                  <a:pt x="24654" y="1697"/>
                </a:lnTo>
                <a:lnTo>
                  <a:pt x="24633" y="1515"/>
                </a:lnTo>
                <a:lnTo>
                  <a:pt x="24600" y="1332"/>
                </a:lnTo>
                <a:lnTo>
                  <a:pt x="24557" y="1160"/>
                </a:lnTo>
                <a:lnTo>
                  <a:pt x="24493" y="999"/>
                </a:lnTo>
                <a:lnTo>
                  <a:pt x="24429" y="838"/>
                </a:lnTo>
                <a:lnTo>
                  <a:pt x="24353" y="688"/>
                </a:lnTo>
                <a:lnTo>
                  <a:pt x="24257" y="548"/>
                </a:lnTo>
                <a:lnTo>
                  <a:pt x="24149" y="419"/>
                </a:lnTo>
                <a:lnTo>
                  <a:pt x="24031" y="312"/>
                </a:lnTo>
                <a:lnTo>
                  <a:pt x="23902" y="215"/>
                </a:lnTo>
                <a:lnTo>
                  <a:pt x="23752" y="129"/>
                </a:lnTo>
                <a:lnTo>
                  <a:pt x="23601" y="75"/>
                </a:lnTo>
                <a:lnTo>
                  <a:pt x="23429" y="22"/>
                </a:lnTo>
                <a:lnTo>
                  <a:pt x="23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8"/>
          <p:cNvSpPr/>
          <p:nvPr/>
        </p:nvSpPr>
        <p:spPr>
          <a:xfrm>
            <a:off x="873365" y="816770"/>
            <a:ext cx="410784" cy="248921"/>
          </a:xfrm>
          <a:custGeom>
            <a:rect b="b" l="l" r="r" t="t"/>
            <a:pathLst>
              <a:path extrusionOk="0" h="16190" w="26545">
                <a:moveTo>
                  <a:pt x="19605" y="3750"/>
                </a:moveTo>
                <a:lnTo>
                  <a:pt x="19724" y="3772"/>
                </a:lnTo>
                <a:lnTo>
                  <a:pt x="19831" y="3804"/>
                </a:lnTo>
                <a:lnTo>
                  <a:pt x="19917" y="3847"/>
                </a:lnTo>
                <a:lnTo>
                  <a:pt x="19949" y="3879"/>
                </a:lnTo>
                <a:lnTo>
                  <a:pt x="19981" y="3911"/>
                </a:lnTo>
                <a:lnTo>
                  <a:pt x="20035" y="3997"/>
                </a:lnTo>
                <a:lnTo>
                  <a:pt x="20089" y="4115"/>
                </a:lnTo>
                <a:lnTo>
                  <a:pt x="20121" y="4233"/>
                </a:lnTo>
                <a:lnTo>
                  <a:pt x="20142" y="4362"/>
                </a:lnTo>
                <a:lnTo>
                  <a:pt x="20153" y="4481"/>
                </a:lnTo>
                <a:lnTo>
                  <a:pt x="20142" y="4599"/>
                </a:lnTo>
                <a:lnTo>
                  <a:pt x="20121" y="4695"/>
                </a:lnTo>
                <a:lnTo>
                  <a:pt x="19895" y="5254"/>
                </a:lnTo>
                <a:lnTo>
                  <a:pt x="19659" y="5802"/>
                </a:lnTo>
                <a:lnTo>
                  <a:pt x="19401" y="6328"/>
                </a:lnTo>
                <a:lnTo>
                  <a:pt x="19122" y="6844"/>
                </a:lnTo>
                <a:lnTo>
                  <a:pt x="18821" y="7349"/>
                </a:lnTo>
                <a:lnTo>
                  <a:pt x="18510" y="7832"/>
                </a:lnTo>
                <a:lnTo>
                  <a:pt x="18177" y="8316"/>
                </a:lnTo>
                <a:lnTo>
                  <a:pt x="17833" y="8777"/>
                </a:lnTo>
                <a:lnTo>
                  <a:pt x="17468" y="9229"/>
                </a:lnTo>
                <a:lnTo>
                  <a:pt x="17081" y="9658"/>
                </a:lnTo>
                <a:lnTo>
                  <a:pt x="16683" y="10088"/>
                </a:lnTo>
                <a:lnTo>
                  <a:pt x="16275" y="10496"/>
                </a:lnTo>
                <a:lnTo>
                  <a:pt x="15845" y="10905"/>
                </a:lnTo>
                <a:lnTo>
                  <a:pt x="15405" y="11291"/>
                </a:lnTo>
                <a:lnTo>
                  <a:pt x="14954" y="11667"/>
                </a:lnTo>
                <a:lnTo>
                  <a:pt x="14481" y="12032"/>
                </a:lnTo>
                <a:lnTo>
                  <a:pt x="14417" y="12086"/>
                </a:lnTo>
                <a:lnTo>
                  <a:pt x="14342" y="12129"/>
                </a:lnTo>
                <a:lnTo>
                  <a:pt x="14191" y="12194"/>
                </a:lnTo>
                <a:lnTo>
                  <a:pt x="14019" y="12258"/>
                </a:lnTo>
                <a:lnTo>
                  <a:pt x="13826" y="12301"/>
                </a:lnTo>
                <a:lnTo>
                  <a:pt x="13418" y="12398"/>
                </a:lnTo>
                <a:lnTo>
                  <a:pt x="13192" y="12451"/>
                </a:lnTo>
                <a:lnTo>
                  <a:pt x="12945" y="12527"/>
                </a:lnTo>
                <a:lnTo>
                  <a:pt x="12150" y="12161"/>
                </a:lnTo>
                <a:lnTo>
                  <a:pt x="11334" y="11796"/>
                </a:lnTo>
                <a:lnTo>
                  <a:pt x="10915" y="11614"/>
                </a:lnTo>
                <a:lnTo>
                  <a:pt x="10496" y="11409"/>
                </a:lnTo>
                <a:lnTo>
                  <a:pt x="10077" y="11195"/>
                </a:lnTo>
                <a:lnTo>
                  <a:pt x="9669" y="10969"/>
                </a:lnTo>
                <a:lnTo>
                  <a:pt x="9497" y="10872"/>
                </a:lnTo>
                <a:lnTo>
                  <a:pt x="9325" y="10786"/>
                </a:lnTo>
                <a:lnTo>
                  <a:pt x="9164" y="10722"/>
                </a:lnTo>
                <a:lnTo>
                  <a:pt x="9013" y="10668"/>
                </a:lnTo>
                <a:lnTo>
                  <a:pt x="8863" y="10636"/>
                </a:lnTo>
                <a:lnTo>
                  <a:pt x="8723" y="10614"/>
                </a:lnTo>
                <a:lnTo>
                  <a:pt x="8584" y="10614"/>
                </a:lnTo>
                <a:lnTo>
                  <a:pt x="8455" y="10636"/>
                </a:lnTo>
                <a:lnTo>
                  <a:pt x="8326" y="10668"/>
                </a:lnTo>
                <a:lnTo>
                  <a:pt x="8208" y="10722"/>
                </a:lnTo>
                <a:lnTo>
                  <a:pt x="8089" y="10797"/>
                </a:lnTo>
                <a:lnTo>
                  <a:pt x="7971" y="10883"/>
                </a:lnTo>
                <a:lnTo>
                  <a:pt x="7864" y="11001"/>
                </a:lnTo>
                <a:lnTo>
                  <a:pt x="7756" y="11141"/>
                </a:lnTo>
                <a:lnTo>
                  <a:pt x="7638" y="11291"/>
                </a:lnTo>
                <a:lnTo>
                  <a:pt x="7531" y="11474"/>
                </a:lnTo>
                <a:lnTo>
                  <a:pt x="7380" y="11753"/>
                </a:lnTo>
                <a:lnTo>
                  <a:pt x="7219" y="12022"/>
                </a:lnTo>
                <a:lnTo>
                  <a:pt x="7037" y="12290"/>
                </a:lnTo>
                <a:lnTo>
                  <a:pt x="6854" y="12548"/>
                </a:lnTo>
                <a:lnTo>
                  <a:pt x="6661" y="12806"/>
                </a:lnTo>
                <a:lnTo>
                  <a:pt x="6457" y="13042"/>
                </a:lnTo>
                <a:lnTo>
                  <a:pt x="6231" y="13257"/>
                </a:lnTo>
                <a:lnTo>
                  <a:pt x="6113" y="13365"/>
                </a:lnTo>
                <a:lnTo>
                  <a:pt x="5995" y="13461"/>
                </a:lnTo>
                <a:lnTo>
                  <a:pt x="5909" y="13526"/>
                </a:lnTo>
                <a:lnTo>
                  <a:pt x="5812" y="13590"/>
                </a:lnTo>
                <a:lnTo>
                  <a:pt x="5705" y="13644"/>
                </a:lnTo>
                <a:lnTo>
                  <a:pt x="5586" y="13698"/>
                </a:lnTo>
                <a:lnTo>
                  <a:pt x="5468" y="13741"/>
                </a:lnTo>
                <a:lnTo>
                  <a:pt x="5339" y="13783"/>
                </a:lnTo>
                <a:lnTo>
                  <a:pt x="5092" y="13848"/>
                </a:lnTo>
                <a:lnTo>
                  <a:pt x="4963" y="13869"/>
                </a:lnTo>
                <a:lnTo>
                  <a:pt x="4834" y="13891"/>
                </a:lnTo>
                <a:lnTo>
                  <a:pt x="4716" y="13902"/>
                </a:lnTo>
                <a:lnTo>
                  <a:pt x="4587" y="13902"/>
                </a:lnTo>
                <a:lnTo>
                  <a:pt x="4469" y="13891"/>
                </a:lnTo>
                <a:lnTo>
                  <a:pt x="4362" y="13880"/>
                </a:lnTo>
                <a:lnTo>
                  <a:pt x="4254" y="13848"/>
                </a:lnTo>
                <a:lnTo>
                  <a:pt x="4158" y="13816"/>
                </a:lnTo>
                <a:lnTo>
                  <a:pt x="4093" y="13783"/>
                </a:lnTo>
                <a:lnTo>
                  <a:pt x="4018" y="13719"/>
                </a:lnTo>
                <a:lnTo>
                  <a:pt x="3954" y="13655"/>
                </a:lnTo>
                <a:lnTo>
                  <a:pt x="3878" y="13569"/>
                </a:lnTo>
                <a:lnTo>
                  <a:pt x="3825" y="13472"/>
                </a:lnTo>
                <a:lnTo>
                  <a:pt x="3760" y="13375"/>
                </a:lnTo>
                <a:lnTo>
                  <a:pt x="3706" y="13257"/>
                </a:lnTo>
                <a:lnTo>
                  <a:pt x="3664" y="13139"/>
                </a:lnTo>
                <a:lnTo>
                  <a:pt x="3578" y="12892"/>
                </a:lnTo>
                <a:lnTo>
                  <a:pt x="3545" y="12774"/>
                </a:lnTo>
                <a:lnTo>
                  <a:pt x="3524" y="12645"/>
                </a:lnTo>
                <a:lnTo>
                  <a:pt x="3502" y="12527"/>
                </a:lnTo>
                <a:lnTo>
                  <a:pt x="3492" y="12408"/>
                </a:lnTo>
                <a:lnTo>
                  <a:pt x="3492" y="12290"/>
                </a:lnTo>
                <a:lnTo>
                  <a:pt x="3502" y="12194"/>
                </a:lnTo>
                <a:lnTo>
                  <a:pt x="3556" y="11796"/>
                </a:lnTo>
                <a:lnTo>
                  <a:pt x="3642" y="11409"/>
                </a:lnTo>
                <a:lnTo>
                  <a:pt x="3728" y="11044"/>
                </a:lnTo>
                <a:lnTo>
                  <a:pt x="3846" y="10690"/>
                </a:lnTo>
                <a:lnTo>
                  <a:pt x="3975" y="10346"/>
                </a:lnTo>
                <a:lnTo>
                  <a:pt x="4115" y="10024"/>
                </a:lnTo>
                <a:lnTo>
                  <a:pt x="4276" y="9701"/>
                </a:lnTo>
                <a:lnTo>
                  <a:pt x="4448" y="9411"/>
                </a:lnTo>
                <a:lnTo>
                  <a:pt x="4641" y="9121"/>
                </a:lnTo>
                <a:lnTo>
                  <a:pt x="4845" y="8853"/>
                </a:lnTo>
                <a:lnTo>
                  <a:pt x="5060" y="8606"/>
                </a:lnTo>
                <a:lnTo>
                  <a:pt x="5286" y="8359"/>
                </a:lnTo>
                <a:lnTo>
                  <a:pt x="5522" y="8144"/>
                </a:lnTo>
                <a:lnTo>
                  <a:pt x="5780" y="7940"/>
                </a:lnTo>
                <a:lnTo>
                  <a:pt x="6038" y="7746"/>
                </a:lnTo>
                <a:lnTo>
                  <a:pt x="6306" y="7574"/>
                </a:lnTo>
                <a:lnTo>
                  <a:pt x="6596" y="7424"/>
                </a:lnTo>
                <a:lnTo>
                  <a:pt x="6886" y="7284"/>
                </a:lnTo>
                <a:lnTo>
                  <a:pt x="7187" y="7166"/>
                </a:lnTo>
                <a:lnTo>
                  <a:pt x="7499" y="7069"/>
                </a:lnTo>
                <a:lnTo>
                  <a:pt x="7821" y="6994"/>
                </a:lnTo>
                <a:lnTo>
                  <a:pt x="8143" y="6930"/>
                </a:lnTo>
                <a:lnTo>
                  <a:pt x="8476" y="6887"/>
                </a:lnTo>
                <a:lnTo>
                  <a:pt x="8820" y="6865"/>
                </a:lnTo>
                <a:lnTo>
                  <a:pt x="9164" y="6865"/>
                </a:lnTo>
                <a:lnTo>
                  <a:pt x="9507" y="6876"/>
                </a:lnTo>
                <a:lnTo>
                  <a:pt x="9862" y="6919"/>
                </a:lnTo>
                <a:lnTo>
                  <a:pt x="10227" y="6973"/>
                </a:lnTo>
                <a:lnTo>
                  <a:pt x="10592" y="7059"/>
                </a:lnTo>
                <a:lnTo>
                  <a:pt x="10958" y="7155"/>
                </a:lnTo>
                <a:lnTo>
                  <a:pt x="11323" y="7284"/>
                </a:lnTo>
                <a:lnTo>
                  <a:pt x="11688" y="7435"/>
                </a:lnTo>
                <a:lnTo>
                  <a:pt x="11892" y="7510"/>
                </a:lnTo>
                <a:lnTo>
                  <a:pt x="12075" y="7574"/>
                </a:lnTo>
                <a:lnTo>
                  <a:pt x="12247" y="7617"/>
                </a:lnTo>
                <a:lnTo>
                  <a:pt x="12419" y="7660"/>
                </a:lnTo>
                <a:lnTo>
                  <a:pt x="12580" y="7682"/>
                </a:lnTo>
                <a:lnTo>
                  <a:pt x="12741" y="7693"/>
                </a:lnTo>
                <a:lnTo>
                  <a:pt x="12891" y="7682"/>
                </a:lnTo>
                <a:lnTo>
                  <a:pt x="13042" y="7660"/>
                </a:lnTo>
                <a:lnTo>
                  <a:pt x="13181" y="7628"/>
                </a:lnTo>
                <a:lnTo>
                  <a:pt x="13332" y="7585"/>
                </a:lnTo>
                <a:lnTo>
                  <a:pt x="13471" y="7531"/>
                </a:lnTo>
                <a:lnTo>
                  <a:pt x="13622" y="7456"/>
                </a:lnTo>
                <a:lnTo>
                  <a:pt x="13772" y="7370"/>
                </a:lnTo>
                <a:lnTo>
                  <a:pt x="13923" y="7263"/>
                </a:lnTo>
                <a:lnTo>
                  <a:pt x="14084" y="7155"/>
                </a:lnTo>
                <a:lnTo>
                  <a:pt x="14245" y="7026"/>
                </a:lnTo>
                <a:lnTo>
                  <a:pt x="14524" y="6801"/>
                </a:lnTo>
                <a:lnTo>
                  <a:pt x="14803" y="6586"/>
                </a:lnTo>
                <a:lnTo>
                  <a:pt x="15384" y="6167"/>
                </a:lnTo>
                <a:lnTo>
                  <a:pt x="15974" y="5770"/>
                </a:lnTo>
                <a:lnTo>
                  <a:pt x="16576" y="5383"/>
                </a:lnTo>
                <a:lnTo>
                  <a:pt x="17188" y="4996"/>
                </a:lnTo>
                <a:lnTo>
                  <a:pt x="17801" y="4620"/>
                </a:lnTo>
                <a:lnTo>
                  <a:pt x="19025" y="3868"/>
                </a:lnTo>
                <a:lnTo>
                  <a:pt x="19122" y="3825"/>
                </a:lnTo>
                <a:lnTo>
                  <a:pt x="19229" y="3782"/>
                </a:lnTo>
                <a:lnTo>
                  <a:pt x="19358" y="3761"/>
                </a:lnTo>
                <a:lnTo>
                  <a:pt x="19487" y="3750"/>
                </a:lnTo>
                <a:close/>
                <a:moveTo>
                  <a:pt x="23827" y="1"/>
                </a:moveTo>
                <a:lnTo>
                  <a:pt x="23569" y="12"/>
                </a:lnTo>
                <a:lnTo>
                  <a:pt x="12268" y="581"/>
                </a:lnTo>
                <a:lnTo>
                  <a:pt x="967" y="1140"/>
                </a:lnTo>
                <a:lnTo>
                  <a:pt x="785" y="1161"/>
                </a:lnTo>
                <a:lnTo>
                  <a:pt x="634" y="1183"/>
                </a:lnTo>
                <a:lnTo>
                  <a:pt x="494" y="1215"/>
                </a:lnTo>
                <a:lnTo>
                  <a:pt x="376" y="1258"/>
                </a:lnTo>
                <a:lnTo>
                  <a:pt x="269" y="1311"/>
                </a:lnTo>
                <a:lnTo>
                  <a:pt x="183" y="1376"/>
                </a:lnTo>
                <a:lnTo>
                  <a:pt x="119" y="1451"/>
                </a:lnTo>
                <a:lnTo>
                  <a:pt x="65" y="1537"/>
                </a:lnTo>
                <a:lnTo>
                  <a:pt x="22" y="1634"/>
                </a:lnTo>
                <a:lnTo>
                  <a:pt x="0" y="1730"/>
                </a:lnTo>
                <a:lnTo>
                  <a:pt x="0" y="1849"/>
                </a:lnTo>
                <a:lnTo>
                  <a:pt x="0" y="1967"/>
                </a:lnTo>
                <a:lnTo>
                  <a:pt x="22" y="2096"/>
                </a:lnTo>
                <a:lnTo>
                  <a:pt x="65" y="2235"/>
                </a:lnTo>
                <a:lnTo>
                  <a:pt x="108" y="2386"/>
                </a:lnTo>
                <a:lnTo>
                  <a:pt x="172" y="2536"/>
                </a:lnTo>
                <a:lnTo>
                  <a:pt x="398" y="3084"/>
                </a:lnTo>
                <a:lnTo>
                  <a:pt x="516" y="3353"/>
                </a:lnTo>
                <a:lnTo>
                  <a:pt x="623" y="3632"/>
                </a:lnTo>
                <a:lnTo>
                  <a:pt x="720" y="3911"/>
                </a:lnTo>
                <a:lnTo>
                  <a:pt x="806" y="4190"/>
                </a:lnTo>
                <a:lnTo>
                  <a:pt x="870" y="4470"/>
                </a:lnTo>
                <a:lnTo>
                  <a:pt x="924" y="4760"/>
                </a:lnTo>
                <a:lnTo>
                  <a:pt x="1246" y="7166"/>
                </a:lnTo>
                <a:lnTo>
                  <a:pt x="1558" y="9562"/>
                </a:lnTo>
                <a:lnTo>
                  <a:pt x="1698" y="10765"/>
                </a:lnTo>
                <a:lnTo>
                  <a:pt x="1837" y="11979"/>
                </a:lnTo>
                <a:lnTo>
                  <a:pt x="1966" y="13182"/>
                </a:lnTo>
                <a:lnTo>
                  <a:pt x="2084" y="14385"/>
                </a:lnTo>
                <a:lnTo>
                  <a:pt x="2117" y="14621"/>
                </a:lnTo>
                <a:lnTo>
                  <a:pt x="2149" y="14847"/>
                </a:lnTo>
                <a:lnTo>
                  <a:pt x="2192" y="15051"/>
                </a:lnTo>
                <a:lnTo>
                  <a:pt x="2246" y="15234"/>
                </a:lnTo>
                <a:lnTo>
                  <a:pt x="2321" y="15406"/>
                </a:lnTo>
                <a:lnTo>
                  <a:pt x="2396" y="15556"/>
                </a:lnTo>
                <a:lnTo>
                  <a:pt x="2482" y="15696"/>
                </a:lnTo>
                <a:lnTo>
                  <a:pt x="2589" y="15814"/>
                </a:lnTo>
                <a:lnTo>
                  <a:pt x="2707" y="15910"/>
                </a:lnTo>
                <a:lnTo>
                  <a:pt x="2847" y="15996"/>
                </a:lnTo>
                <a:lnTo>
                  <a:pt x="2997" y="16072"/>
                </a:lnTo>
                <a:lnTo>
                  <a:pt x="3169" y="16125"/>
                </a:lnTo>
                <a:lnTo>
                  <a:pt x="3363" y="16158"/>
                </a:lnTo>
                <a:lnTo>
                  <a:pt x="3578" y="16190"/>
                </a:lnTo>
                <a:lnTo>
                  <a:pt x="4061" y="16190"/>
                </a:lnTo>
                <a:lnTo>
                  <a:pt x="5844" y="16104"/>
                </a:lnTo>
                <a:lnTo>
                  <a:pt x="7638" y="16039"/>
                </a:lnTo>
                <a:lnTo>
                  <a:pt x="11215" y="15910"/>
                </a:lnTo>
                <a:lnTo>
                  <a:pt x="14803" y="15792"/>
                </a:lnTo>
                <a:lnTo>
                  <a:pt x="18381" y="15663"/>
                </a:lnTo>
                <a:lnTo>
                  <a:pt x="20411" y="15567"/>
                </a:lnTo>
                <a:lnTo>
                  <a:pt x="22441" y="15459"/>
                </a:lnTo>
                <a:lnTo>
                  <a:pt x="26502" y="15234"/>
                </a:lnTo>
                <a:lnTo>
                  <a:pt x="26534" y="14804"/>
                </a:lnTo>
                <a:lnTo>
                  <a:pt x="26545" y="14654"/>
                </a:lnTo>
                <a:lnTo>
                  <a:pt x="26534" y="14514"/>
                </a:lnTo>
                <a:lnTo>
                  <a:pt x="25696" y="7757"/>
                </a:lnTo>
                <a:lnTo>
                  <a:pt x="25277" y="4373"/>
                </a:lnTo>
                <a:lnTo>
                  <a:pt x="24891" y="989"/>
                </a:lnTo>
                <a:lnTo>
                  <a:pt x="24858" y="828"/>
                </a:lnTo>
                <a:lnTo>
                  <a:pt x="24826" y="678"/>
                </a:lnTo>
                <a:lnTo>
                  <a:pt x="24783" y="549"/>
                </a:lnTo>
                <a:lnTo>
                  <a:pt x="24740" y="441"/>
                </a:lnTo>
                <a:lnTo>
                  <a:pt x="24676" y="345"/>
                </a:lnTo>
                <a:lnTo>
                  <a:pt x="24611" y="259"/>
                </a:lnTo>
                <a:lnTo>
                  <a:pt x="24547" y="194"/>
                </a:lnTo>
                <a:lnTo>
                  <a:pt x="24461" y="141"/>
                </a:lnTo>
                <a:lnTo>
                  <a:pt x="24375" y="87"/>
                </a:lnTo>
                <a:lnTo>
                  <a:pt x="24278" y="55"/>
                </a:lnTo>
                <a:lnTo>
                  <a:pt x="24171" y="33"/>
                </a:lnTo>
                <a:lnTo>
                  <a:pt x="24063" y="12"/>
                </a:lnTo>
                <a:lnTo>
                  <a:pt x="239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8"/>
          <p:cNvSpPr/>
          <p:nvPr/>
        </p:nvSpPr>
        <p:spPr>
          <a:xfrm>
            <a:off x="927385" y="874424"/>
            <a:ext cx="257860" cy="156087"/>
          </a:xfrm>
          <a:custGeom>
            <a:rect b="b" l="l" r="r" t="t"/>
            <a:pathLst>
              <a:path extrusionOk="0" h="10152" w="16663">
                <a:moveTo>
                  <a:pt x="15996" y="0"/>
                </a:moveTo>
                <a:lnTo>
                  <a:pt x="15867" y="11"/>
                </a:lnTo>
                <a:lnTo>
                  <a:pt x="15738" y="32"/>
                </a:lnTo>
                <a:lnTo>
                  <a:pt x="15631" y="75"/>
                </a:lnTo>
                <a:lnTo>
                  <a:pt x="15534" y="118"/>
                </a:lnTo>
                <a:lnTo>
                  <a:pt x="14310" y="870"/>
                </a:lnTo>
                <a:lnTo>
                  <a:pt x="13697" y="1246"/>
                </a:lnTo>
                <a:lnTo>
                  <a:pt x="13085" y="1633"/>
                </a:lnTo>
                <a:lnTo>
                  <a:pt x="12483" y="2020"/>
                </a:lnTo>
                <a:lnTo>
                  <a:pt x="11893" y="2417"/>
                </a:lnTo>
                <a:lnTo>
                  <a:pt x="11312" y="2836"/>
                </a:lnTo>
                <a:lnTo>
                  <a:pt x="11033" y="3051"/>
                </a:lnTo>
                <a:lnTo>
                  <a:pt x="10754" y="3276"/>
                </a:lnTo>
                <a:lnTo>
                  <a:pt x="10593" y="3405"/>
                </a:lnTo>
                <a:lnTo>
                  <a:pt x="10432" y="3513"/>
                </a:lnTo>
                <a:lnTo>
                  <a:pt x="10281" y="3620"/>
                </a:lnTo>
                <a:lnTo>
                  <a:pt x="10131" y="3706"/>
                </a:lnTo>
                <a:lnTo>
                  <a:pt x="9980" y="3781"/>
                </a:lnTo>
                <a:lnTo>
                  <a:pt x="9841" y="3835"/>
                </a:lnTo>
                <a:lnTo>
                  <a:pt x="9690" y="3878"/>
                </a:lnTo>
                <a:lnTo>
                  <a:pt x="9551" y="3910"/>
                </a:lnTo>
                <a:lnTo>
                  <a:pt x="9400" y="3932"/>
                </a:lnTo>
                <a:lnTo>
                  <a:pt x="9250" y="3943"/>
                </a:lnTo>
                <a:lnTo>
                  <a:pt x="9089" y="3932"/>
                </a:lnTo>
                <a:lnTo>
                  <a:pt x="8928" y="3910"/>
                </a:lnTo>
                <a:lnTo>
                  <a:pt x="8756" y="3867"/>
                </a:lnTo>
                <a:lnTo>
                  <a:pt x="8584" y="3824"/>
                </a:lnTo>
                <a:lnTo>
                  <a:pt x="8401" y="3760"/>
                </a:lnTo>
                <a:lnTo>
                  <a:pt x="8197" y="3685"/>
                </a:lnTo>
                <a:lnTo>
                  <a:pt x="7832" y="3534"/>
                </a:lnTo>
                <a:lnTo>
                  <a:pt x="7467" y="3405"/>
                </a:lnTo>
                <a:lnTo>
                  <a:pt x="7101" y="3309"/>
                </a:lnTo>
                <a:lnTo>
                  <a:pt x="6736" y="3223"/>
                </a:lnTo>
                <a:lnTo>
                  <a:pt x="6371" y="3169"/>
                </a:lnTo>
                <a:lnTo>
                  <a:pt x="6016" y="3126"/>
                </a:lnTo>
                <a:lnTo>
                  <a:pt x="5673" y="3115"/>
                </a:lnTo>
                <a:lnTo>
                  <a:pt x="5329" y="3115"/>
                </a:lnTo>
                <a:lnTo>
                  <a:pt x="4985" y="3137"/>
                </a:lnTo>
                <a:lnTo>
                  <a:pt x="4652" y="3180"/>
                </a:lnTo>
                <a:lnTo>
                  <a:pt x="4330" y="3244"/>
                </a:lnTo>
                <a:lnTo>
                  <a:pt x="4008" y="3319"/>
                </a:lnTo>
                <a:lnTo>
                  <a:pt x="3696" y="3416"/>
                </a:lnTo>
                <a:lnTo>
                  <a:pt x="3395" y="3534"/>
                </a:lnTo>
                <a:lnTo>
                  <a:pt x="3105" y="3674"/>
                </a:lnTo>
                <a:lnTo>
                  <a:pt x="2815" y="3824"/>
                </a:lnTo>
                <a:lnTo>
                  <a:pt x="2547" y="3996"/>
                </a:lnTo>
                <a:lnTo>
                  <a:pt x="2289" y="4190"/>
                </a:lnTo>
                <a:lnTo>
                  <a:pt x="2031" y="4394"/>
                </a:lnTo>
                <a:lnTo>
                  <a:pt x="1795" y="4609"/>
                </a:lnTo>
                <a:lnTo>
                  <a:pt x="1569" y="4856"/>
                </a:lnTo>
                <a:lnTo>
                  <a:pt x="1354" y="5103"/>
                </a:lnTo>
                <a:lnTo>
                  <a:pt x="1150" y="5371"/>
                </a:lnTo>
                <a:lnTo>
                  <a:pt x="957" y="5661"/>
                </a:lnTo>
                <a:lnTo>
                  <a:pt x="785" y="5951"/>
                </a:lnTo>
                <a:lnTo>
                  <a:pt x="624" y="6274"/>
                </a:lnTo>
                <a:lnTo>
                  <a:pt x="484" y="6596"/>
                </a:lnTo>
                <a:lnTo>
                  <a:pt x="355" y="6940"/>
                </a:lnTo>
                <a:lnTo>
                  <a:pt x="237" y="7294"/>
                </a:lnTo>
                <a:lnTo>
                  <a:pt x="151" y="7659"/>
                </a:lnTo>
                <a:lnTo>
                  <a:pt x="65" y="8046"/>
                </a:lnTo>
                <a:lnTo>
                  <a:pt x="11" y="8444"/>
                </a:lnTo>
                <a:lnTo>
                  <a:pt x="1" y="8540"/>
                </a:lnTo>
                <a:lnTo>
                  <a:pt x="1" y="8658"/>
                </a:lnTo>
                <a:lnTo>
                  <a:pt x="11" y="8777"/>
                </a:lnTo>
                <a:lnTo>
                  <a:pt x="33" y="8895"/>
                </a:lnTo>
                <a:lnTo>
                  <a:pt x="54" y="9024"/>
                </a:lnTo>
                <a:lnTo>
                  <a:pt x="87" y="9142"/>
                </a:lnTo>
                <a:lnTo>
                  <a:pt x="173" y="9389"/>
                </a:lnTo>
                <a:lnTo>
                  <a:pt x="215" y="9507"/>
                </a:lnTo>
                <a:lnTo>
                  <a:pt x="269" y="9625"/>
                </a:lnTo>
                <a:lnTo>
                  <a:pt x="334" y="9722"/>
                </a:lnTo>
                <a:lnTo>
                  <a:pt x="387" y="9819"/>
                </a:lnTo>
                <a:lnTo>
                  <a:pt x="463" y="9905"/>
                </a:lnTo>
                <a:lnTo>
                  <a:pt x="527" y="9969"/>
                </a:lnTo>
                <a:lnTo>
                  <a:pt x="602" y="10033"/>
                </a:lnTo>
                <a:lnTo>
                  <a:pt x="667" y="10066"/>
                </a:lnTo>
                <a:lnTo>
                  <a:pt x="763" y="10098"/>
                </a:lnTo>
                <a:lnTo>
                  <a:pt x="871" y="10130"/>
                </a:lnTo>
                <a:lnTo>
                  <a:pt x="978" y="10141"/>
                </a:lnTo>
                <a:lnTo>
                  <a:pt x="1096" y="10152"/>
                </a:lnTo>
                <a:lnTo>
                  <a:pt x="1225" y="10152"/>
                </a:lnTo>
                <a:lnTo>
                  <a:pt x="1343" y="10141"/>
                </a:lnTo>
                <a:lnTo>
                  <a:pt x="1472" y="10119"/>
                </a:lnTo>
                <a:lnTo>
                  <a:pt x="1601" y="10098"/>
                </a:lnTo>
                <a:lnTo>
                  <a:pt x="1848" y="10033"/>
                </a:lnTo>
                <a:lnTo>
                  <a:pt x="1977" y="9991"/>
                </a:lnTo>
                <a:lnTo>
                  <a:pt x="2095" y="9948"/>
                </a:lnTo>
                <a:lnTo>
                  <a:pt x="2214" y="9894"/>
                </a:lnTo>
                <a:lnTo>
                  <a:pt x="2321" y="9840"/>
                </a:lnTo>
                <a:lnTo>
                  <a:pt x="2418" y="9776"/>
                </a:lnTo>
                <a:lnTo>
                  <a:pt x="2504" y="9711"/>
                </a:lnTo>
                <a:lnTo>
                  <a:pt x="2622" y="9615"/>
                </a:lnTo>
                <a:lnTo>
                  <a:pt x="2740" y="9507"/>
                </a:lnTo>
                <a:lnTo>
                  <a:pt x="2966" y="9292"/>
                </a:lnTo>
                <a:lnTo>
                  <a:pt x="3170" y="9056"/>
                </a:lnTo>
                <a:lnTo>
                  <a:pt x="3363" y="8798"/>
                </a:lnTo>
                <a:lnTo>
                  <a:pt x="3546" y="8540"/>
                </a:lnTo>
                <a:lnTo>
                  <a:pt x="3728" y="8272"/>
                </a:lnTo>
                <a:lnTo>
                  <a:pt x="3889" y="8003"/>
                </a:lnTo>
                <a:lnTo>
                  <a:pt x="4040" y="7724"/>
                </a:lnTo>
                <a:lnTo>
                  <a:pt x="4147" y="7541"/>
                </a:lnTo>
                <a:lnTo>
                  <a:pt x="4265" y="7391"/>
                </a:lnTo>
                <a:lnTo>
                  <a:pt x="4373" y="7251"/>
                </a:lnTo>
                <a:lnTo>
                  <a:pt x="4480" y="7133"/>
                </a:lnTo>
                <a:lnTo>
                  <a:pt x="4598" y="7047"/>
                </a:lnTo>
                <a:lnTo>
                  <a:pt x="4717" y="6972"/>
                </a:lnTo>
                <a:lnTo>
                  <a:pt x="4835" y="6918"/>
                </a:lnTo>
                <a:lnTo>
                  <a:pt x="4964" y="6886"/>
                </a:lnTo>
                <a:lnTo>
                  <a:pt x="5093" y="6864"/>
                </a:lnTo>
                <a:lnTo>
                  <a:pt x="5232" y="6864"/>
                </a:lnTo>
                <a:lnTo>
                  <a:pt x="5372" y="6886"/>
                </a:lnTo>
                <a:lnTo>
                  <a:pt x="5522" y="6918"/>
                </a:lnTo>
                <a:lnTo>
                  <a:pt x="5673" y="6972"/>
                </a:lnTo>
                <a:lnTo>
                  <a:pt x="5834" y="7036"/>
                </a:lnTo>
                <a:lnTo>
                  <a:pt x="6006" y="7122"/>
                </a:lnTo>
                <a:lnTo>
                  <a:pt x="6178" y="7219"/>
                </a:lnTo>
                <a:lnTo>
                  <a:pt x="6586" y="7445"/>
                </a:lnTo>
                <a:lnTo>
                  <a:pt x="7005" y="7659"/>
                </a:lnTo>
                <a:lnTo>
                  <a:pt x="7424" y="7864"/>
                </a:lnTo>
                <a:lnTo>
                  <a:pt x="7843" y="8046"/>
                </a:lnTo>
                <a:lnTo>
                  <a:pt x="8659" y="8411"/>
                </a:lnTo>
                <a:lnTo>
                  <a:pt x="9454" y="8777"/>
                </a:lnTo>
                <a:lnTo>
                  <a:pt x="9701" y="8701"/>
                </a:lnTo>
                <a:lnTo>
                  <a:pt x="9927" y="8648"/>
                </a:lnTo>
                <a:lnTo>
                  <a:pt x="10335" y="8551"/>
                </a:lnTo>
                <a:lnTo>
                  <a:pt x="10528" y="8508"/>
                </a:lnTo>
                <a:lnTo>
                  <a:pt x="10700" y="8444"/>
                </a:lnTo>
                <a:lnTo>
                  <a:pt x="10851" y="8379"/>
                </a:lnTo>
                <a:lnTo>
                  <a:pt x="10926" y="8336"/>
                </a:lnTo>
                <a:lnTo>
                  <a:pt x="10990" y="8282"/>
                </a:lnTo>
                <a:lnTo>
                  <a:pt x="11463" y="7917"/>
                </a:lnTo>
                <a:lnTo>
                  <a:pt x="11914" y="7541"/>
                </a:lnTo>
                <a:lnTo>
                  <a:pt x="12354" y="7155"/>
                </a:lnTo>
                <a:lnTo>
                  <a:pt x="12784" y="6746"/>
                </a:lnTo>
                <a:lnTo>
                  <a:pt x="13192" y="6338"/>
                </a:lnTo>
                <a:lnTo>
                  <a:pt x="13590" y="5908"/>
                </a:lnTo>
                <a:lnTo>
                  <a:pt x="13977" y="5479"/>
                </a:lnTo>
                <a:lnTo>
                  <a:pt x="14342" y="5027"/>
                </a:lnTo>
                <a:lnTo>
                  <a:pt x="14686" y="4566"/>
                </a:lnTo>
                <a:lnTo>
                  <a:pt x="15019" y="4082"/>
                </a:lnTo>
                <a:lnTo>
                  <a:pt x="15330" y="3599"/>
                </a:lnTo>
                <a:lnTo>
                  <a:pt x="15631" y="3094"/>
                </a:lnTo>
                <a:lnTo>
                  <a:pt x="15910" y="2578"/>
                </a:lnTo>
                <a:lnTo>
                  <a:pt x="16168" y="2052"/>
                </a:lnTo>
                <a:lnTo>
                  <a:pt x="16404" y="1504"/>
                </a:lnTo>
                <a:lnTo>
                  <a:pt x="16630" y="945"/>
                </a:lnTo>
                <a:lnTo>
                  <a:pt x="16651" y="849"/>
                </a:lnTo>
                <a:lnTo>
                  <a:pt x="16662" y="731"/>
                </a:lnTo>
                <a:lnTo>
                  <a:pt x="16651" y="612"/>
                </a:lnTo>
                <a:lnTo>
                  <a:pt x="16630" y="483"/>
                </a:lnTo>
                <a:lnTo>
                  <a:pt x="16598" y="365"/>
                </a:lnTo>
                <a:lnTo>
                  <a:pt x="16544" y="247"/>
                </a:lnTo>
                <a:lnTo>
                  <a:pt x="16490" y="161"/>
                </a:lnTo>
                <a:lnTo>
                  <a:pt x="16458" y="129"/>
                </a:lnTo>
                <a:lnTo>
                  <a:pt x="16426" y="97"/>
                </a:lnTo>
                <a:lnTo>
                  <a:pt x="16340" y="54"/>
                </a:lnTo>
                <a:lnTo>
                  <a:pt x="16233" y="22"/>
                </a:lnTo>
                <a:lnTo>
                  <a:pt x="161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8"/>
          <p:cNvSpPr/>
          <p:nvPr/>
        </p:nvSpPr>
        <p:spPr>
          <a:xfrm flipH="1">
            <a:off x="7007377" y="3660598"/>
            <a:ext cx="1371198" cy="1059160"/>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8"/>
          <p:cNvSpPr/>
          <p:nvPr/>
        </p:nvSpPr>
        <p:spPr>
          <a:xfrm flipH="1">
            <a:off x="578883" y="2253238"/>
            <a:ext cx="43064" cy="102841"/>
          </a:xfrm>
          <a:custGeom>
            <a:rect b="b" l="l" r="r" t="t"/>
            <a:pathLst>
              <a:path extrusionOk="0" h="3932" w="8242">
                <a:moveTo>
                  <a:pt x="137" y="1"/>
                </a:moveTo>
                <a:lnTo>
                  <a:pt x="137" y="426"/>
                </a:lnTo>
                <a:lnTo>
                  <a:pt x="82" y="851"/>
                </a:lnTo>
                <a:lnTo>
                  <a:pt x="0" y="1702"/>
                </a:lnTo>
                <a:lnTo>
                  <a:pt x="0" y="2122"/>
                </a:lnTo>
                <a:lnTo>
                  <a:pt x="27" y="2542"/>
                </a:lnTo>
                <a:lnTo>
                  <a:pt x="55" y="2755"/>
                </a:lnTo>
                <a:lnTo>
                  <a:pt x="110" y="2962"/>
                </a:lnTo>
                <a:lnTo>
                  <a:pt x="192" y="3169"/>
                </a:lnTo>
                <a:lnTo>
                  <a:pt x="274" y="3382"/>
                </a:lnTo>
                <a:lnTo>
                  <a:pt x="329" y="3449"/>
                </a:lnTo>
                <a:lnTo>
                  <a:pt x="383" y="3517"/>
                </a:lnTo>
                <a:lnTo>
                  <a:pt x="466" y="3574"/>
                </a:lnTo>
                <a:lnTo>
                  <a:pt x="575" y="3621"/>
                </a:lnTo>
                <a:lnTo>
                  <a:pt x="712" y="3662"/>
                </a:lnTo>
                <a:lnTo>
                  <a:pt x="849" y="3698"/>
                </a:lnTo>
                <a:lnTo>
                  <a:pt x="986" y="3730"/>
                </a:lnTo>
                <a:lnTo>
                  <a:pt x="1150" y="3755"/>
                </a:lnTo>
                <a:lnTo>
                  <a:pt x="1342" y="3776"/>
                </a:lnTo>
                <a:lnTo>
                  <a:pt x="1533" y="3797"/>
                </a:lnTo>
                <a:lnTo>
                  <a:pt x="1725" y="3807"/>
                </a:lnTo>
                <a:lnTo>
                  <a:pt x="1944" y="3818"/>
                </a:lnTo>
                <a:lnTo>
                  <a:pt x="2382" y="3828"/>
                </a:lnTo>
                <a:lnTo>
                  <a:pt x="2875" y="3828"/>
                </a:lnTo>
                <a:lnTo>
                  <a:pt x="3943" y="3818"/>
                </a:lnTo>
                <a:lnTo>
                  <a:pt x="4491" y="3813"/>
                </a:lnTo>
                <a:lnTo>
                  <a:pt x="5038" y="3813"/>
                </a:lnTo>
                <a:lnTo>
                  <a:pt x="5586" y="3823"/>
                </a:lnTo>
                <a:lnTo>
                  <a:pt x="5860" y="3828"/>
                </a:lnTo>
                <a:lnTo>
                  <a:pt x="6133" y="3844"/>
                </a:lnTo>
                <a:lnTo>
                  <a:pt x="6380" y="3859"/>
                </a:lnTo>
                <a:lnTo>
                  <a:pt x="6654" y="3875"/>
                </a:lnTo>
                <a:lnTo>
                  <a:pt x="6900" y="3901"/>
                </a:lnTo>
                <a:lnTo>
                  <a:pt x="7147" y="3932"/>
                </a:lnTo>
                <a:lnTo>
                  <a:pt x="82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 name="Google Shape;468;p28"/>
          <p:cNvGrpSpPr/>
          <p:nvPr/>
        </p:nvGrpSpPr>
        <p:grpSpPr>
          <a:xfrm>
            <a:off x="7136173" y="3882019"/>
            <a:ext cx="966379" cy="716564"/>
            <a:chOff x="7281768" y="1031754"/>
            <a:chExt cx="746931" cy="651303"/>
          </a:xfrm>
        </p:grpSpPr>
        <p:sp>
          <p:nvSpPr>
            <p:cNvPr id="469" name="Google Shape;469;p28"/>
            <p:cNvSpPr/>
            <p:nvPr/>
          </p:nvSpPr>
          <p:spPr>
            <a:xfrm>
              <a:off x="7665284" y="1456535"/>
              <a:ext cx="363415" cy="226522"/>
            </a:xfrm>
            <a:custGeom>
              <a:rect b="b" l="l" r="r" t="t"/>
              <a:pathLst>
                <a:path extrusionOk="0" h="16736" w="26850">
                  <a:moveTo>
                    <a:pt x="12904" y="3013"/>
                  </a:moveTo>
                  <a:lnTo>
                    <a:pt x="13499" y="3050"/>
                  </a:lnTo>
                  <a:lnTo>
                    <a:pt x="14652" y="3124"/>
                  </a:lnTo>
                  <a:lnTo>
                    <a:pt x="15805" y="3273"/>
                  </a:lnTo>
                  <a:lnTo>
                    <a:pt x="16251" y="3348"/>
                  </a:lnTo>
                  <a:lnTo>
                    <a:pt x="16660" y="3459"/>
                  </a:lnTo>
                  <a:lnTo>
                    <a:pt x="17069" y="3608"/>
                  </a:lnTo>
                  <a:lnTo>
                    <a:pt x="17441" y="3794"/>
                  </a:lnTo>
                  <a:lnTo>
                    <a:pt x="17813" y="4017"/>
                  </a:lnTo>
                  <a:lnTo>
                    <a:pt x="18148" y="4277"/>
                  </a:lnTo>
                  <a:lnTo>
                    <a:pt x="18445" y="4538"/>
                  </a:lnTo>
                  <a:lnTo>
                    <a:pt x="18780" y="4798"/>
                  </a:lnTo>
                  <a:lnTo>
                    <a:pt x="19338" y="5393"/>
                  </a:lnTo>
                  <a:lnTo>
                    <a:pt x="19858" y="6062"/>
                  </a:lnTo>
                  <a:lnTo>
                    <a:pt x="20862" y="7401"/>
                  </a:lnTo>
                  <a:lnTo>
                    <a:pt x="21309" y="8033"/>
                  </a:lnTo>
                  <a:lnTo>
                    <a:pt x="21718" y="8703"/>
                  </a:lnTo>
                  <a:lnTo>
                    <a:pt x="22536" y="10116"/>
                  </a:lnTo>
                  <a:lnTo>
                    <a:pt x="23317" y="11566"/>
                  </a:lnTo>
                  <a:lnTo>
                    <a:pt x="24098" y="13016"/>
                  </a:lnTo>
                  <a:lnTo>
                    <a:pt x="2231" y="14020"/>
                  </a:lnTo>
                  <a:lnTo>
                    <a:pt x="2343" y="12682"/>
                  </a:lnTo>
                  <a:lnTo>
                    <a:pt x="2492" y="11492"/>
                  </a:lnTo>
                  <a:lnTo>
                    <a:pt x="2678" y="10376"/>
                  </a:lnTo>
                  <a:lnTo>
                    <a:pt x="2901" y="9335"/>
                  </a:lnTo>
                  <a:lnTo>
                    <a:pt x="3198" y="8442"/>
                  </a:lnTo>
                  <a:lnTo>
                    <a:pt x="3533" y="7587"/>
                  </a:lnTo>
                  <a:lnTo>
                    <a:pt x="3719" y="7215"/>
                  </a:lnTo>
                  <a:lnTo>
                    <a:pt x="3942" y="6843"/>
                  </a:lnTo>
                  <a:lnTo>
                    <a:pt x="4165" y="6509"/>
                  </a:lnTo>
                  <a:lnTo>
                    <a:pt x="4388" y="6174"/>
                  </a:lnTo>
                  <a:lnTo>
                    <a:pt x="4648" y="5876"/>
                  </a:lnTo>
                  <a:lnTo>
                    <a:pt x="4946" y="5579"/>
                  </a:lnTo>
                  <a:lnTo>
                    <a:pt x="5243" y="5318"/>
                  </a:lnTo>
                  <a:lnTo>
                    <a:pt x="5578" y="5058"/>
                  </a:lnTo>
                  <a:lnTo>
                    <a:pt x="5913" y="4798"/>
                  </a:lnTo>
                  <a:lnTo>
                    <a:pt x="6248" y="4575"/>
                  </a:lnTo>
                  <a:lnTo>
                    <a:pt x="6657" y="4389"/>
                  </a:lnTo>
                  <a:lnTo>
                    <a:pt x="7028" y="4203"/>
                  </a:lnTo>
                  <a:lnTo>
                    <a:pt x="7921" y="3868"/>
                  </a:lnTo>
                  <a:lnTo>
                    <a:pt x="8888" y="3571"/>
                  </a:lnTo>
                  <a:lnTo>
                    <a:pt x="9966" y="3310"/>
                  </a:lnTo>
                  <a:lnTo>
                    <a:pt x="11156" y="3124"/>
                  </a:lnTo>
                  <a:lnTo>
                    <a:pt x="11751" y="3087"/>
                  </a:lnTo>
                  <a:lnTo>
                    <a:pt x="12309" y="3050"/>
                  </a:lnTo>
                  <a:lnTo>
                    <a:pt x="12904" y="3013"/>
                  </a:lnTo>
                  <a:close/>
                  <a:moveTo>
                    <a:pt x="13090" y="1"/>
                  </a:moveTo>
                  <a:lnTo>
                    <a:pt x="12235" y="38"/>
                  </a:lnTo>
                  <a:lnTo>
                    <a:pt x="11379" y="112"/>
                  </a:lnTo>
                  <a:lnTo>
                    <a:pt x="10524" y="224"/>
                  </a:lnTo>
                  <a:lnTo>
                    <a:pt x="9669" y="335"/>
                  </a:lnTo>
                  <a:lnTo>
                    <a:pt x="8851" y="484"/>
                  </a:lnTo>
                  <a:lnTo>
                    <a:pt x="7995" y="633"/>
                  </a:lnTo>
                  <a:lnTo>
                    <a:pt x="7400" y="782"/>
                  </a:lnTo>
                  <a:lnTo>
                    <a:pt x="6805" y="968"/>
                  </a:lnTo>
                  <a:lnTo>
                    <a:pt x="6248" y="1153"/>
                  </a:lnTo>
                  <a:lnTo>
                    <a:pt x="5727" y="1414"/>
                  </a:lnTo>
                  <a:lnTo>
                    <a:pt x="5206" y="1674"/>
                  </a:lnTo>
                  <a:lnTo>
                    <a:pt x="4686" y="1934"/>
                  </a:lnTo>
                  <a:lnTo>
                    <a:pt x="4202" y="2269"/>
                  </a:lnTo>
                  <a:lnTo>
                    <a:pt x="3756" y="2604"/>
                  </a:lnTo>
                  <a:lnTo>
                    <a:pt x="3310" y="2976"/>
                  </a:lnTo>
                  <a:lnTo>
                    <a:pt x="2901" y="3385"/>
                  </a:lnTo>
                  <a:lnTo>
                    <a:pt x="2492" y="3831"/>
                  </a:lnTo>
                  <a:lnTo>
                    <a:pt x="2120" y="4277"/>
                  </a:lnTo>
                  <a:lnTo>
                    <a:pt x="1785" y="4798"/>
                  </a:lnTo>
                  <a:lnTo>
                    <a:pt x="1488" y="5318"/>
                  </a:lnTo>
                  <a:lnTo>
                    <a:pt x="1190" y="5839"/>
                  </a:lnTo>
                  <a:lnTo>
                    <a:pt x="930" y="6434"/>
                  </a:lnTo>
                  <a:lnTo>
                    <a:pt x="744" y="6918"/>
                  </a:lnTo>
                  <a:lnTo>
                    <a:pt x="558" y="7401"/>
                  </a:lnTo>
                  <a:lnTo>
                    <a:pt x="298" y="8368"/>
                  </a:lnTo>
                  <a:lnTo>
                    <a:pt x="149" y="9335"/>
                  </a:lnTo>
                  <a:lnTo>
                    <a:pt x="37" y="10302"/>
                  </a:lnTo>
                  <a:lnTo>
                    <a:pt x="0" y="11306"/>
                  </a:lnTo>
                  <a:lnTo>
                    <a:pt x="0" y="12310"/>
                  </a:lnTo>
                  <a:lnTo>
                    <a:pt x="74" y="13277"/>
                  </a:lnTo>
                  <a:lnTo>
                    <a:pt x="223" y="14281"/>
                  </a:lnTo>
                  <a:lnTo>
                    <a:pt x="260" y="14467"/>
                  </a:lnTo>
                  <a:lnTo>
                    <a:pt x="372" y="14653"/>
                  </a:lnTo>
                  <a:lnTo>
                    <a:pt x="558" y="14876"/>
                  </a:lnTo>
                  <a:lnTo>
                    <a:pt x="744" y="15062"/>
                  </a:lnTo>
                  <a:lnTo>
                    <a:pt x="967" y="15210"/>
                  </a:lnTo>
                  <a:lnTo>
                    <a:pt x="1153" y="15359"/>
                  </a:lnTo>
                  <a:lnTo>
                    <a:pt x="1376" y="15471"/>
                  </a:lnTo>
                  <a:lnTo>
                    <a:pt x="1599" y="15508"/>
                  </a:lnTo>
                  <a:lnTo>
                    <a:pt x="5690" y="15843"/>
                  </a:lnTo>
                  <a:lnTo>
                    <a:pt x="9892" y="16103"/>
                  </a:lnTo>
                  <a:lnTo>
                    <a:pt x="19040" y="16735"/>
                  </a:lnTo>
                  <a:lnTo>
                    <a:pt x="21718" y="16214"/>
                  </a:lnTo>
                  <a:lnTo>
                    <a:pt x="23391" y="15880"/>
                  </a:lnTo>
                  <a:lnTo>
                    <a:pt x="25139" y="15471"/>
                  </a:lnTo>
                  <a:lnTo>
                    <a:pt x="25436" y="15396"/>
                  </a:lnTo>
                  <a:lnTo>
                    <a:pt x="25697" y="15285"/>
                  </a:lnTo>
                  <a:lnTo>
                    <a:pt x="25920" y="15173"/>
                  </a:lnTo>
                  <a:lnTo>
                    <a:pt x="26143" y="15024"/>
                  </a:lnTo>
                  <a:lnTo>
                    <a:pt x="26329" y="14876"/>
                  </a:lnTo>
                  <a:lnTo>
                    <a:pt x="26478" y="14727"/>
                  </a:lnTo>
                  <a:lnTo>
                    <a:pt x="26589" y="14541"/>
                  </a:lnTo>
                  <a:lnTo>
                    <a:pt x="26701" y="14355"/>
                  </a:lnTo>
                  <a:lnTo>
                    <a:pt x="26775" y="14169"/>
                  </a:lnTo>
                  <a:lnTo>
                    <a:pt x="26850" y="13946"/>
                  </a:lnTo>
                  <a:lnTo>
                    <a:pt x="26850" y="13723"/>
                  </a:lnTo>
                  <a:lnTo>
                    <a:pt x="26850" y="13500"/>
                  </a:lnTo>
                  <a:lnTo>
                    <a:pt x="26850" y="13239"/>
                  </a:lnTo>
                  <a:lnTo>
                    <a:pt x="26775" y="12979"/>
                  </a:lnTo>
                  <a:lnTo>
                    <a:pt x="26589" y="12459"/>
                  </a:lnTo>
                  <a:lnTo>
                    <a:pt x="25920" y="10822"/>
                  </a:lnTo>
                  <a:lnTo>
                    <a:pt x="25250" y="9223"/>
                  </a:lnTo>
                  <a:lnTo>
                    <a:pt x="24507" y="7624"/>
                  </a:lnTo>
                  <a:lnTo>
                    <a:pt x="24098" y="6843"/>
                  </a:lnTo>
                  <a:lnTo>
                    <a:pt x="23651" y="6062"/>
                  </a:lnTo>
                  <a:lnTo>
                    <a:pt x="23279" y="5467"/>
                  </a:lnTo>
                  <a:lnTo>
                    <a:pt x="22908" y="4835"/>
                  </a:lnTo>
                  <a:lnTo>
                    <a:pt x="22461" y="4277"/>
                  </a:lnTo>
                  <a:lnTo>
                    <a:pt x="22052" y="3719"/>
                  </a:lnTo>
                  <a:lnTo>
                    <a:pt x="21569" y="3199"/>
                  </a:lnTo>
                  <a:lnTo>
                    <a:pt x="21085" y="2678"/>
                  </a:lnTo>
                  <a:lnTo>
                    <a:pt x="20602" y="2232"/>
                  </a:lnTo>
                  <a:lnTo>
                    <a:pt x="20081" y="1823"/>
                  </a:lnTo>
                  <a:lnTo>
                    <a:pt x="19524" y="1414"/>
                  </a:lnTo>
                  <a:lnTo>
                    <a:pt x="18929" y="1079"/>
                  </a:lnTo>
                  <a:lnTo>
                    <a:pt x="18334" y="782"/>
                  </a:lnTo>
                  <a:lnTo>
                    <a:pt x="17664" y="521"/>
                  </a:lnTo>
                  <a:lnTo>
                    <a:pt x="16995" y="335"/>
                  </a:lnTo>
                  <a:lnTo>
                    <a:pt x="16288" y="149"/>
                  </a:lnTo>
                  <a:lnTo>
                    <a:pt x="15582" y="75"/>
                  </a:lnTo>
                  <a:lnTo>
                    <a:pt x="148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8"/>
            <p:cNvSpPr/>
            <p:nvPr/>
          </p:nvSpPr>
          <p:spPr>
            <a:xfrm>
              <a:off x="7281768" y="1031754"/>
              <a:ext cx="329185" cy="250668"/>
            </a:xfrm>
            <a:custGeom>
              <a:rect b="b" l="l" r="r" t="t"/>
              <a:pathLst>
                <a:path extrusionOk="0" h="18520" w="24321">
                  <a:moveTo>
                    <a:pt x="12309" y="2455"/>
                  </a:moveTo>
                  <a:lnTo>
                    <a:pt x="13053" y="2529"/>
                  </a:lnTo>
                  <a:lnTo>
                    <a:pt x="13759" y="2603"/>
                  </a:lnTo>
                  <a:lnTo>
                    <a:pt x="14503" y="2752"/>
                  </a:lnTo>
                  <a:lnTo>
                    <a:pt x="15247" y="2938"/>
                  </a:lnTo>
                  <a:lnTo>
                    <a:pt x="15805" y="3124"/>
                  </a:lnTo>
                  <a:lnTo>
                    <a:pt x="16325" y="3310"/>
                  </a:lnTo>
                  <a:lnTo>
                    <a:pt x="16809" y="3533"/>
                  </a:lnTo>
                  <a:lnTo>
                    <a:pt x="17255" y="3793"/>
                  </a:lnTo>
                  <a:lnTo>
                    <a:pt x="17627" y="4054"/>
                  </a:lnTo>
                  <a:lnTo>
                    <a:pt x="17962" y="4351"/>
                  </a:lnTo>
                  <a:lnTo>
                    <a:pt x="18222" y="4686"/>
                  </a:lnTo>
                  <a:lnTo>
                    <a:pt x="18482" y="5058"/>
                  </a:lnTo>
                  <a:lnTo>
                    <a:pt x="18705" y="5430"/>
                  </a:lnTo>
                  <a:lnTo>
                    <a:pt x="18854" y="5839"/>
                  </a:lnTo>
                  <a:lnTo>
                    <a:pt x="18966" y="6285"/>
                  </a:lnTo>
                  <a:lnTo>
                    <a:pt x="19077" y="6768"/>
                  </a:lnTo>
                  <a:lnTo>
                    <a:pt x="19114" y="7252"/>
                  </a:lnTo>
                  <a:lnTo>
                    <a:pt x="19152" y="7810"/>
                  </a:lnTo>
                  <a:lnTo>
                    <a:pt x="19114" y="8368"/>
                  </a:lnTo>
                  <a:lnTo>
                    <a:pt x="19077" y="8963"/>
                  </a:lnTo>
                  <a:lnTo>
                    <a:pt x="19003" y="9818"/>
                  </a:lnTo>
                  <a:lnTo>
                    <a:pt x="18966" y="10710"/>
                  </a:lnTo>
                  <a:lnTo>
                    <a:pt x="18966" y="11566"/>
                  </a:lnTo>
                  <a:lnTo>
                    <a:pt x="19040" y="12421"/>
                  </a:lnTo>
                  <a:lnTo>
                    <a:pt x="19189" y="13276"/>
                  </a:lnTo>
                  <a:lnTo>
                    <a:pt x="19300" y="13723"/>
                  </a:lnTo>
                  <a:lnTo>
                    <a:pt x="19412" y="14132"/>
                  </a:lnTo>
                  <a:lnTo>
                    <a:pt x="19598" y="14541"/>
                  </a:lnTo>
                  <a:lnTo>
                    <a:pt x="19784" y="14950"/>
                  </a:lnTo>
                  <a:lnTo>
                    <a:pt x="19970" y="15359"/>
                  </a:lnTo>
                  <a:lnTo>
                    <a:pt x="20230" y="15768"/>
                  </a:lnTo>
                  <a:lnTo>
                    <a:pt x="19933" y="16028"/>
                  </a:lnTo>
                  <a:lnTo>
                    <a:pt x="19300" y="15693"/>
                  </a:lnTo>
                  <a:lnTo>
                    <a:pt x="18668" y="15396"/>
                  </a:lnTo>
                  <a:lnTo>
                    <a:pt x="18371" y="15210"/>
                  </a:lnTo>
                  <a:lnTo>
                    <a:pt x="18110" y="15024"/>
                  </a:lnTo>
                  <a:lnTo>
                    <a:pt x="17850" y="14838"/>
                  </a:lnTo>
                  <a:lnTo>
                    <a:pt x="17627" y="14578"/>
                  </a:lnTo>
                  <a:lnTo>
                    <a:pt x="17329" y="14280"/>
                  </a:lnTo>
                  <a:lnTo>
                    <a:pt x="17069" y="13983"/>
                  </a:lnTo>
                  <a:lnTo>
                    <a:pt x="16772" y="13723"/>
                  </a:lnTo>
                  <a:lnTo>
                    <a:pt x="16474" y="13537"/>
                  </a:lnTo>
                  <a:lnTo>
                    <a:pt x="16177" y="13351"/>
                  </a:lnTo>
                  <a:lnTo>
                    <a:pt x="15879" y="13239"/>
                  </a:lnTo>
                  <a:lnTo>
                    <a:pt x="15544" y="13128"/>
                  </a:lnTo>
                  <a:lnTo>
                    <a:pt x="15247" y="13053"/>
                  </a:lnTo>
                  <a:lnTo>
                    <a:pt x="14912" y="13016"/>
                  </a:lnTo>
                  <a:lnTo>
                    <a:pt x="14578" y="12979"/>
                  </a:lnTo>
                  <a:lnTo>
                    <a:pt x="14243" y="13016"/>
                  </a:lnTo>
                  <a:lnTo>
                    <a:pt x="13908" y="13053"/>
                  </a:lnTo>
                  <a:lnTo>
                    <a:pt x="13164" y="13202"/>
                  </a:lnTo>
                  <a:lnTo>
                    <a:pt x="12384" y="13425"/>
                  </a:lnTo>
                  <a:lnTo>
                    <a:pt x="11937" y="13574"/>
                  </a:lnTo>
                  <a:lnTo>
                    <a:pt x="11528" y="13648"/>
                  </a:lnTo>
                  <a:lnTo>
                    <a:pt x="11119" y="13723"/>
                  </a:lnTo>
                  <a:lnTo>
                    <a:pt x="10710" y="13797"/>
                  </a:lnTo>
                  <a:lnTo>
                    <a:pt x="10264" y="13834"/>
                  </a:lnTo>
                  <a:lnTo>
                    <a:pt x="9855" y="13834"/>
                  </a:lnTo>
                  <a:lnTo>
                    <a:pt x="9446" y="13797"/>
                  </a:lnTo>
                  <a:lnTo>
                    <a:pt x="9037" y="13760"/>
                  </a:lnTo>
                  <a:lnTo>
                    <a:pt x="8628" y="13685"/>
                  </a:lnTo>
                  <a:lnTo>
                    <a:pt x="8256" y="13611"/>
                  </a:lnTo>
                  <a:lnTo>
                    <a:pt x="7847" y="13462"/>
                  </a:lnTo>
                  <a:lnTo>
                    <a:pt x="7475" y="13351"/>
                  </a:lnTo>
                  <a:lnTo>
                    <a:pt x="6731" y="13016"/>
                  </a:lnTo>
                  <a:lnTo>
                    <a:pt x="6024" y="12607"/>
                  </a:lnTo>
                  <a:lnTo>
                    <a:pt x="5392" y="12123"/>
                  </a:lnTo>
                  <a:lnTo>
                    <a:pt x="4760" y="11603"/>
                  </a:lnTo>
                  <a:lnTo>
                    <a:pt x="4239" y="10971"/>
                  </a:lnTo>
                  <a:lnTo>
                    <a:pt x="3756" y="10338"/>
                  </a:lnTo>
                  <a:lnTo>
                    <a:pt x="3533" y="9967"/>
                  </a:lnTo>
                  <a:lnTo>
                    <a:pt x="3347" y="9595"/>
                  </a:lnTo>
                  <a:lnTo>
                    <a:pt x="3161" y="9223"/>
                  </a:lnTo>
                  <a:lnTo>
                    <a:pt x="3012" y="8851"/>
                  </a:lnTo>
                  <a:lnTo>
                    <a:pt x="2901" y="8442"/>
                  </a:lnTo>
                  <a:lnTo>
                    <a:pt x="2789" y="8033"/>
                  </a:lnTo>
                  <a:lnTo>
                    <a:pt x="2678" y="7624"/>
                  </a:lnTo>
                  <a:lnTo>
                    <a:pt x="2640" y="7178"/>
                  </a:lnTo>
                  <a:lnTo>
                    <a:pt x="2603" y="6731"/>
                  </a:lnTo>
                  <a:lnTo>
                    <a:pt x="2603" y="6285"/>
                  </a:lnTo>
                  <a:lnTo>
                    <a:pt x="2678" y="5913"/>
                  </a:lnTo>
                  <a:lnTo>
                    <a:pt x="2826" y="5541"/>
                  </a:lnTo>
                  <a:lnTo>
                    <a:pt x="3012" y="5207"/>
                  </a:lnTo>
                  <a:lnTo>
                    <a:pt x="3235" y="4909"/>
                  </a:lnTo>
                  <a:lnTo>
                    <a:pt x="3570" y="4686"/>
                  </a:lnTo>
                  <a:lnTo>
                    <a:pt x="3942" y="4463"/>
                  </a:lnTo>
                  <a:lnTo>
                    <a:pt x="4611" y="4128"/>
                  </a:lnTo>
                  <a:lnTo>
                    <a:pt x="5281" y="3831"/>
                  </a:lnTo>
                  <a:lnTo>
                    <a:pt x="5987" y="3533"/>
                  </a:lnTo>
                  <a:lnTo>
                    <a:pt x="6657" y="3310"/>
                  </a:lnTo>
                  <a:lnTo>
                    <a:pt x="7363" y="3087"/>
                  </a:lnTo>
                  <a:lnTo>
                    <a:pt x="8033" y="2901"/>
                  </a:lnTo>
                  <a:lnTo>
                    <a:pt x="8739" y="2715"/>
                  </a:lnTo>
                  <a:lnTo>
                    <a:pt x="9446" y="2603"/>
                  </a:lnTo>
                  <a:lnTo>
                    <a:pt x="10152" y="2529"/>
                  </a:lnTo>
                  <a:lnTo>
                    <a:pt x="10896" y="2455"/>
                  </a:lnTo>
                  <a:close/>
                  <a:moveTo>
                    <a:pt x="12123" y="0"/>
                  </a:moveTo>
                  <a:lnTo>
                    <a:pt x="10896" y="38"/>
                  </a:lnTo>
                  <a:lnTo>
                    <a:pt x="9669" y="149"/>
                  </a:lnTo>
                  <a:lnTo>
                    <a:pt x="8442" y="335"/>
                  </a:lnTo>
                  <a:lnTo>
                    <a:pt x="7252" y="595"/>
                  </a:lnTo>
                  <a:lnTo>
                    <a:pt x="6657" y="744"/>
                  </a:lnTo>
                  <a:lnTo>
                    <a:pt x="6062" y="930"/>
                  </a:lnTo>
                  <a:lnTo>
                    <a:pt x="5504" y="1116"/>
                  </a:lnTo>
                  <a:lnTo>
                    <a:pt x="4946" y="1339"/>
                  </a:lnTo>
                  <a:lnTo>
                    <a:pt x="4388" y="1599"/>
                  </a:lnTo>
                  <a:lnTo>
                    <a:pt x="3830" y="1860"/>
                  </a:lnTo>
                  <a:lnTo>
                    <a:pt x="3273" y="2157"/>
                  </a:lnTo>
                  <a:lnTo>
                    <a:pt x="2752" y="2492"/>
                  </a:lnTo>
                  <a:lnTo>
                    <a:pt x="2343" y="2752"/>
                  </a:lnTo>
                  <a:lnTo>
                    <a:pt x="1971" y="3050"/>
                  </a:lnTo>
                  <a:lnTo>
                    <a:pt x="1599" y="3422"/>
                  </a:lnTo>
                  <a:lnTo>
                    <a:pt x="1264" y="3793"/>
                  </a:lnTo>
                  <a:lnTo>
                    <a:pt x="967" y="4203"/>
                  </a:lnTo>
                  <a:lnTo>
                    <a:pt x="707" y="4612"/>
                  </a:lnTo>
                  <a:lnTo>
                    <a:pt x="483" y="5058"/>
                  </a:lnTo>
                  <a:lnTo>
                    <a:pt x="298" y="5504"/>
                  </a:lnTo>
                  <a:lnTo>
                    <a:pt x="186" y="5876"/>
                  </a:lnTo>
                  <a:lnTo>
                    <a:pt x="112" y="6248"/>
                  </a:lnTo>
                  <a:lnTo>
                    <a:pt x="37" y="6620"/>
                  </a:lnTo>
                  <a:lnTo>
                    <a:pt x="0" y="7029"/>
                  </a:lnTo>
                  <a:lnTo>
                    <a:pt x="0" y="7773"/>
                  </a:lnTo>
                  <a:lnTo>
                    <a:pt x="37" y="8553"/>
                  </a:lnTo>
                  <a:lnTo>
                    <a:pt x="186" y="9297"/>
                  </a:lnTo>
                  <a:lnTo>
                    <a:pt x="409" y="10078"/>
                  </a:lnTo>
                  <a:lnTo>
                    <a:pt x="707" y="10822"/>
                  </a:lnTo>
                  <a:lnTo>
                    <a:pt x="1041" y="11528"/>
                  </a:lnTo>
                  <a:lnTo>
                    <a:pt x="1488" y="12309"/>
                  </a:lnTo>
                  <a:lnTo>
                    <a:pt x="2008" y="13053"/>
                  </a:lnTo>
                  <a:lnTo>
                    <a:pt x="2566" y="13723"/>
                  </a:lnTo>
                  <a:lnTo>
                    <a:pt x="3161" y="14318"/>
                  </a:lnTo>
                  <a:lnTo>
                    <a:pt x="3830" y="14838"/>
                  </a:lnTo>
                  <a:lnTo>
                    <a:pt x="4500" y="15322"/>
                  </a:lnTo>
                  <a:lnTo>
                    <a:pt x="5243" y="15731"/>
                  </a:lnTo>
                  <a:lnTo>
                    <a:pt x="5987" y="16028"/>
                  </a:lnTo>
                  <a:lnTo>
                    <a:pt x="6768" y="16326"/>
                  </a:lnTo>
                  <a:lnTo>
                    <a:pt x="7586" y="16512"/>
                  </a:lnTo>
                  <a:lnTo>
                    <a:pt x="8404" y="16623"/>
                  </a:lnTo>
                  <a:lnTo>
                    <a:pt x="9260" y="16660"/>
                  </a:lnTo>
                  <a:lnTo>
                    <a:pt x="10115" y="16623"/>
                  </a:lnTo>
                  <a:lnTo>
                    <a:pt x="10970" y="16512"/>
                  </a:lnTo>
                  <a:lnTo>
                    <a:pt x="11863" y="16326"/>
                  </a:lnTo>
                  <a:lnTo>
                    <a:pt x="12718" y="16065"/>
                  </a:lnTo>
                  <a:lnTo>
                    <a:pt x="13276" y="15842"/>
                  </a:lnTo>
                  <a:lnTo>
                    <a:pt x="13574" y="15731"/>
                  </a:lnTo>
                  <a:lnTo>
                    <a:pt x="13834" y="15693"/>
                  </a:lnTo>
                  <a:lnTo>
                    <a:pt x="14131" y="15656"/>
                  </a:lnTo>
                  <a:lnTo>
                    <a:pt x="14392" y="15731"/>
                  </a:lnTo>
                  <a:lnTo>
                    <a:pt x="14540" y="15805"/>
                  </a:lnTo>
                  <a:lnTo>
                    <a:pt x="14689" y="15917"/>
                  </a:lnTo>
                  <a:lnTo>
                    <a:pt x="14949" y="16177"/>
                  </a:lnTo>
                  <a:lnTo>
                    <a:pt x="15359" y="16660"/>
                  </a:lnTo>
                  <a:lnTo>
                    <a:pt x="15768" y="17032"/>
                  </a:lnTo>
                  <a:lnTo>
                    <a:pt x="16214" y="17404"/>
                  </a:lnTo>
                  <a:lnTo>
                    <a:pt x="16660" y="17664"/>
                  </a:lnTo>
                  <a:lnTo>
                    <a:pt x="17106" y="17925"/>
                  </a:lnTo>
                  <a:lnTo>
                    <a:pt x="17590" y="18148"/>
                  </a:lnTo>
                  <a:lnTo>
                    <a:pt x="18073" y="18297"/>
                  </a:lnTo>
                  <a:lnTo>
                    <a:pt x="18557" y="18408"/>
                  </a:lnTo>
                  <a:lnTo>
                    <a:pt x="19040" y="18483"/>
                  </a:lnTo>
                  <a:lnTo>
                    <a:pt x="19561" y="18520"/>
                  </a:lnTo>
                  <a:lnTo>
                    <a:pt x="20081" y="18520"/>
                  </a:lnTo>
                  <a:lnTo>
                    <a:pt x="20602" y="18483"/>
                  </a:lnTo>
                  <a:lnTo>
                    <a:pt x="21123" y="18408"/>
                  </a:lnTo>
                  <a:lnTo>
                    <a:pt x="21680" y="18297"/>
                  </a:lnTo>
                  <a:lnTo>
                    <a:pt x="22201" y="18148"/>
                  </a:lnTo>
                  <a:lnTo>
                    <a:pt x="22759" y="17999"/>
                  </a:lnTo>
                  <a:lnTo>
                    <a:pt x="22982" y="17888"/>
                  </a:lnTo>
                  <a:lnTo>
                    <a:pt x="23168" y="17776"/>
                  </a:lnTo>
                  <a:lnTo>
                    <a:pt x="23540" y="17516"/>
                  </a:lnTo>
                  <a:lnTo>
                    <a:pt x="23912" y="17218"/>
                  </a:lnTo>
                  <a:lnTo>
                    <a:pt x="24321" y="16921"/>
                  </a:lnTo>
                  <a:lnTo>
                    <a:pt x="23689" y="16214"/>
                  </a:lnTo>
                  <a:lnTo>
                    <a:pt x="23094" y="15508"/>
                  </a:lnTo>
                  <a:lnTo>
                    <a:pt x="22833" y="15247"/>
                  </a:lnTo>
                  <a:lnTo>
                    <a:pt x="22536" y="14987"/>
                  </a:lnTo>
                  <a:lnTo>
                    <a:pt x="21941" y="14503"/>
                  </a:lnTo>
                  <a:lnTo>
                    <a:pt x="21680" y="14243"/>
                  </a:lnTo>
                  <a:lnTo>
                    <a:pt x="21457" y="13983"/>
                  </a:lnTo>
                  <a:lnTo>
                    <a:pt x="21309" y="13723"/>
                  </a:lnTo>
                  <a:lnTo>
                    <a:pt x="21197" y="13462"/>
                  </a:lnTo>
                  <a:lnTo>
                    <a:pt x="21123" y="12942"/>
                  </a:lnTo>
                  <a:lnTo>
                    <a:pt x="21085" y="12384"/>
                  </a:lnTo>
                  <a:lnTo>
                    <a:pt x="21085" y="11863"/>
                  </a:lnTo>
                  <a:lnTo>
                    <a:pt x="21085" y="11305"/>
                  </a:lnTo>
                  <a:lnTo>
                    <a:pt x="21160" y="10748"/>
                  </a:lnTo>
                  <a:lnTo>
                    <a:pt x="21234" y="10227"/>
                  </a:lnTo>
                  <a:lnTo>
                    <a:pt x="21309" y="9669"/>
                  </a:lnTo>
                  <a:lnTo>
                    <a:pt x="21457" y="9148"/>
                  </a:lnTo>
                  <a:lnTo>
                    <a:pt x="21569" y="8628"/>
                  </a:lnTo>
                  <a:lnTo>
                    <a:pt x="21643" y="8144"/>
                  </a:lnTo>
                  <a:lnTo>
                    <a:pt x="21680" y="7661"/>
                  </a:lnTo>
                  <a:lnTo>
                    <a:pt x="21718" y="7178"/>
                  </a:lnTo>
                  <a:lnTo>
                    <a:pt x="21680" y="6731"/>
                  </a:lnTo>
                  <a:lnTo>
                    <a:pt x="21643" y="6285"/>
                  </a:lnTo>
                  <a:lnTo>
                    <a:pt x="21532" y="5839"/>
                  </a:lnTo>
                  <a:lnTo>
                    <a:pt x="21420" y="5430"/>
                  </a:lnTo>
                  <a:lnTo>
                    <a:pt x="21271" y="5021"/>
                  </a:lnTo>
                  <a:lnTo>
                    <a:pt x="21085" y="4612"/>
                  </a:lnTo>
                  <a:lnTo>
                    <a:pt x="20862" y="4203"/>
                  </a:lnTo>
                  <a:lnTo>
                    <a:pt x="20639" y="3831"/>
                  </a:lnTo>
                  <a:lnTo>
                    <a:pt x="20342" y="3459"/>
                  </a:lnTo>
                  <a:lnTo>
                    <a:pt x="20044" y="3124"/>
                  </a:lnTo>
                  <a:lnTo>
                    <a:pt x="19709" y="2752"/>
                  </a:lnTo>
                  <a:lnTo>
                    <a:pt x="19375" y="2418"/>
                  </a:lnTo>
                  <a:lnTo>
                    <a:pt x="18966" y="2083"/>
                  </a:lnTo>
                  <a:lnTo>
                    <a:pt x="18557" y="1785"/>
                  </a:lnTo>
                  <a:lnTo>
                    <a:pt x="18185" y="1525"/>
                  </a:lnTo>
                  <a:lnTo>
                    <a:pt x="17739" y="1265"/>
                  </a:lnTo>
                  <a:lnTo>
                    <a:pt x="17329" y="1042"/>
                  </a:lnTo>
                  <a:lnTo>
                    <a:pt x="16883" y="856"/>
                  </a:lnTo>
                  <a:lnTo>
                    <a:pt x="16437" y="670"/>
                  </a:lnTo>
                  <a:lnTo>
                    <a:pt x="15991" y="521"/>
                  </a:lnTo>
                  <a:lnTo>
                    <a:pt x="15544" y="372"/>
                  </a:lnTo>
                  <a:lnTo>
                    <a:pt x="15061" y="261"/>
                  </a:lnTo>
                  <a:lnTo>
                    <a:pt x="14094" y="112"/>
                  </a:lnTo>
                  <a:lnTo>
                    <a:pt x="13127" y="38"/>
                  </a:lnTo>
                  <a:lnTo>
                    <a:pt x="12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8"/>
            <p:cNvSpPr/>
            <p:nvPr/>
          </p:nvSpPr>
          <p:spPr>
            <a:xfrm>
              <a:off x="7676856" y="1172671"/>
              <a:ext cx="264772" cy="249667"/>
            </a:xfrm>
            <a:custGeom>
              <a:rect b="b" l="l" r="r" t="t"/>
              <a:pathLst>
                <a:path extrusionOk="0" h="18446" w="19562">
                  <a:moveTo>
                    <a:pt x="9372" y="2716"/>
                  </a:moveTo>
                  <a:lnTo>
                    <a:pt x="9781" y="2753"/>
                  </a:lnTo>
                  <a:lnTo>
                    <a:pt x="10227" y="2790"/>
                  </a:lnTo>
                  <a:lnTo>
                    <a:pt x="10673" y="2864"/>
                  </a:lnTo>
                  <a:lnTo>
                    <a:pt x="11119" y="2939"/>
                  </a:lnTo>
                  <a:lnTo>
                    <a:pt x="11566" y="3087"/>
                  </a:lnTo>
                  <a:lnTo>
                    <a:pt x="12012" y="3236"/>
                  </a:lnTo>
                  <a:lnTo>
                    <a:pt x="13760" y="3943"/>
                  </a:lnTo>
                  <a:lnTo>
                    <a:pt x="14169" y="4091"/>
                  </a:lnTo>
                  <a:lnTo>
                    <a:pt x="14541" y="4277"/>
                  </a:lnTo>
                  <a:lnTo>
                    <a:pt x="14875" y="4463"/>
                  </a:lnTo>
                  <a:lnTo>
                    <a:pt x="15210" y="4686"/>
                  </a:lnTo>
                  <a:lnTo>
                    <a:pt x="15508" y="4910"/>
                  </a:lnTo>
                  <a:lnTo>
                    <a:pt x="15768" y="5133"/>
                  </a:lnTo>
                  <a:lnTo>
                    <a:pt x="15991" y="5393"/>
                  </a:lnTo>
                  <a:lnTo>
                    <a:pt x="16214" y="5691"/>
                  </a:lnTo>
                  <a:lnTo>
                    <a:pt x="16400" y="5951"/>
                  </a:lnTo>
                  <a:lnTo>
                    <a:pt x="16549" y="6286"/>
                  </a:lnTo>
                  <a:lnTo>
                    <a:pt x="16660" y="6620"/>
                  </a:lnTo>
                  <a:lnTo>
                    <a:pt x="16772" y="6955"/>
                  </a:lnTo>
                  <a:lnTo>
                    <a:pt x="16884" y="7327"/>
                  </a:lnTo>
                  <a:lnTo>
                    <a:pt x="16921" y="7736"/>
                  </a:lnTo>
                  <a:lnTo>
                    <a:pt x="16958" y="8145"/>
                  </a:lnTo>
                  <a:lnTo>
                    <a:pt x="16995" y="8591"/>
                  </a:lnTo>
                  <a:lnTo>
                    <a:pt x="16921" y="9335"/>
                  </a:lnTo>
                  <a:lnTo>
                    <a:pt x="16809" y="10079"/>
                  </a:lnTo>
                  <a:lnTo>
                    <a:pt x="16623" y="10748"/>
                  </a:lnTo>
                  <a:lnTo>
                    <a:pt x="16400" y="11417"/>
                  </a:lnTo>
                  <a:lnTo>
                    <a:pt x="16065" y="12012"/>
                  </a:lnTo>
                  <a:lnTo>
                    <a:pt x="15694" y="12533"/>
                  </a:lnTo>
                  <a:lnTo>
                    <a:pt x="15247" y="13017"/>
                  </a:lnTo>
                  <a:lnTo>
                    <a:pt x="14764" y="13463"/>
                  </a:lnTo>
                  <a:lnTo>
                    <a:pt x="14243" y="13835"/>
                  </a:lnTo>
                  <a:lnTo>
                    <a:pt x="13648" y="14132"/>
                  </a:lnTo>
                  <a:lnTo>
                    <a:pt x="13053" y="14355"/>
                  </a:lnTo>
                  <a:lnTo>
                    <a:pt x="12384" y="14541"/>
                  </a:lnTo>
                  <a:lnTo>
                    <a:pt x="11714" y="14616"/>
                  </a:lnTo>
                  <a:lnTo>
                    <a:pt x="11008" y="14616"/>
                  </a:lnTo>
                  <a:lnTo>
                    <a:pt x="10264" y="14578"/>
                  </a:lnTo>
                  <a:lnTo>
                    <a:pt x="9520" y="14392"/>
                  </a:lnTo>
                  <a:lnTo>
                    <a:pt x="9000" y="14281"/>
                  </a:lnTo>
                  <a:lnTo>
                    <a:pt x="8479" y="14095"/>
                  </a:lnTo>
                  <a:lnTo>
                    <a:pt x="7958" y="13909"/>
                  </a:lnTo>
                  <a:lnTo>
                    <a:pt x="7475" y="13686"/>
                  </a:lnTo>
                  <a:lnTo>
                    <a:pt x="6768" y="13314"/>
                  </a:lnTo>
                  <a:lnTo>
                    <a:pt x="6099" y="12868"/>
                  </a:lnTo>
                  <a:lnTo>
                    <a:pt x="5467" y="12422"/>
                  </a:lnTo>
                  <a:lnTo>
                    <a:pt x="5207" y="12161"/>
                  </a:lnTo>
                  <a:lnTo>
                    <a:pt x="4946" y="11901"/>
                  </a:lnTo>
                  <a:lnTo>
                    <a:pt x="4723" y="11603"/>
                  </a:lnTo>
                  <a:lnTo>
                    <a:pt x="4500" y="11306"/>
                  </a:lnTo>
                  <a:lnTo>
                    <a:pt x="4314" y="10971"/>
                  </a:lnTo>
                  <a:lnTo>
                    <a:pt x="4128" y="10637"/>
                  </a:lnTo>
                  <a:lnTo>
                    <a:pt x="4017" y="10265"/>
                  </a:lnTo>
                  <a:lnTo>
                    <a:pt x="3905" y="9856"/>
                  </a:lnTo>
                  <a:lnTo>
                    <a:pt x="3831" y="9447"/>
                  </a:lnTo>
                  <a:lnTo>
                    <a:pt x="3793" y="9037"/>
                  </a:lnTo>
                  <a:lnTo>
                    <a:pt x="3793" y="8591"/>
                  </a:lnTo>
                  <a:lnTo>
                    <a:pt x="3831" y="8145"/>
                  </a:lnTo>
                  <a:lnTo>
                    <a:pt x="3868" y="7699"/>
                  </a:lnTo>
                  <a:lnTo>
                    <a:pt x="3942" y="7252"/>
                  </a:lnTo>
                  <a:lnTo>
                    <a:pt x="4054" y="6843"/>
                  </a:lnTo>
                  <a:lnTo>
                    <a:pt x="4165" y="6434"/>
                  </a:lnTo>
                  <a:lnTo>
                    <a:pt x="4351" y="6062"/>
                  </a:lnTo>
                  <a:lnTo>
                    <a:pt x="4537" y="5691"/>
                  </a:lnTo>
                  <a:lnTo>
                    <a:pt x="4723" y="5319"/>
                  </a:lnTo>
                  <a:lnTo>
                    <a:pt x="4946" y="4984"/>
                  </a:lnTo>
                  <a:lnTo>
                    <a:pt x="5207" y="4649"/>
                  </a:lnTo>
                  <a:lnTo>
                    <a:pt x="5504" y="4352"/>
                  </a:lnTo>
                  <a:lnTo>
                    <a:pt x="5802" y="4054"/>
                  </a:lnTo>
                  <a:lnTo>
                    <a:pt x="6136" y="3757"/>
                  </a:lnTo>
                  <a:lnTo>
                    <a:pt x="6508" y="3496"/>
                  </a:lnTo>
                  <a:lnTo>
                    <a:pt x="6880" y="3236"/>
                  </a:lnTo>
                  <a:lnTo>
                    <a:pt x="7215" y="3050"/>
                  </a:lnTo>
                  <a:lnTo>
                    <a:pt x="7624" y="2939"/>
                  </a:lnTo>
                  <a:lnTo>
                    <a:pt x="8033" y="2827"/>
                  </a:lnTo>
                  <a:lnTo>
                    <a:pt x="8479" y="2753"/>
                  </a:lnTo>
                  <a:lnTo>
                    <a:pt x="8925" y="2716"/>
                  </a:lnTo>
                  <a:close/>
                  <a:moveTo>
                    <a:pt x="8368" y="1"/>
                  </a:moveTo>
                  <a:lnTo>
                    <a:pt x="7103" y="112"/>
                  </a:lnTo>
                  <a:lnTo>
                    <a:pt x="6471" y="187"/>
                  </a:lnTo>
                  <a:lnTo>
                    <a:pt x="5876" y="373"/>
                  </a:lnTo>
                  <a:lnTo>
                    <a:pt x="5281" y="670"/>
                  </a:lnTo>
                  <a:lnTo>
                    <a:pt x="4686" y="1005"/>
                  </a:lnTo>
                  <a:lnTo>
                    <a:pt x="4091" y="1377"/>
                  </a:lnTo>
                  <a:lnTo>
                    <a:pt x="3533" y="1823"/>
                  </a:lnTo>
                  <a:lnTo>
                    <a:pt x="3013" y="2344"/>
                  </a:lnTo>
                  <a:lnTo>
                    <a:pt x="2492" y="2864"/>
                  </a:lnTo>
                  <a:lnTo>
                    <a:pt x="2046" y="3459"/>
                  </a:lnTo>
                  <a:lnTo>
                    <a:pt x="1599" y="4054"/>
                  </a:lnTo>
                  <a:lnTo>
                    <a:pt x="1228" y="4686"/>
                  </a:lnTo>
                  <a:lnTo>
                    <a:pt x="893" y="5319"/>
                  </a:lnTo>
                  <a:lnTo>
                    <a:pt x="595" y="5988"/>
                  </a:lnTo>
                  <a:lnTo>
                    <a:pt x="372" y="6620"/>
                  </a:lnTo>
                  <a:lnTo>
                    <a:pt x="186" y="7252"/>
                  </a:lnTo>
                  <a:lnTo>
                    <a:pt x="75" y="7885"/>
                  </a:lnTo>
                  <a:lnTo>
                    <a:pt x="38" y="8480"/>
                  </a:lnTo>
                  <a:lnTo>
                    <a:pt x="0" y="9037"/>
                  </a:lnTo>
                  <a:lnTo>
                    <a:pt x="38" y="9595"/>
                  </a:lnTo>
                  <a:lnTo>
                    <a:pt x="112" y="10153"/>
                  </a:lnTo>
                  <a:lnTo>
                    <a:pt x="223" y="10674"/>
                  </a:lnTo>
                  <a:lnTo>
                    <a:pt x="372" y="11232"/>
                  </a:lnTo>
                  <a:lnTo>
                    <a:pt x="558" y="11752"/>
                  </a:lnTo>
                  <a:lnTo>
                    <a:pt x="781" y="12273"/>
                  </a:lnTo>
                  <a:lnTo>
                    <a:pt x="1042" y="12756"/>
                  </a:lnTo>
                  <a:lnTo>
                    <a:pt x="1302" y="13240"/>
                  </a:lnTo>
                  <a:lnTo>
                    <a:pt x="1599" y="13723"/>
                  </a:lnTo>
                  <a:lnTo>
                    <a:pt x="1971" y="14169"/>
                  </a:lnTo>
                  <a:lnTo>
                    <a:pt x="2306" y="14616"/>
                  </a:lnTo>
                  <a:lnTo>
                    <a:pt x="2715" y="15062"/>
                  </a:lnTo>
                  <a:lnTo>
                    <a:pt x="3124" y="15471"/>
                  </a:lnTo>
                  <a:lnTo>
                    <a:pt x="3570" y="15843"/>
                  </a:lnTo>
                  <a:lnTo>
                    <a:pt x="4017" y="16215"/>
                  </a:lnTo>
                  <a:lnTo>
                    <a:pt x="4500" y="16549"/>
                  </a:lnTo>
                  <a:lnTo>
                    <a:pt x="4983" y="16847"/>
                  </a:lnTo>
                  <a:lnTo>
                    <a:pt x="5504" y="17144"/>
                  </a:lnTo>
                  <a:lnTo>
                    <a:pt x="6025" y="17405"/>
                  </a:lnTo>
                  <a:lnTo>
                    <a:pt x="6583" y="17628"/>
                  </a:lnTo>
                  <a:lnTo>
                    <a:pt x="7103" y="17851"/>
                  </a:lnTo>
                  <a:lnTo>
                    <a:pt x="7698" y="18037"/>
                  </a:lnTo>
                  <a:lnTo>
                    <a:pt x="8256" y="18186"/>
                  </a:lnTo>
                  <a:lnTo>
                    <a:pt x="8851" y="18297"/>
                  </a:lnTo>
                  <a:lnTo>
                    <a:pt x="9446" y="18372"/>
                  </a:lnTo>
                  <a:lnTo>
                    <a:pt x="10041" y="18409"/>
                  </a:lnTo>
                  <a:lnTo>
                    <a:pt x="10636" y="18446"/>
                  </a:lnTo>
                  <a:lnTo>
                    <a:pt x="11231" y="18409"/>
                  </a:lnTo>
                  <a:lnTo>
                    <a:pt x="11826" y="18334"/>
                  </a:lnTo>
                  <a:lnTo>
                    <a:pt x="12458" y="18223"/>
                  </a:lnTo>
                  <a:lnTo>
                    <a:pt x="13239" y="18037"/>
                  </a:lnTo>
                  <a:lnTo>
                    <a:pt x="13983" y="17777"/>
                  </a:lnTo>
                  <a:lnTo>
                    <a:pt x="14727" y="17442"/>
                  </a:lnTo>
                  <a:lnTo>
                    <a:pt x="15396" y="17070"/>
                  </a:lnTo>
                  <a:lnTo>
                    <a:pt x="15991" y="16624"/>
                  </a:lnTo>
                  <a:lnTo>
                    <a:pt x="16586" y="16103"/>
                  </a:lnTo>
                  <a:lnTo>
                    <a:pt x="17107" y="15545"/>
                  </a:lnTo>
                  <a:lnTo>
                    <a:pt x="17590" y="14950"/>
                  </a:lnTo>
                  <a:lnTo>
                    <a:pt x="18036" y="14281"/>
                  </a:lnTo>
                  <a:lnTo>
                    <a:pt x="18408" y="13574"/>
                  </a:lnTo>
                  <a:lnTo>
                    <a:pt x="18743" y="12793"/>
                  </a:lnTo>
                  <a:lnTo>
                    <a:pt x="19040" y="12012"/>
                  </a:lnTo>
                  <a:lnTo>
                    <a:pt x="19226" y="11157"/>
                  </a:lnTo>
                  <a:lnTo>
                    <a:pt x="19412" y="10265"/>
                  </a:lnTo>
                  <a:lnTo>
                    <a:pt x="19487" y="9335"/>
                  </a:lnTo>
                  <a:lnTo>
                    <a:pt x="19524" y="8368"/>
                  </a:lnTo>
                  <a:lnTo>
                    <a:pt x="19561" y="7922"/>
                  </a:lnTo>
                  <a:lnTo>
                    <a:pt x="19561" y="7513"/>
                  </a:lnTo>
                  <a:lnTo>
                    <a:pt x="19524" y="7104"/>
                  </a:lnTo>
                  <a:lnTo>
                    <a:pt x="19449" y="6695"/>
                  </a:lnTo>
                  <a:lnTo>
                    <a:pt x="19375" y="6286"/>
                  </a:lnTo>
                  <a:lnTo>
                    <a:pt x="19264" y="5914"/>
                  </a:lnTo>
                  <a:lnTo>
                    <a:pt x="19115" y="5542"/>
                  </a:lnTo>
                  <a:lnTo>
                    <a:pt x="18966" y="5170"/>
                  </a:lnTo>
                  <a:lnTo>
                    <a:pt x="18780" y="4835"/>
                  </a:lnTo>
                  <a:lnTo>
                    <a:pt x="18594" y="4463"/>
                  </a:lnTo>
                  <a:lnTo>
                    <a:pt x="18371" y="4129"/>
                  </a:lnTo>
                  <a:lnTo>
                    <a:pt x="18111" y="3794"/>
                  </a:lnTo>
                  <a:lnTo>
                    <a:pt x="17553" y="3162"/>
                  </a:lnTo>
                  <a:lnTo>
                    <a:pt x="16921" y="2604"/>
                  </a:lnTo>
                  <a:lnTo>
                    <a:pt x="16363" y="2158"/>
                  </a:lnTo>
                  <a:lnTo>
                    <a:pt x="15805" y="1786"/>
                  </a:lnTo>
                  <a:lnTo>
                    <a:pt x="15247" y="1451"/>
                  </a:lnTo>
                  <a:lnTo>
                    <a:pt x="14652" y="1154"/>
                  </a:lnTo>
                  <a:lnTo>
                    <a:pt x="14057" y="893"/>
                  </a:lnTo>
                  <a:lnTo>
                    <a:pt x="13462" y="670"/>
                  </a:lnTo>
                  <a:lnTo>
                    <a:pt x="12867" y="447"/>
                  </a:lnTo>
                  <a:lnTo>
                    <a:pt x="12235" y="298"/>
                  </a:lnTo>
                  <a:lnTo>
                    <a:pt x="11603" y="187"/>
                  </a:lnTo>
                  <a:lnTo>
                    <a:pt x="10971" y="112"/>
                  </a:lnTo>
                  <a:lnTo>
                    <a:pt x="10338" y="38"/>
                  </a:lnTo>
                  <a:lnTo>
                    <a:pt x="96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p:nvPr/>
          </p:nvSpPr>
          <p:spPr>
            <a:xfrm>
              <a:off x="7695479" y="1497300"/>
              <a:ext cx="295970" cy="149007"/>
            </a:xfrm>
            <a:custGeom>
              <a:rect b="b" l="l" r="r" t="t"/>
              <a:pathLst>
                <a:path extrusionOk="0" h="11009" w="21867">
                  <a:moveTo>
                    <a:pt x="10673" y="1"/>
                  </a:moveTo>
                  <a:lnTo>
                    <a:pt x="10078" y="38"/>
                  </a:lnTo>
                  <a:lnTo>
                    <a:pt x="9520" y="75"/>
                  </a:lnTo>
                  <a:lnTo>
                    <a:pt x="8925" y="112"/>
                  </a:lnTo>
                  <a:lnTo>
                    <a:pt x="7735" y="298"/>
                  </a:lnTo>
                  <a:lnTo>
                    <a:pt x="6657" y="559"/>
                  </a:lnTo>
                  <a:lnTo>
                    <a:pt x="5690" y="856"/>
                  </a:lnTo>
                  <a:lnTo>
                    <a:pt x="4797" y="1191"/>
                  </a:lnTo>
                  <a:lnTo>
                    <a:pt x="4426" y="1377"/>
                  </a:lnTo>
                  <a:lnTo>
                    <a:pt x="4017" y="1563"/>
                  </a:lnTo>
                  <a:lnTo>
                    <a:pt x="3682" y="1786"/>
                  </a:lnTo>
                  <a:lnTo>
                    <a:pt x="3347" y="2046"/>
                  </a:lnTo>
                  <a:lnTo>
                    <a:pt x="3012" y="2306"/>
                  </a:lnTo>
                  <a:lnTo>
                    <a:pt x="2715" y="2567"/>
                  </a:lnTo>
                  <a:lnTo>
                    <a:pt x="2417" y="2864"/>
                  </a:lnTo>
                  <a:lnTo>
                    <a:pt x="2157" y="3162"/>
                  </a:lnTo>
                  <a:lnTo>
                    <a:pt x="1934" y="3497"/>
                  </a:lnTo>
                  <a:lnTo>
                    <a:pt x="1711" y="3831"/>
                  </a:lnTo>
                  <a:lnTo>
                    <a:pt x="1488" y="4203"/>
                  </a:lnTo>
                  <a:lnTo>
                    <a:pt x="1302" y="4575"/>
                  </a:lnTo>
                  <a:lnTo>
                    <a:pt x="967" y="5430"/>
                  </a:lnTo>
                  <a:lnTo>
                    <a:pt x="670" y="6323"/>
                  </a:lnTo>
                  <a:lnTo>
                    <a:pt x="447" y="7364"/>
                  </a:lnTo>
                  <a:lnTo>
                    <a:pt x="261" y="8480"/>
                  </a:lnTo>
                  <a:lnTo>
                    <a:pt x="112" y="9670"/>
                  </a:lnTo>
                  <a:lnTo>
                    <a:pt x="0" y="11008"/>
                  </a:lnTo>
                  <a:lnTo>
                    <a:pt x="21867" y="10004"/>
                  </a:lnTo>
                  <a:lnTo>
                    <a:pt x="21086" y="8554"/>
                  </a:lnTo>
                  <a:lnTo>
                    <a:pt x="20305" y="7104"/>
                  </a:lnTo>
                  <a:lnTo>
                    <a:pt x="19487" y="5691"/>
                  </a:lnTo>
                  <a:lnTo>
                    <a:pt x="19078" y="5021"/>
                  </a:lnTo>
                  <a:lnTo>
                    <a:pt x="18631" y="4389"/>
                  </a:lnTo>
                  <a:lnTo>
                    <a:pt x="17627" y="3050"/>
                  </a:lnTo>
                  <a:lnTo>
                    <a:pt x="17107" y="2381"/>
                  </a:lnTo>
                  <a:lnTo>
                    <a:pt x="16549" y="1786"/>
                  </a:lnTo>
                  <a:lnTo>
                    <a:pt x="16214" y="1526"/>
                  </a:lnTo>
                  <a:lnTo>
                    <a:pt x="15917" y="1265"/>
                  </a:lnTo>
                  <a:lnTo>
                    <a:pt x="15582" y="1005"/>
                  </a:lnTo>
                  <a:lnTo>
                    <a:pt x="15210" y="782"/>
                  </a:lnTo>
                  <a:lnTo>
                    <a:pt x="14838" y="596"/>
                  </a:lnTo>
                  <a:lnTo>
                    <a:pt x="14429" y="447"/>
                  </a:lnTo>
                  <a:lnTo>
                    <a:pt x="14020" y="336"/>
                  </a:lnTo>
                  <a:lnTo>
                    <a:pt x="13574" y="261"/>
                  </a:lnTo>
                  <a:lnTo>
                    <a:pt x="12421" y="112"/>
                  </a:lnTo>
                  <a:lnTo>
                    <a:pt x="11268" y="38"/>
                  </a:lnTo>
                  <a:lnTo>
                    <a:pt x="106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8"/>
            <p:cNvSpPr/>
            <p:nvPr/>
          </p:nvSpPr>
          <p:spPr>
            <a:xfrm>
              <a:off x="7316998" y="1064967"/>
              <a:ext cx="238595" cy="183738"/>
            </a:xfrm>
            <a:custGeom>
              <a:rect b="b" l="l" r="r" t="t"/>
              <a:pathLst>
                <a:path extrusionOk="0" h="13575" w="17628">
                  <a:moveTo>
                    <a:pt x="11156" y="3310"/>
                  </a:moveTo>
                  <a:lnTo>
                    <a:pt x="11751" y="3385"/>
                  </a:lnTo>
                  <a:lnTo>
                    <a:pt x="12384" y="3459"/>
                  </a:lnTo>
                  <a:lnTo>
                    <a:pt x="13016" y="3534"/>
                  </a:lnTo>
                  <a:lnTo>
                    <a:pt x="12681" y="3794"/>
                  </a:lnTo>
                  <a:lnTo>
                    <a:pt x="12235" y="4017"/>
                  </a:lnTo>
                  <a:lnTo>
                    <a:pt x="11714" y="4240"/>
                  </a:lnTo>
                  <a:lnTo>
                    <a:pt x="11119" y="4389"/>
                  </a:lnTo>
                  <a:lnTo>
                    <a:pt x="10487" y="4538"/>
                  </a:lnTo>
                  <a:lnTo>
                    <a:pt x="9781" y="4649"/>
                  </a:lnTo>
                  <a:lnTo>
                    <a:pt x="9074" y="4761"/>
                  </a:lnTo>
                  <a:lnTo>
                    <a:pt x="8293" y="4798"/>
                  </a:lnTo>
                  <a:lnTo>
                    <a:pt x="7549" y="4835"/>
                  </a:lnTo>
                  <a:lnTo>
                    <a:pt x="6805" y="4835"/>
                  </a:lnTo>
                  <a:lnTo>
                    <a:pt x="6062" y="4798"/>
                  </a:lnTo>
                  <a:lnTo>
                    <a:pt x="5392" y="4686"/>
                  </a:lnTo>
                  <a:lnTo>
                    <a:pt x="4723" y="4575"/>
                  </a:lnTo>
                  <a:lnTo>
                    <a:pt x="4128" y="4426"/>
                  </a:lnTo>
                  <a:lnTo>
                    <a:pt x="3607" y="4240"/>
                  </a:lnTo>
                  <a:lnTo>
                    <a:pt x="3161" y="4017"/>
                  </a:lnTo>
                  <a:lnTo>
                    <a:pt x="5690" y="3682"/>
                  </a:lnTo>
                  <a:lnTo>
                    <a:pt x="6917" y="3534"/>
                  </a:lnTo>
                  <a:lnTo>
                    <a:pt x="8107" y="3385"/>
                  </a:lnTo>
                  <a:lnTo>
                    <a:pt x="9334" y="3310"/>
                  </a:lnTo>
                  <a:close/>
                  <a:moveTo>
                    <a:pt x="10301" y="6546"/>
                  </a:moveTo>
                  <a:lnTo>
                    <a:pt x="10859" y="6583"/>
                  </a:lnTo>
                  <a:lnTo>
                    <a:pt x="11380" y="6620"/>
                  </a:lnTo>
                  <a:lnTo>
                    <a:pt x="11826" y="6657"/>
                  </a:lnTo>
                  <a:lnTo>
                    <a:pt x="12198" y="6769"/>
                  </a:lnTo>
                  <a:lnTo>
                    <a:pt x="12458" y="6918"/>
                  </a:lnTo>
                  <a:lnTo>
                    <a:pt x="12570" y="7438"/>
                  </a:lnTo>
                  <a:lnTo>
                    <a:pt x="10227" y="7959"/>
                  </a:lnTo>
                  <a:lnTo>
                    <a:pt x="7847" y="8442"/>
                  </a:lnTo>
                  <a:lnTo>
                    <a:pt x="7215" y="8554"/>
                  </a:lnTo>
                  <a:lnTo>
                    <a:pt x="6545" y="8628"/>
                  </a:lnTo>
                  <a:lnTo>
                    <a:pt x="5244" y="8740"/>
                  </a:lnTo>
                  <a:lnTo>
                    <a:pt x="5020" y="8703"/>
                  </a:lnTo>
                  <a:lnTo>
                    <a:pt x="4797" y="8665"/>
                  </a:lnTo>
                  <a:lnTo>
                    <a:pt x="4611" y="8591"/>
                  </a:lnTo>
                  <a:lnTo>
                    <a:pt x="4425" y="8479"/>
                  </a:lnTo>
                  <a:lnTo>
                    <a:pt x="4388" y="8405"/>
                  </a:lnTo>
                  <a:lnTo>
                    <a:pt x="4388" y="8331"/>
                  </a:lnTo>
                  <a:lnTo>
                    <a:pt x="4388" y="8145"/>
                  </a:lnTo>
                  <a:lnTo>
                    <a:pt x="4463" y="7959"/>
                  </a:lnTo>
                  <a:lnTo>
                    <a:pt x="4537" y="7773"/>
                  </a:lnTo>
                  <a:lnTo>
                    <a:pt x="4723" y="7587"/>
                  </a:lnTo>
                  <a:lnTo>
                    <a:pt x="5058" y="7438"/>
                  </a:lnTo>
                  <a:lnTo>
                    <a:pt x="5430" y="7252"/>
                  </a:lnTo>
                  <a:lnTo>
                    <a:pt x="5913" y="7104"/>
                  </a:lnTo>
                  <a:lnTo>
                    <a:pt x="6471" y="6992"/>
                  </a:lnTo>
                  <a:lnTo>
                    <a:pt x="7066" y="6843"/>
                  </a:lnTo>
                  <a:lnTo>
                    <a:pt x="8367" y="6657"/>
                  </a:lnTo>
                  <a:lnTo>
                    <a:pt x="9669" y="6583"/>
                  </a:lnTo>
                  <a:lnTo>
                    <a:pt x="10301" y="6546"/>
                  </a:lnTo>
                  <a:close/>
                  <a:moveTo>
                    <a:pt x="8293" y="1"/>
                  </a:moveTo>
                  <a:lnTo>
                    <a:pt x="7549" y="75"/>
                  </a:lnTo>
                  <a:lnTo>
                    <a:pt x="6843" y="149"/>
                  </a:lnTo>
                  <a:lnTo>
                    <a:pt x="6136" y="261"/>
                  </a:lnTo>
                  <a:lnTo>
                    <a:pt x="5430" y="447"/>
                  </a:lnTo>
                  <a:lnTo>
                    <a:pt x="4760" y="633"/>
                  </a:lnTo>
                  <a:lnTo>
                    <a:pt x="4054" y="856"/>
                  </a:lnTo>
                  <a:lnTo>
                    <a:pt x="3384" y="1079"/>
                  </a:lnTo>
                  <a:lnTo>
                    <a:pt x="2678" y="1377"/>
                  </a:lnTo>
                  <a:lnTo>
                    <a:pt x="2008" y="1674"/>
                  </a:lnTo>
                  <a:lnTo>
                    <a:pt x="1339" y="2009"/>
                  </a:lnTo>
                  <a:lnTo>
                    <a:pt x="967" y="2232"/>
                  </a:lnTo>
                  <a:lnTo>
                    <a:pt x="632" y="2455"/>
                  </a:lnTo>
                  <a:lnTo>
                    <a:pt x="409" y="2753"/>
                  </a:lnTo>
                  <a:lnTo>
                    <a:pt x="223" y="3087"/>
                  </a:lnTo>
                  <a:lnTo>
                    <a:pt x="75" y="3459"/>
                  </a:lnTo>
                  <a:lnTo>
                    <a:pt x="0" y="3831"/>
                  </a:lnTo>
                  <a:lnTo>
                    <a:pt x="0" y="4277"/>
                  </a:lnTo>
                  <a:lnTo>
                    <a:pt x="37" y="4724"/>
                  </a:lnTo>
                  <a:lnTo>
                    <a:pt x="75" y="5170"/>
                  </a:lnTo>
                  <a:lnTo>
                    <a:pt x="186" y="5579"/>
                  </a:lnTo>
                  <a:lnTo>
                    <a:pt x="298" y="5988"/>
                  </a:lnTo>
                  <a:lnTo>
                    <a:pt x="409" y="6397"/>
                  </a:lnTo>
                  <a:lnTo>
                    <a:pt x="558" y="6769"/>
                  </a:lnTo>
                  <a:lnTo>
                    <a:pt x="744" y="7141"/>
                  </a:lnTo>
                  <a:lnTo>
                    <a:pt x="930" y="7513"/>
                  </a:lnTo>
                  <a:lnTo>
                    <a:pt x="1153" y="7884"/>
                  </a:lnTo>
                  <a:lnTo>
                    <a:pt x="1636" y="8517"/>
                  </a:lnTo>
                  <a:lnTo>
                    <a:pt x="2157" y="9149"/>
                  </a:lnTo>
                  <a:lnTo>
                    <a:pt x="2789" y="9669"/>
                  </a:lnTo>
                  <a:lnTo>
                    <a:pt x="3421" y="10153"/>
                  </a:lnTo>
                  <a:lnTo>
                    <a:pt x="4128" y="10562"/>
                  </a:lnTo>
                  <a:lnTo>
                    <a:pt x="4872" y="10897"/>
                  </a:lnTo>
                  <a:lnTo>
                    <a:pt x="5244" y="11008"/>
                  </a:lnTo>
                  <a:lnTo>
                    <a:pt x="5653" y="11157"/>
                  </a:lnTo>
                  <a:lnTo>
                    <a:pt x="6025" y="11231"/>
                  </a:lnTo>
                  <a:lnTo>
                    <a:pt x="6434" y="11306"/>
                  </a:lnTo>
                  <a:lnTo>
                    <a:pt x="6843" y="11343"/>
                  </a:lnTo>
                  <a:lnTo>
                    <a:pt x="7252" y="11380"/>
                  </a:lnTo>
                  <a:lnTo>
                    <a:pt x="7661" y="11380"/>
                  </a:lnTo>
                  <a:lnTo>
                    <a:pt x="8107" y="11343"/>
                  </a:lnTo>
                  <a:lnTo>
                    <a:pt x="8516" y="11269"/>
                  </a:lnTo>
                  <a:lnTo>
                    <a:pt x="8925" y="11194"/>
                  </a:lnTo>
                  <a:lnTo>
                    <a:pt x="9334" y="11120"/>
                  </a:lnTo>
                  <a:lnTo>
                    <a:pt x="9781" y="10971"/>
                  </a:lnTo>
                  <a:lnTo>
                    <a:pt x="10561" y="10748"/>
                  </a:lnTo>
                  <a:lnTo>
                    <a:pt x="11305" y="10599"/>
                  </a:lnTo>
                  <a:lnTo>
                    <a:pt x="11640" y="10562"/>
                  </a:lnTo>
                  <a:lnTo>
                    <a:pt x="11975" y="10525"/>
                  </a:lnTo>
                  <a:lnTo>
                    <a:pt x="12309" y="10562"/>
                  </a:lnTo>
                  <a:lnTo>
                    <a:pt x="12644" y="10599"/>
                  </a:lnTo>
                  <a:lnTo>
                    <a:pt x="12941" y="10674"/>
                  </a:lnTo>
                  <a:lnTo>
                    <a:pt x="13276" y="10785"/>
                  </a:lnTo>
                  <a:lnTo>
                    <a:pt x="13574" y="10897"/>
                  </a:lnTo>
                  <a:lnTo>
                    <a:pt x="13871" y="11083"/>
                  </a:lnTo>
                  <a:lnTo>
                    <a:pt x="14169" y="11269"/>
                  </a:lnTo>
                  <a:lnTo>
                    <a:pt x="14466" y="11529"/>
                  </a:lnTo>
                  <a:lnTo>
                    <a:pt x="14726" y="11826"/>
                  </a:lnTo>
                  <a:lnTo>
                    <a:pt x="15024" y="12124"/>
                  </a:lnTo>
                  <a:lnTo>
                    <a:pt x="15247" y="12384"/>
                  </a:lnTo>
                  <a:lnTo>
                    <a:pt x="15507" y="12570"/>
                  </a:lnTo>
                  <a:lnTo>
                    <a:pt x="15768" y="12756"/>
                  </a:lnTo>
                  <a:lnTo>
                    <a:pt x="16065" y="12942"/>
                  </a:lnTo>
                  <a:lnTo>
                    <a:pt x="16697" y="13239"/>
                  </a:lnTo>
                  <a:lnTo>
                    <a:pt x="17330" y="13574"/>
                  </a:lnTo>
                  <a:lnTo>
                    <a:pt x="17627" y="13314"/>
                  </a:lnTo>
                  <a:lnTo>
                    <a:pt x="17367" y="12905"/>
                  </a:lnTo>
                  <a:lnTo>
                    <a:pt x="17181" y="12496"/>
                  </a:lnTo>
                  <a:lnTo>
                    <a:pt x="16995" y="12087"/>
                  </a:lnTo>
                  <a:lnTo>
                    <a:pt x="16809" y="11678"/>
                  </a:lnTo>
                  <a:lnTo>
                    <a:pt x="16697" y="11269"/>
                  </a:lnTo>
                  <a:lnTo>
                    <a:pt x="16586" y="10822"/>
                  </a:lnTo>
                  <a:lnTo>
                    <a:pt x="16437" y="9967"/>
                  </a:lnTo>
                  <a:lnTo>
                    <a:pt x="16363" y="9112"/>
                  </a:lnTo>
                  <a:lnTo>
                    <a:pt x="16363" y="8256"/>
                  </a:lnTo>
                  <a:lnTo>
                    <a:pt x="16400" y="7364"/>
                  </a:lnTo>
                  <a:lnTo>
                    <a:pt x="16474" y="6509"/>
                  </a:lnTo>
                  <a:lnTo>
                    <a:pt x="16511" y="5914"/>
                  </a:lnTo>
                  <a:lnTo>
                    <a:pt x="16549" y="5356"/>
                  </a:lnTo>
                  <a:lnTo>
                    <a:pt x="16511" y="4798"/>
                  </a:lnTo>
                  <a:lnTo>
                    <a:pt x="16474" y="4314"/>
                  </a:lnTo>
                  <a:lnTo>
                    <a:pt x="16363" y="3831"/>
                  </a:lnTo>
                  <a:lnTo>
                    <a:pt x="16251" y="3385"/>
                  </a:lnTo>
                  <a:lnTo>
                    <a:pt x="16102" y="2976"/>
                  </a:lnTo>
                  <a:lnTo>
                    <a:pt x="15879" y="2604"/>
                  </a:lnTo>
                  <a:lnTo>
                    <a:pt x="15619" y="2232"/>
                  </a:lnTo>
                  <a:lnTo>
                    <a:pt x="15359" y="1897"/>
                  </a:lnTo>
                  <a:lnTo>
                    <a:pt x="15024" y="1600"/>
                  </a:lnTo>
                  <a:lnTo>
                    <a:pt x="14652" y="1339"/>
                  </a:lnTo>
                  <a:lnTo>
                    <a:pt x="14206" y="1079"/>
                  </a:lnTo>
                  <a:lnTo>
                    <a:pt x="13722" y="856"/>
                  </a:lnTo>
                  <a:lnTo>
                    <a:pt x="13202" y="670"/>
                  </a:lnTo>
                  <a:lnTo>
                    <a:pt x="12644" y="484"/>
                  </a:lnTo>
                  <a:lnTo>
                    <a:pt x="11900" y="298"/>
                  </a:lnTo>
                  <a:lnTo>
                    <a:pt x="11156" y="149"/>
                  </a:lnTo>
                  <a:lnTo>
                    <a:pt x="10450" y="75"/>
                  </a:lnTo>
                  <a:lnTo>
                    <a:pt x="970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p:nvPr/>
          </p:nvSpPr>
          <p:spPr>
            <a:xfrm>
              <a:off x="7728191" y="1209416"/>
              <a:ext cx="178703" cy="161080"/>
            </a:xfrm>
            <a:custGeom>
              <a:rect b="b" l="l" r="r" t="t"/>
              <a:pathLst>
                <a:path extrusionOk="0" h="11901" w="13203">
                  <a:moveTo>
                    <a:pt x="5132" y="1"/>
                  </a:moveTo>
                  <a:lnTo>
                    <a:pt x="4686" y="38"/>
                  </a:lnTo>
                  <a:lnTo>
                    <a:pt x="4240" y="112"/>
                  </a:lnTo>
                  <a:lnTo>
                    <a:pt x="3831" y="224"/>
                  </a:lnTo>
                  <a:lnTo>
                    <a:pt x="3422" y="335"/>
                  </a:lnTo>
                  <a:lnTo>
                    <a:pt x="3087" y="521"/>
                  </a:lnTo>
                  <a:lnTo>
                    <a:pt x="2715" y="781"/>
                  </a:lnTo>
                  <a:lnTo>
                    <a:pt x="2343" y="1042"/>
                  </a:lnTo>
                  <a:lnTo>
                    <a:pt x="2009" y="1339"/>
                  </a:lnTo>
                  <a:lnTo>
                    <a:pt x="1711" y="1637"/>
                  </a:lnTo>
                  <a:lnTo>
                    <a:pt x="1414" y="1934"/>
                  </a:lnTo>
                  <a:lnTo>
                    <a:pt x="1153" y="2269"/>
                  </a:lnTo>
                  <a:lnTo>
                    <a:pt x="930" y="2604"/>
                  </a:lnTo>
                  <a:lnTo>
                    <a:pt x="744" y="2976"/>
                  </a:lnTo>
                  <a:lnTo>
                    <a:pt x="558" y="3347"/>
                  </a:lnTo>
                  <a:lnTo>
                    <a:pt x="372" y="3719"/>
                  </a:lnTo>
                  <a:lnTo>
                    <a:pt x="261" y="4128"/>
                  </a:lnTo>
                  <a:lnTo>
                    <a:pt x="149" y="4537"/>
                  </a:lnTo>
                  <a:lnTo>
                    <a:pt x="75" y="4984"/>
                  </a:lnTo>
                  <a:lnTo>
                    <a:pt x="38" y="5430"/>
                  </a:lnTo>
                  <a:lnTo>
                    <a:pt x="0" y="5876"/>
                  </a:lnTo>
                  <a:lnTo>
                    <a:pt x="0" y="6322"/>
                  </a:lnTo>
                  <a:lnTo>
                    <a:pt x="38" y="6732"/>
                  </a:lnTo>
                  <a:lnTo>
                    <a:pt x="112" y="7141"/>
                  </a:lnTo>
                  <a:lnTo>
                    <a:pt x="224" y="7550"/>
                  </a:lnTo>
                  <a:lnTo>
                    <a:pt x="335" y="7922"/>
                  </a:lnTo>
                  <a:lnTo>
                    <a:pt x="521" y="8256"/>
                  </a:lnTo>
                  <a:lnTo>
                    <a:pt x="707" y="8591"/>
                  </a:lnTo>
                  <a:lnTo>
                    <a:pt x="930" y="8888"/>
                  </a:lnTo>
                  <a:lnTo>
                    <a:pt x="1153" y="9186"/>
                  </a:lnTo>
                  <a:lnTo>
                    <a:pt x="1414" y="9446"/>
                  </a:lnTo>
                  <a:lnTo>
                    <a:pt x="1674" y="9707"/>
                  </a:lnTo>
                  <a:lnTo>
                    <a:pt x="2306" y="10153"/>
                  </a:lnTo>
                  <a:lnTo>
                    <a:pt x="2975" y="10599"/>
                  </a:lnTo>
                  <a:lnTo>
                    <a:pt x="3682" y="10971"/>
                  </a:lnTo>
                  <a:lnTo>
                    <a:pt x="4165" y="11194"/>
                  </a:lnTo>
                  <a:lnTo>
                    <a:pt x="4686" y="11380"/>
                  </a:lnTo>
                  <a:lnTo>
                    <a:pt x="5207" y="11566"/>
                  </a:lnTo>
                  <a:lnTo>
                    <a:pt x="5727" y="11677"/>
                  </a:lnTo>
                  <a:lnTo>
                    <a:pt x="6471" y="11863"/>
                  </a:lnTo>
                  <a:lnTo>
                    <a:pt x="7215" y="11901"/>
                  </a:lnTo>
                  <a:lnTo>
                    <a:pt x="7921" y="11901"/>
                  </a:lnTo>
                  <a:lnTo>
                    <a:pt x="8591" y="11826"/>
                  </a:lnTo>
                  <a:lnTo>
                    <a:pt x="9260" y="11640"/>
                  </a:lnTo>
                  <a:lnTo>
                    <a:pt x="9855" y="11417"/>
                  </a:lnTo>
                  <a:lnTo>
                    <a:pt x="10450" y="11120"/>
                  </a:lnTo>
                  <a:lnTo>
                    <a:pt x="10971" y="10748"/>
                  </a:lnTo>
                  <a:lnTo>
                    <a:pt x="11454" y="10302"/>
                  </a:lnTo>
                  <a:lnTo>
                    <a:pt x="11901" y="9818"/>
                  </a:lnTo>
                  <a:lnTo>
                    <a:pt x="12272" y="9297"/>
                  </a:lnTo>
                  <a:lnTo>
                    <a:pt x="12607" y="8702"/>
                  </a:lnTo>
                  <a:lnTo>
                    <a:pt x="12830" y="8033"/>
                  </a:lnTo>
                  <a:lnTo>
                    <a:pt x="13016" y="7364"/>
                  </a:lnTo>
                  <a:lnTo>
                    <a:pt x="13128" y="6620"/>
                  </a:lnTo>
                  <a:lnTo>
                    <a:pt x="13202" y="5876"/>
                  </a:lnTo>
                  <a:lnTo>
                    <a:pt x="13165" y="5430"/>
                  </a:lnTo>
                  <a:lnTo>
                    <a:pt x="13128" y="5021"/>
                  </a:lnTo>
                  <a:lnTo>
                    <a:pt x="13091" y="4612"/>
                  </a:lnTo>
                  <a:lnTo>
                    <a:pt x="12979" y="4240"/>
                  </a:lnTo>
                  <a:lnTo>
                    <a:pt x="12867" y="3905"/>
                  </a:lnTo>
                  <a:lnTo>
                    <a:pt x="12756" y="3571"/>
                  </a:lnTo>
                  <a:lnTo>
                    <a:pt x="12607" y="3236"/>
                  </a:lnTo>
                  <a:lnTo>
                    <a:pt x="12421" y="2976"/>
                  </a:lnTo>
                  <a:lnTo>
                    <a:pt x="12198" y="2678"/>
                  </a:lnTo>
                  <a:lnTo>
                    <a:pt x="11975" y="2418"/>
                  </a:lnTo>
                  <a:lnTo>
                    <a:pt x="11715" y="2195"/>
                  </a:lnTo>
                  <a:lnTo>
                    <a:pt x="11417" y="1971"/>
                  </a:lnTo>
                  <a:lnTo>
                    <a:pt x="11082" y="1748"/>
                  </a:lnTo>
                  <a:lnTo>
                    <a:pt x="10748" y="1562"/>
                  </a:lnTo>
                  <a:lnTo>
                    <a:pt x="10376" y="1376"/>
                  </a:lnTo>
                  <a:lnTo>
                    <a:pt x="9967" y="1228"/>
                  </a:lnTo>
                  <a:lnTo>
                    <a:pt x="8219" y="521"/>
                  </a:lnTo>
                  <a:lnTo>
                    <a:pt x="7773" y="372"/>
                  </a:lnTo>
                  <a:lnTo>
                    <a:pt x="7326" y="224"/>
                  </a:lnTo>
                  <a:lnTo>
                    <a:pt x="6880" y="149"/>
                  </a:lnTo>
                  <a:lnTo>
                    <a:pt x="6434" y="75"/>
                  </a:lnTo>
                  <a:lnTo>
                    <a:pt x="5988" y="38"/>
                  </a:lnTo>
                  <a:lnTo>
                    <a:pt x="55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p:nvPr/>
          </p:nvSpPr>
          <p:spPr>
            <a:xfrm>
              <a:off x="7376385" y="1153547"/>
              <a:ext cx="110743" cy="29709"/>
            </a:xfrm>
            <a:custGeom>
              <a:rect b="b" l="l" r="r" t="t"/>
              <a:pathLst>
                <a:path extrusionOk="0" h="2195" w="8182">
                  <a:moveTo>
                    <a:pt x="5913" y="1"/>
                  </a:moveTo>
                  <a:lnTo>
                    <a:pt x="5281" y="38"/>
                  </a:lnTo>
                  <a:lnTo>
                    <a:pt x="3979" y="112"/>
                  </a:lnTo>
                  <a:lnTo>
                    <a:pt x="2678" y="298"/>
                  </a:lnTo>
                  <a:lnTo>
                    <a:pt x="2083" y="447"/>
                  </a:lnTo>
                  <a:lnTo>
                    <a:pt x="1525" y="559"/>
                  </a:lnTo>
                  <a:lnTo>
                    <a:pt x="1042" y="707"/>
                  </a:lnTo>
                  <a:lnTo>
                    <a:pt x="670" y="893"/>
                  </a:lnTo>
                  <a:lnTo>
                    <a:pt x="335" y="1042"/>
                  </a:lnTo>
                  <a:lnTo>
                    <a:pt x="149" y="1228"/>
                  </a:lnTo>
                  <a:lnTo>
                    <a:pt x="75" y="1414"/>
                  </a:lnTo>
                  <a:lnTo>
                    <a:pt x="0" y="1600"/>
                  </a:lnTo>
                  <a:lnTo>
                    <a:pt x="0" y="1786"/>
                  </a:lnTo>
                  <a:lnTo>
                    <a:pt x="0" y="1860"/>
                  </a:lnTo>
                  <a:lnTo>
                    <a:pt x="37" y="1934"/>
                  </a:lnTo>
                  <a:lnTo>
                    <a:pt x="223" y="2046"/>
                  </a:lnTo>
                  <a:lnTo>
                    <a:pt x="409" y="2120"/>
                  </a:lnTo>
                  <a:lnTo>
                    <a:pt x="632" y="2158"/>
                  </a:lnTo>
                  <a:lnTo>
                    <a:pt x="856" y="2195"/>
                  </a:lnTo>
                  <a:lnTo>
                    <a:pt x="2157" y="2083"/>
                  </a:lnTo>
                  <a:lnTo>
                    <a:pt x="2827" y="2009"/>
                  </a:lnTo>
                  <a:lnTo>
                    <a:pt x="3459" y="1897"/>
                  </a:lnTo>
                  <a:lnTo>
                    <a:pt x="5839" y="1414"/>
                  </a:lnTo>
                  <a:lnTo>
                    <a:pt x="8182" y="893"/>
                  </a:lnTo>
                  <a:lnTo>
                    <a:pt x="8070" y="373"/>
                  </a:lnTo>
                  <a:lnTo>
                    <a:pt x="7810" y="224"/>
                  </a:lnTo>
                  <a:lnTo>
                    <a:pt x="7438" y="112"/>
                  </a:lnTo>
                  <a:lnTo>
                    <a:pt x="6992" y="75"/>
                  </a:lnTo>
                  <a:lnTo>
                    <a:pt x="6471" y="38"/>
                  </a:lnTo>
                  <a:lnTo>
                    <a:pt x="59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p:nvPr/>
          </p:nvSpPr>
          <p:spPr>
            <a:xfrm>
              <a:off x="7359779" y="1109764"/>
              <a:ext cx="133387" cy="20654"/>
            </a:xfrm>
            <a:custGeom>
              <a:rect b="b" l="l" r="r" t="t"/>
              <a:pathLst>
                <a:path extrusionOk="0" h="1526" w="9855">
                  <a:moveTo>
                    <a:pt x="6173" y="0"/>
                  </a:moveTo>
                  <a:lnTo>
                    <a:pt x="4946" y="75"/>
                  </a:lnTo>
                  <a:lnTo>
                    <a:pt x="3756" y="224"/>
                  </a:lnTo>
                  <a:lnTo>
                    <a:pt x="2529" y="372"/>
                  </a:lnTo>
                  <a:lnTo>
                    <a:pt x="0" y="707"/>
                  </a:lnTo>
                  <a:lnTo>
                    <a:pt x="446" y="930"/>
                  </a:lnTo>
                  <a:lnTo>
                    <a:pt x="967" y="1116"/>
                  </a:lnTo>
                  <a:lnTo>
                    <a:pt x="1562" y="1265"/>
                  </a:lnTo>
                  <a:lnTo>
                    <a:pt x="2231" y="1376"/>
                  </a:lnTo>
                  <a:lnTo>
                    <a:pt x="2901" y="1488"/>
                  </a:lnTo>
                  <a:lnTo>
                    <a:pt x="3644" y="1525"/>
                  </a:lnTo>
                  <a:lnTo>
                    <a:pt x="4388" y="1525"/>
                  </a:lnTo>
                  <a:lnTo>
                    <a:pt x="5132" y="1488"/>
                  </a:lnTo>
                  <a:lnTo>
                    <a:pt x="5913" y="1451"/>
                  </a:lnTo>
                  <a:lnTo>
                    <a:pt x="6620" y="1339"/>
                  </a:lnTo>
                  <a:lnTo>
                    <a:pt x="7326" y="1228"/>
                  </a:lnTo>
                  <a:lnTo>
                    <a:pt x="7958" y="1079"/>
                  </a:lnTo>
                  <a:lnTo>
                    <a:pt x="8553" y="930"/>
                  </a:lnTo>
                  <a:lnTo>
                    <a:pt x="9074" y="707"/>
                  </a:lnTo>
                  <a:lnTo>
                    <a:pt x="9520" y="484"/>
                  </a:lnTo>
                  <a:lnTo>
                    <a:pt x="9855" y="224"/>
                  </a:lnTo>
                  <a:lnTo>
                    <a:pt x="9223" y="149"/>
                  </a:lnTo>
                  <a:lnTo>
                    <a:pt x="8590" y="75"/>
                  </a:lnTo>
                  <a:lnTo>
                    <a:pt x="799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28"/>
          <p:cNvGrpSpPr/>
          <p:nvPr/>
        </p:nvGrpSpPr>
        <p:grpSpPr>
          <a:xfrm>
            <a:off x="7217725" y="3833565"/>
            <a:ext cx="966379" cy="716564"/>
            <a:chOff x="7281768" y="1031754"/>
            <a:chExt cx="746931" cy="651303"/>
          </a:xfrm>
        </p:grpSpPr>
        <p:sp>
          <p:nvSpPr>
            <p:cNvPr id="478" name="Google Shape;478;p28"/>
            <p:cNvSpPr/>
            <p:nvPr/>
          </p:nvSpPr>
          <p:spPr>
            <a:xfrm>
              <a:off x="7665284" y="1456535"/>
              <a:ext cx="363415" cy="226522"/>
            </a:xfrm>
            <a:custGeom>
              <a:rect b="b" l="l" r="r" t="t"/>
              <a:pathLst>
                <a:path extrusionOk="0" h="16736" w="26850">
                  <a:moveTo>
                    <a:pt x="12904" y="3013"/>
                  </a:moveTo>
                  <a:lnTo>
                    <a:pt x="13499" y="3050"/>
                  </a:lnTo>
                  <a:lnTo>
                    <a:pt x="14652" y="3124"/>
                  </a:lnTo>
                  <a:lnTo>
                    <a:pt x="15805" y="3273"/>
                  </a:lnTo>
                  <a:lnTo>
                    <a:pt x="16251" y="3348"/>
                  </a:lnTo>
                  <a:lnTo>
                    <a:pt x="16660" y="3459"/>
                  </a:lnTo>
                  <a:lnTo>
                    <a:pt x="17069" y="3608"/>
                  </a:lnTo>
                  <a:lnTo>
                    <a:pt x="17441" y="3794"/>
                  </a:lnTo>
                  <a:lnTo>
                    <a:pt x="17813" y="4017"/>
                  </a:lnTo>
                  <a:lnTo>
                    <a:pt x="18148" y="4277"/>
                  </a:lnTo>
                  <a:lnTo>
                    <a:pt x="18445" y="4538"/>
                  </a:lnTo>
                  <a:lnTo>
                    <a:pt x="18780" y="4798"/>
                  </a:lnTo>
                  <a:lnTo>
                    <a:pt x="19338" y="5393"/>
                  </a:lnTo>
                  <a:lnTo>
                    <a:pt x="19858" y="6062"/>
                  </a:lnTo>
                  <a:lnTo>
                    <a:pt x="20862" y="7401"/>
                  </a:lnTo>
                  <a:lnTo>
                    <a:pt x="21309" y="8033"/>
                  </a:lnTo>
                  <a:lnTo>
                    <a:pt x="21718" y="8703"/>
                  </a:lnTo>
                  <a:lnTo>
                    <a:pt x="22536" y="10116"/>
                  </a:lnTo>
                  <a:lnTo>
                    <a:pt x="23317" y="11566"/>
                  </a:lnTo>
                  <a:lnTo>
                    <a:pt x="24098" y="13016"/>
                  </a:lnTo>
                  <a:lnTo>
                    <a:pt x="2231" y="14020"/>
                  </a:lnTo>
                  <a:lnTo>
                    <a:pt x="2343" y="12682"/>
                  </a:lnTo>
                  <a:lnTo>
                    <a:pt x="2492" y="11492"/>
                  </a:lnTo>
                  <a:lnTo>
                    <a:pt x="2678" y="10376"/>
                  </a:lnTo>
                  <a:lnTo>
                    <a:pt x="2901" y="9335"/>
                  </a:lnTo>
                  <a:lnTo>
                    <a:pt x="3198" y="8442"/>
                  </a:lnTo>
                  <a:lnTo>
                    <a:pt x="3533" y="7587"/>
                  </a:lnTo>
                  <a:lnTo>
                    <a:pt x="3719" y="7215"/>
                  </a:lnTo>
                  <a:lnTo>
                    <a:pt x="3942" y="6843"/>
                  </a:lnTo>
                  <a:lnTo>
                    <a:pt x="4165" y="6509"/>
                  </a:lnTo>
                  <a:lnTo>
                    <a:pt x="4388" y="6174"/>
                  </a:lnTo>
                  <a:lnTo>
                    <a:pt x="4648" y="5876"/>
                  </a:lnTo>
                  <a:lnTo>
                    <a:pt x="4946" y="5579"/>
                  </a:lnTo>
                  <a:lnTo>
                    <a:pt x="5243" y="5318"/>
                  </a:lnTo>
                  <a:lnTo>
                    <a:pt x="5578" y="5058"/>
                  </a:lnTo>
                  <a:lnTo>
                    <a:pt x="5913" y="4798"/>
                  </a:lnTo>
                  <a:lnTo>
                    <a:pt x="6248" y="4575"/>
                  </a:lnTo>
                  <a:lnTo>
                    <a:pt x="6657" y="4389"/>
                  </a:lnTo>
                  <a:lnTo>
                    <a:pt x="7028" y="4203"/>
                  </a:lnTo>
                  <a:lnTo>
                    <a:pt x="7921" y="3868"/>
                  </a:lnTo>
                  <a:lnTo>
                    <a:pt x="8888" y="3571"/>
                  </a:lnTo>
                  <a:lnTo>
                    <a:pt x="9966" y="3310"/>
                  </a:lnTo>
                  <a:lnTo>
                    <a:pt x="11156" y="3124"/>
                  </a:lnTo>
                  <a:lnTo>
                    <a:pt x="11751" y="3087"/>
                  </a:lnTo>
                  <a:lnTo>
                    <a:pt x="12309" y="3050"/>
                  </a:lnTo>
                  <a:lnTo>
                    <a:pt x="12904" y="3013"/>
                  </a:lnTo>
                  <a:close/>
                  <a:moveTo>
                    <a:pt x="13090" y="1"/>
                  </a:moveTo>
                  <a:lnTo>
                    <a:pt x="12235" y="38"/>
                  </a:lnTo>
                  <a:lnTo>
                    <a:pt x="11379" y="112"/>
                  </a:lnTo>
                  <a:lnTo>
                    <a:pt x="10524" y="224"/>
                  </a:lnTo>
                  <a:lnTo>
                    <a:pt x="9669" y="335"/>
                  </a:lnTo>
                  <a:lnTo>
                    <a:pt x="8851" y="484"/>
                  </a:lnTo>
                  <a:lnTo>
                    <a:pt x="7995" y="633"/>
                  </a:lnTo>
                  <a:lnTo>
                    <a:pt x="7400" y="782"/>
                  </a:lnTo>
                  <a:lnTo>
                    <a:pt x="6805" y="968"/>
                  </a:lnTo>
                  <a:lnTo>
                    <a:pt x="6248" y="1153"/>
                  </a:lnTo>
                  <a:lnTo>
                    <a:pt x="5727" y="1414"/>
                  </a:lnTo>
                  <a:lnTo>
                    <a:pt x="5206" y="1674"/>
                  </a:lnTo>
                  <a:lnTo>
                    <a:pt x="4686" y="1934"/>
                  </a:lnTo>
                  <a:lnTo>
                    <a:pt x="4202" y="2269"/>
                  </a:lnTo>
                  <a:lnTo>
                    <a:pt x="3756" y="2604"/>
                  </a:lnTo>
                  <a:lnTo>
                    <a:pt x="3310" y="2976"/>
                  </a:lnTo>
                  <a:lnTo>
                    <a:pt x="2901" y="3385"/>
                  </a:lnTo>
                  <a:lnTo>
                    <a:pt x="2492" y="3831"/>
                  </a:lnTo>
                  <a:lnTo>
                    <a:pt x="2120" y="4277"/>
                  </a:lnTo>
                  <a:lnTo>
                    <a:pt x="1785" y="4798"/>
                  </a:lnTo>
                  <a:lnTo>
                    <a:pt x="1488" y="5318"/>
                  </a:lnTo>
                  <a:lnTo>
                    <a:pt x="1190" y="5839"/>
                  </a:lnTo>
                  <a:lnTo>
                    <a:pt x="930" y="6434"/>
                  </a:lnTo>
                  <a:lnTo>
                    <a:pt x="744" y="6918"/>
                  </a:lnTo>
                  <a:lnTo>
                    <a:pt x="558" y="7401"/>
                  </a:lnTo>
                  <a:lnTo>
                    <a:pt x="298" y="8368"/>
                  </a:lnTo>
                  <a:lnTo>
                    <a:pt x="149" y="9335"/>
                  </a:lnTo>
                  <a:lnTo>
                    <a:pt x="37" y="10302"/>
                  </a:lnTo>
                  <a:lnTo>
                    <a:pt x="0" y="11306"/>
                  </a:lnTo>
                  <a:lnTo>
                    <a:pt x="0" y="12310"/>
                  </a:lnTo>
                  <a:lnTo>
                    <a:pt x="74" y="13277"/>
                  </a:lnTo>
                  <a:lnTo>
                    <a:pt x="223" y="14281"/>
                  </a:lnTo>
                  <a:lnTo>
                    <a:pt x="260" y="14467"/>
                  </a:lnTo>
                  <a:lnTo>
                    <a:pt x="372" y="14653"/>
                  </a:lnTo>
                  <a:lnTo>
                    <a:pt x="558" y="14876"/>
                  </a:lnTo>
                  <a:lnTo>
                    <a:pt x="744" y="15062"/>
                  </a:lnTo>
                  <a:lnTo>
                    <a:pt x="967" y="15210"/>
                  </a:lnTo>
                  <a:lnTo>
                    <a:pt x="1153" y="15359"/>
                  </a:lnTo>
                  <a:lnTo>
                    <a:pt x="1376" y="15471"/>
                  </a:lnTo>
                  <a:lnTo>
                    <a:pt x="1599" y="15508"/>
                  </a:lnTo>
                  <a:lnTo>
                    <a:pt x="5690" y="15843"/>
                  </a:lnTo>
                  <a:lnTo>
                    <a:pt x="9892" y="16103"/>
                  </a:lnTo>
                  <a:lnTo>
                    <a:pt x="19040" y="16735"/>
                  </a:lnTo>
                  <a:lnTo>
                    <a:pt x="21718" y="16214"/>
                  </a:lnTo>
                  <a:lnTo>
                    <a:pt x="23391" y="15880"/>
                  </a:lnTo>
                  <a:lnTo>
                    <a:pt x="25139" y="15471"/>
                  </a:lnTo>
                  <a:lnTo>
                    <a:pt x="25436" y="15396"/>
                  </a:lnTo>
                  <a:lnTo>
                    <a:pt x="25697" y="15285"/>
                  </a:lnTo>
                  <a:lnTo>
                    <a:pt x="25920" y="15173"/>
                  </a:lnTo>
                  <a:lnTo>
                    <a:pt x="26143" y="15024"/>
                  </a:lnTo>
                  <a:lnTo>
                    <a:pt x="26329" y="14876"/>
                  </a:lnTo>
                  <a:lnTo>
                    <a:pt x="26478" y="14727"/>
                  </a:lnTo>
                  <a:lnTo>
                    <a:pt x="26589" y="14541"/>
                  </a:lnTo>
                  <a:lnTo>
                    <a:pt x="26701" y="14355"/>
                  </a:lnTo>
                  <a:lnTo>
                    <a:pt x="26775" y="14169"/>
                  </a:lnTo>
                  <a:lnTo>
                    <a:pt x="26850" y="13946"/>
                  </a:lnTo>
                  <a:lnTo>
                    <a:pt x="26850" y="13723"/>
                  </a:lnTo>
                  <a:lnTo>
                    <a:pt x="26850" y="13500"/>
                  </a:lnTo>
                  <a:lnTo>
                    <a:pt x="26850" y="13239"/>
                  </a:lnTo>
                  <a:lnTo>
                    <a:pt x="26775" y="12979"/>
                  </a:lnTo>
                  <a:lnTo>
                    <a:pt x="26589" y="12459"/>
                  </a:lnTo>
                  <a:lnTo>
                    <a:pt x="25920" y="10822"/>
                  </a:lnTo>
                  <a:lnTo>
                    <a:pt x="25250" y="9223"/>
                  </a:lnTo>
                  <a:lnTo>
                    <a:pt x="24507" y="7624"/>
                  </a:lnTo>
                  <a:lnTo>
                    <a:pt x="24098" y="6843"/>
                  </a:lnTo>
                  <a:lnTo>
                    <a:pt x="23651" y="6062"/>
                  </a:lnTo>
                  <a:lnTo>
                    <a:pt x="23279" y="5467"/>
                  </a:lnTo>
                  <a:lnTo>
                    <a:pt x="22908" y="4835"/>
                  </a:lnTo>
                  <a:lnTo>
                    <a:pt x="22461" y="4277"/>
                  </a:lnTo>
                  <a:lnTo>
                    <a:pt x="22052" y="3719"/>
                  </a:lnTo>
                  <a:lnTo>
                    <a:pt x="21569" y="3199"/>
                  </a:lnTo>
                  <a:lnTo>
                    <a:pt x="21085" y="2678"/>
                  </a:lnTo>
                  <a:lnTo>
                    <a:pt x="20602" y="2232"/>
                  </a:lnTo>
                  <a:lnTo>
                    <a:pt x="20081" y="1823"/>
                  </a:lnTo>
                  <a:lnTo>
                    <a:pt x="19524" y="1414"/>
                  </a:lnTo>
                  <a:lnTo>
                    <a:pt x="18929" y="1079"/>
                  </a:lnTo>
                  <a:lnTo>
                    <a:pt x="18334" y="782"/>
                  </a:lnTo>
                  <a:lnTo>
                    <a:pt x="17664" y="521"/>
                  </a:lnTo>
                  <a:lnTo>
                    <a:pt x="16995" y="335"/>
                  </a:lnTo>
                  <a:lnTo>
                    <a:pt x="16288" y="149"/>
                  </a:lnTo>
                  <a:lnTo>
                    <a:pt x="15582" y="75"/>
                  </a:lnTo>
                  <a:lnTo>
                    <a:pt x="148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8"/>
            <p:cNvSpPr/>
            <p:nvPr/>
          </p:nvSpPr>
          <p:spPr>
            <a:xfrm>
              <a:off x="7281768" y="1031754"/>
              <a:ext cx="329185" cy="250668"/>
            </a:xfrm>
            <a:custGeom>
              <a:rect b="b" l="l" r="r" t="t"/>
              <a:pathLst>
                <a:path extrusionOk="0" h="18520" w="24321">
                  <a:moveTo>
                    <a:pt x="12309" y="2455"/>
                  </a:moveTo>
                  <a:lnTo>
                    <a:pt x="13053" y="2529"/>
                  </a:lnTo>
                  <a:lnTo>
                    <a:pt x="13759" y="2603"/>
                  </a:lnTo>
                  <a:lnTo>
                    <a:pt x="14503" y="2752"/>
                  </a:lnTo>
                  <a:lnTo>
                    <a:pt x="15247" y="2938"/>
                  </a:lnTo>
                  <a:lnTo>
                    <a:pt x="15805" y="3124"/>
                  </a:lnTo>
                  <a:lnTo>
                    <a:pt x="16325" y="3310"/>
                  </a:lnTo>
                  <a:lnTo>
                    <a:pt x="16809" y="3533"/>
                  </a:lnTo>
                  <a:lnTo>
                    <a:pt x="17255" y="3793"/>
                  </a:lnTo>
                  <a:lnTo>
                    <a:pt x="17627" y="4054"/>
                  </a:lnTo>
                  <a:lnTo>
                    <a:pt x="17962" y="4351"/>
                  </a:lnTo>
                  <a:lnTo>
                    <a:pt x="18222" y="4686"/>
                  </a:lnTo>
                  <a:lnTo>
                    <a:pt x="18482" y="5058"/>
                  </a:lnTo>
                  <a:lnTo>
                    <a:pt x="18705" y="5430"/>
                  </a:lnTo>
                  <a:lnTo>
                    <a:pt x="18854" y="5839"/>
                  </a:lnTo>
                  <a:lnTo>
                    <a:pt x="18966" y="6285"/>
                  </a:lnTo>
                  <a:lnTo>
                    <a:pt x="19077" y="6768"/>
                  </a:lnTo>
                  <a:lnTo>
                    <a:pt x="19114" y="7252"/>
                  </a:lnTo>
                  <a:lnTo>
                    <a:pt x="19152" y="7810"/>
                  </a:lnTo>
                  <a:lnTo>
                    <a:pt x="19114" y="8368"/>
                  </a:lnTo>
                  <a:lnTo>
                    <a:pt x="19077" y="8963"/>
                  </a:lnTo>
                  <a:lnTo>
                    <a:pt x="19003" y="9818"/>
                  </a:lnTo>
                  <a:lnTo>
                    <a:pt x="18966" y="10710"/>
                  </a:lnTo>
                  <a:lnTo>
                    <a:pt x="18966" y="11566"/>
                  </a:lnTo>
                  <a:lnTo>
                    <a:pt x="19040" y="12421"/>
                  </a:lnTo>
                  <a:lnTo>
                    <a:pt x="19189" y="13276"/>
                  </a:lnTo>
                  <a:lnTo>
                    <a:pt x="19300" y="13723"/>
                  </a:lnTo>
                  <a:lnTo>
                    <a:pt x="19412" y="14132"/>
                  </a:lnTo>
                  <a:lnTo>
                    <a:pt x="19598" y="14541"/>
                  </a:lnTo>
                  <a:lnTo>
                    <a:pt x="19784" y="14950"/>
                  </a:lnTo>
                  <a:lnTo>
                    <a:pt x="19970" y="15359"/>
                  </a:lnTo>
                  <a:lnTo>
                    <a:pt x="20230" y="15768"/>
                  </a:lnTo>
                  <a:lnTo>
                    <a:pt x="19933" y="16028"/>
                  </a:lnTo>
                  <a:lnTo>
                    <a:pt x="19300" y="15693"/>
                  </a:lnTo>
                  <a:lnTo>
                    <a:pt x="18668" y="15396"/>
                  </a:lnTo>
                  <a:lnTo>
                    <a:pt x="18371" y="15210"/>
                  </a:lnTo>
                  <a:lnTo>
                    <a:pt x="18110" y="15024"/>
                  </a:lnTo>
                  <a:lnTo>
                    <a:pt x="17850" y="14838"/>
                  </a:lnTo>
                  <a:lnTo>
                    <a:pt x="17627" y="14578"/>
                  </a:lnTo>
                  <a:lnTo>
                    <a:pt x="17329" y="14280"/>
                  </a:lnTo>
                  <a:lnTo>
                    <a:pt x="17069" y="13983"/>
                  </a:lnTo>
                  <a:lnTo>
                    <a:pt x="16772" y="13723"/>
                  </a:lnTo>
                  <a:lnTo>
                    <a:pt x="16474" y="13537"/>
                  </a:lnTo>
                  <a:lnTo>
                    <a:pt x="16177" y="13351"/>
                  </a:lnTo>
                  <a:lnTo>
                    <a:pt x="15879" y="13239"/>
                  </a:lnTo>
                  <a:lnTo>
                    <a:pt x="15544" y="13128"/>
                  </a:lnTo>
                  <a:lnTo>
                    <a:pt x="15247" y="13053"/>
                  </a:lnTo>
                  <a:lnTo>
                    <a:pt x="14912" y="13016"/>
                  </a:lnTo>
                  <a:lnTo>
                    <a:pt x="14578" y="12979"/>
                  </a:lnTo>
                  <a:lnTo>
                    <a:pt x="14243" y="13016"/>
                  </a:lnTo>
                  <a:lnTo>
                    <a:pt x="13908" y="13053"/>
                  </a:lnTo>
                  <a:lnTo>
                    <a:pt x="13164" y="13202"/>
                  </a:lnTo>
                  <a:lnTo>
                    <a:pt x="12384" y="13425"/>
                  </a:lnTo>
                  <a:lnTo>
                    <a:pt x="11937" y="13574"/>
                  </a:lnTo>
                  <a:lnTo>
                    <a:pt x="11528" y="13648"/>
                  </a:lnTo>
                  <a:lnTo>
                    <a:pt x="11119" y="13723"/>
                  </a:lnTo>
                  <a:lnTo>
                    <a:pt x="10710" y="13797"/>
                  </a:lnTo>
                  <a:lnTo>
                    <a:pt x="10264" y="13834"/>
                  </a:lnTo>
                  <a:lnTo>
                    <a:pt x="9855" y="13834"/>
                  </a:lnTo>
                  <a:lnTo>
                    <a:pt x="9446" y="13797"/>
                  </a:lnTo>
                  <a:lnTo>
                    <a:pt x="9037" y="13760"/>
                  </a:lnTo>
                  <a:lnTo>
                    <a:pt x="8628" y="13685"/>
                  </a:lnTo>
                  <a:lnTo>
                    <a:pt x="8256" y="13611"/>
                  </a:lnTo>
                  <a:lnTo>
                    <a:pt x="7847" y="13462"/>
                  </a:lnTo>
                  <a:lnTo>
                    <a:pt x="7475" y="13351"/>
                  </a:lnTo>
                  <a:lnTo>
                    <a:pt x="6731" y="13016"/>
                  </a:lnTo>
                  <a:lnTo>
                    <a:pt x="6024" y="12607"/>
                  </a:lnTo>
                  <a:lnTo>
                    <a:pt x="5392" y="12123"/>
                  </a:lnTo>
                  <a:lnTo>
                    <a:pt x="4760" y="11603"/>
                  </a:lnTo>
                  <a:lnTo>
                    <a:pt x="4239" y="10971"/>
                  </a:lnTo>
                  <a:lnTo>
                    <a:pt x="3756" y="10338"/>
                  </a:lnTo>
                  <a:lnTo>
                    <a:pt x="3533" y="9967"/>
                  </a:lnTo>
                  <a:lnTo>
                    <a:pt x="3347" y="9595"/>
                  </a:lnTo>
                  <a:lnTo>
                    <a:pt x="3161" y="9223"/>
                  </a:lnTo>
                  <a:lnTo>
                    <a:pt x="3012" y="8851"/>
                  </a:lnTo>
                  <a:lnTo>
                    <a:pt x="2901" y="8442"/>
                  </a:lnTo>
                  <a:lnTo>
                    <a:pt x="2789" y="8033"/>
                  </a:lnTo>
                  <a:lnTo>
                    <a:pt x="2678" y="7624"/>
                  </a:lnTo>
                  <a:lnTo>
                    <a:pt x="2640" y="7178"/>
                  </a:lnTo>
                  <a:lnTo>
                    <a:pt x="2603" y="6731"/>
                  </a:lnTo>
                  <a:lnTo>
                    <a:pt x="2603" y="6285"/>
                  </a:lnTo>
                  <a:lnTo>
                    <a:pt x="2678" y="5913"/>
                  </a:lnTo>
                  <a:lnTo>
                    <a:pt x="2826" y="5541"/>
                  </a:lnTo>
                  <a:lnTo>
                    <a:pt x="3012" y="5207"/>
                  </a:lnTo>
                  <a:lnTo>
                    <a:pt x="3235" y="4909"/>
                  </a:lnTo>
                  <a:lnTo>
                    <a:pt x="3570" y="4686"/>
                  </a:lnTo>
                  <a:lnTo>
                    <a:pt x="3942" y="4463"/>
                  </a:lnTo>
                  <a:lnTo>
                    <a:pt x="4611" y="4128"/>
                  </a:lnTo>
                  <a:lnTo>
                    <a:pt x="5281" y="3831"/>
                  </a:lnTo>
                  <a:lnTo>
                    <a:pt x="5987" y="3533"/>
                  </a:lnTo>
                  <a:lnTo>
                    <a:pt x="6657" y="3310"/>
                  </a:lnTo>
                  <a:lnTo>
                    <a:pt x="7363" y="3087"/>
                  </a:lnTo>
                  <a:lnTo>
                    <a:pt x="8033" y="2901"/>
                  </a:lnTo>
                  <a:lnTo>
                    <a:pt x="8739" y="2715"/>
                  </a:lnTo>
                  <a:lnTo>
                    <a:pt x="9446" y="2603"/>
                  </a:lnTo>
                  <a:lnTo>
                    <a:pt x="10152" y="2529"/>
                  </a:lnTo>
                  <a:lnTo>
                    <a:pt x="10896" y="2455"/>
                  </a:lnTo>
                  <a:close/>
                  <a:moveTo>
                    <a:pt x="12123" y="0"/>
                  </a:moveTo>
                  <a:lnTo>
                    <a:pt x="10896" y="38"/>
                  </a:lnTo>
                  <a:lnTo>
                    <a:pt x="9669" y="149"/>
                  </a:lnTo>
                  <a:lnTo>
                    <a:pt x="8442" y="335"/>
                  </a:lnTo>
                  <a:lnTo>
                    <a:pt x="7252" y="595"/>
                  </a:lnTo>
                  <a:lnTo>
                    <a:pt x="6657" y="744"/>
                  </a:lnTo>
                  <a:lnTo>
                    <a:pt x="6062" y="930"/>
                  </a:lnTo>
                  <a:lnTo>
                    <a:pt x="5504" y="1116"/>
                  </a:lnTo>
                  <a:lnTo>
                    <a:pt x="4946" y="1339"/>
                  </a:lnTo>
                  <a:lnTo>
                    <a:pt x="4388" y="1599"/>
                  </a:lnTo>
                  <a:lnTo>
                    <a:pt x="3830" y="1860"/>
                  </a:lnTo>
                  <a:lnTo>
                    <a:pt x="3273" y="2157"/>
                  </a:lnTo>
                  <a:lnTo>
                    <a:pt x="2752" y="2492"/>
                  </a:lnTo>
                  <a:lnTo>
                    <a:pt x="2343" y="2752"/>
                  </a:lnTo>
                  <a:lnTo>
                    <a:pt x="1971" y="3050"/>
                  </a:lnTo>
                  <a:lnTo>
                    <a:pt x="1599" y="3422"/>
                  </a:lnTo>
                  <a:lnTo>
                    <a:pt x="1264" y="3793"/>
                  </a:lnTo>
                  <a:lnTo>
                    <a:pt x="967" y="4203"/>
                  </a:lnTo>
                  <a:lnTo>
                    <a:pt x="707" y="4612"/>
                  </a:lnTo>
                  <a:lnTo>
                    <a:pt x="483" y="5058"/>
                  </a:lnTo>
                  <a:lnTo>
                    <a:pt x="298" y="5504"/>
                  </a:lnTo>
                  <a:lnTo>
                    <a:pt x="186" y="5876"/>
                  </a:lnTo>
                  <a:lnTo>
                    <a:pt x="112" y="6248"/>
                  </a:lnTo>
                  <a:lnTo>
                    <a:pt x="37" y="6620"/>
                  </a:lnTo>
                  <a:lnTo>
                    <a:pt x="0" y="7029"/>
                  </a:lnTo>
                  <a:lnTo>
                    <a:pt x="0" y="7773"/>
                  </a:lnTo>
                  <a:lnTo>
                    <a:pt x="37" y="8553"/>
                  </a:lnTo>
                  <a:lnTo>
                    <a:pt x="186" y="9297"/>
                  </a:lnTo>
                  <a:lnTo>
                    <a:pt x="409" y="10078"/>
                  </a:lnTo>
                  <a:lnTo>
                    <a:pt x="707" y="10822"/>
                  </a:lnTo>
                  <a:lnTo>
                    <a:pt x="1041" y="11528"/>
                  </a:lnTo>
                  <a:lnTo>
                    <a:pt x="1488" y="12309"/>
                  </a:lnTo>
                  <a:lnTo>
                    <a:pt x="2008" y="13053"/>
                  </a:lnTo>
                  <a:lnTo>
                    <a:pt x="2566" y="13723"/>
                  </a:lnTo>
                  <a:lnTo>
                    <a:pt x="3161" y="14318"/>
                  </a:lnTo>
                  <a:lnTo>
                    <a:pt x="3830" y="14838"/>
                  </a:lnTo>
                  <a:lnTo>
                    <a:pt x="4500" y="15322"/>
                  </a:lnTo>
                  <a:lnTo>
                    <a:pt x="5243" y="15731"/>
                  </a:lnTo>
                  <a:lnTo>
                    <a:pt x="5987" y="16028"/>
                  </a:lnTo>
                  <a:lnTo>
                    <a:pt x="6768" y="16326"/>
                  </a:lnTo>
                  <a:lnTo>
                    <a:pt x="7586" y="16512"/>
                  </a:lnTo>
                  <a:lnTo>
                    <a:pt x="8404" y="16623"/>
                  </a:lnTo>
                  <a:lnTo>
                    <a:pt x="9260" y="16660"/>
                  </a:lnTo>
                  <a:lnTo>
                    <a:pt x="10115" y="16623"/>
                  </a:lnTo>
                  <a:lnTo>
                    <a:pt x="10970" y="16512"/>
                  </a:lnTo>
                  <a:lnTo>
                    <a:pt x="11863" y="16326"/>
                  </a:lnTo>
                  <a:lnTo>
                    <a:pt x="12718" y="16065"/>
                  </a:lnTo>
                  <a:lnTo>
                    <a:pt x="13276" y="15842"/>
                  </a:lnTo>
                  <a:lnTo>
                    <a:pt x="13574" y="15731"/>
                  </a:lnTo>
                  <a:lnTo>
                    <a:pt x="13834" y="15693"/>
                  </a:lnTo>
                  <a:lnTo>
                    <a:pt x="14131" y="15656"/>
                  </a:lnTo>
                  <a:lnTo>
                    <a:pt x="14392" y="15731"/>
                  </a:lnTo>
                  <a:lnTo>
                    <a:pt x="14540" y="15805"/>
                  </a:lnTo>
                  <a:lnTo>
                    <a:pt x="14689" y="15917"/>
                  </a:lnTo>
                  <a:lnTo>
                    <a:pt x="14949" y="16177"/>
                  </a:lnTo>
                  <a:lnTo>
                    <a:pt x="15359" y="16660"/>
                  </a:lnTo>
                  <a:lnTo>
                    <a:pt x="15768" y="17032"/>
                  </a:lnTo>
                  <a:lnTo>
                    <a:pt x="16214" y="17404"/>
                  </a:lnTo>
                  <a:lnTo>
                    <a:pt x="16660" y="17664"/>
                  </a:lnTo>
                  <a:lnTo>
                    <a:pt x="17106" y="17925"/>
                  </a:lnTo>
                  <a:lnTo>
                    <a:pt x="17590" y="18148"/>
                  </a:lnTo>
                  <a:lnTo>
                    <a:pt x="18073" y="18297"/>
                  </a:lnTo>
                  <a:lnTo>
                    <a:pt x="18557" y="18408"/>
                  </a:lnTo>
                  <a:lnTo>
                    <a:pt x="19040" y="18483"/>
                  </a:lnTo>
                  <a:lnTo>
                    <a:pt x="19561" y="18520"/>
                  </a:lnTo>
                  <a:lnTo>
                    <a:pt x="20081" y="18520"/>
                  </a:lnTo>
                  <a:lnTo>
                    <a:pt x="20602" y="18483"/>
                  </a:lnTo>
                  <a:lnTo>
                    <a:pt x="21123" y="18408"/>
                  </a:lnTo>
                  <a:lnTo>
                    <a:pt x="21680" y="18297"/>
                  </a:lnTo>
                  <a:lnTo>
                    <a:pt x="22201" y="18148"/>
                  </a:lnTo>
                  <a:lnTo>
                    <a:pt x="22759" y="17999"/>
                  </a:lnTo>
                  <a:lnTo>
                    <a:pt x="22982" y="17888"/>
                  </a:lnTo>
                  <a:lnTo>
                    <a:pt x="23168" y="17776"/>
                  </a:lnTo>
                  <a:lnTo>
                    <a:pt x="23540" y="17516"/>
                  </a:lnTo>
                  <a:lnTo>
                    <a:pt x="23912" y="17218"/>
                  </a:lnTo>
                  <a:lnTo>
                    <a:pt x="24321" y="16921"/>
                  </a:lnTo>
                  <a:lnTo>
                    <a:pt x="23689" y="16214"/>
                  </a:lnTo>
                  <a:lnTo>
                    <a:pt x="23094" y="15508"/>
                  </a:lnTo>
                  <a:lnTo>
                    <a:pt x="22833" y="15247"/>
                  </a:lnTo>
                  <a:lnTo>
                    <a:pt x="22536" y="14987"/>
                  </a:lnTo>
                  <a:lnTo>
                    <a:pt x="21941" y="14503"/>
                  </a:lnTo>
                  <a:lnTo>
                    <a:pt x="21680" y="14243"/>
                  </a:lnTo>
                  <a:lnTo>
                    <a:pt x="21457" y="13983"/>
                  </a:lnTo>
                  <a:lnTo>
                    <a:pt x="21309" y="13723"/>
                  </a:lnTo>
                  <a:lnTo>
                    <a:pt x="21197" y="13462"/>
                  </a:lnTo>
                  <a:lnTo>
                    <a:pt x="21123" y="12942"/>
                  </a:lnTo>
                  <a:lnTo>
                    <a:pt x="21085" y="12384"/>
                  </a:lnTo>
                  <a:lnTo>
                    <a:pt x="21085" y="11863"/>
                  </a:lnTo>
                  <a:lnTo>
                    <a:pt x="21085" y="11305"/>
                  </a:lnTo>
                  <a:lnTo>
                    <a:pt x="21160" y="10748"/>
                  </a:lnTo>
                  <a:lnTo>
                    <a:pt x="21234" y="10227"/>
                  </a:lnTo>
                  <a:lnTo>
                    <a:pt x="21309" y="9669"/>
                  </a:lnTo>
                  <a:lnTo>
                    <a:pt x="21457" y="9148"/>
                  </a:lnTo>
                  <a:lnTo>
                    <a:pt x="21569" y="8628"/>
                  </a:lnTo>
                  <a:lnTo>
                    <a:pt x="21643" y="8144"/>
                  </a:lnTo>
                  <a:lnTo>
                    <a:pt x="21680" y="7661"/>
                  </a:lnTo>
                  <a:lnTo>
                    <a:pt x="21718" y="7178"/>
                  </a:lnTo>
                  <a:lnTo>
                    <a:pt x="21680" y="6731"/>
                  </a:lnTo>
                  <a:lnTo>
                    <a:pt x="21643" y="6285"/>
                  </a:lnTo>
                  <a:lnTo>
                    <a:pt x="21532" y="5839"/>
                  </a:lnTo>
                  <a:lnTo>
                    <a:pt x="21420" y="5430"/>
                  </a:lnTo>
                  <a:lnTo>
                    <a:pt x="21271" y="5021"/>
                  </a:lnTo>
                  <a:lnTo>
                    <a:pt x="21085" y="4612"/>
                  </a:lnTo>
                  <a:lnTo>
                    <a:pt x="20862" y="4203"/>
                  </a:lnTo>
                  <a:lnTo>
                    <a:pt x="20639" y="3831"/>
                  </a:lnTo>
                  <a:lnTo>
                    <a:pt x="20342" y="3459"/>
                  </a:lnTo>
                  <a:lnTo>
                    <a:pt x="20044" y="3124"/>
                  </a:lnTo>
                  <a:lnTo>
                    <a:pt x="19709" y="2752"/>
                  </a:lnTo>
                  <a:lnTo>
                    <a:pt x="19375" y="2418"/>
                  </a:lnTo>
                  <a:lnTo>
                    <a:pt x="18966" y="2083"/>
                  </a:lnTo>
                  <a:lnTo>
                    <a:pt x="18557" y="1785"/>
                  </a:lnTo>
                  <a:lnTo>
                    <a:pt x="18185" y="1525"/>
                  </a:lnTo>
                  <a:lnTo>
                    <a:pt x="17739" y="1265"/>
                  </a:lnTo>
                  <a:lnTo>
                    <a:pt x="17329" y="1042"/>
                  </a:lnTo>
                  <a:lnTo>
                    <a:pt x="16883" y="856"/>
                  </a:lnTo>
                  <a:lnTo>
                    <a:pt x="16437" y="670"/>
                  </a:lnTo>
                  <a:lnTo>
                    <a:pt x="15991" y="521"/>
                  </a:lnTo>
                  <a:lnTo>
                    <a:pt x="15544" y="372"/>
                  </a:lnTo>
                  <a:lnTo>
                    <a:pt x="15061" y="261"/>
                  </a:lnTo>
                  <a:lnTo>
                    <a:pt x="14094" y="112"/>
                  </a:lnTo>
                  <a:lnTo>
                    <a:pt x="13127" y="38"/>
                  </a:lnTo>
                  <a:lnTo>
                    <a:pt x="1212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a:off x="7676856" y="1172671"/>
              <a:ext cx="264772" cy="249667"/>
            </a:xfrm>
            <a:custGeom>
              <a:rect b="b" l="l" r="r" t="t"/>
              <a:pathLst>
                <a:path extrusionOk="0" h="18446" w="19562">
                  <a:moveTo>
                    <a:pt x="9372" y="2716"/>
                  </a:moveTo>
                  <a:lnTo>
                    <a:pt x="9781" y="2753"/>
                  </a:lnTo>
                  <a:lnTo>
                    <a:pt x="10227" y="2790"/>
                  </a:lnTo>
                  <a:lnTo>
                    <a:pt x="10673" y="2864"/>
                  </a:lnTo>
                  <a:lnTo>
                    <a:pt x="11119" y="2939"/>
                  </a:lnTo>
                  <a:lnTo>
                    <a:pt x="11566" y="3087"/>
                  </a:lnTo>
                  <a:lnTo>
                    <a:pt x="12012" y="3236"/>
                  </a:lnTo>
                  <a:lnTo>
                    <a:pt x="13760" y="3943"/>
                  </a:lnTo>
                  <a:lnTo>
                    <a:pt x="14169" y="4091"/>
                  </a:lnTo>
                  <a:lnTo>
                    <a:pt x="14541" y="4277"/>
                  </a:lnTo>
                  <a:lnTo>
                    <a:pt x="14875" y="4463"/>
                  </a:lnTo>
                  <a:lnTo>
                    <a:pt x="15210" y="4686"/>
                  </a:lnTo>
                  <a:lnTo>
                    <a:pt x="15508" y="4910"/>
                  </a:lnTo>
                  <a:lnTo>
                    <a:pt x="15768" y="5133"/>
                  </a:lnTo>
                  <a:lnTo>
                    <a:pt x="15991" y="5393"/>
                  </a:lnTo>
                  <a:lnTo>
                    <a:pt x="16214" y="5691"/>
                  </a:lnTo>
                  <a:lnTo>
                    <a:pt x="16400" y="5951"/>
                  </a:lnTo>
                  <a:lnTo>
                    <a:pt x="16549" y="6286"/>
                  </a:lnTo>
                  <a:lnTo>
                    <a:pt x="16660" y="6620"/>
                  </a:lnTo>
                  <a:lnTo>
                    <a:pt x="16772" y="6955"/>
                  </a:lnTo>
                  <a:lnTo>
                    <a:pt x="16884" y="7327"/>
                  </a:lnTo>
                  <a:lnTo>
                    <a:pt x="16921" y="7736"/>
                  </a:lnTo>
                  <a:lnTo>
                    <a:pt x="16958" y="8145"/>
                  </a:lnTo>
                  <a:lnTo>
                    <a:pt x="16995" y="8591"/>
                  </a:lnTo>
                  <a:lnTo>
                    <a:pt x="16921" y="9335"/>
                  </a:lnTo>
                  <a:lnTo>
                    <a:pt x="16809" y="10079"/>
                  </a:lnTo>
                  <a:lnTo>
                    <a:pt x="16623" y="10748"/>
                  </a:lnTo>
                  <a:lnTo>
                    <a:pt x="16400" y="11417"/>
                  </a:lnTo>
                  <a:lnTo>
                    <a:pt x="16065" y="12012"/>
                  </a:lnTo>
                  <a:lnTo>
                    <a:pt x="15694" y="12533"/>
                  </a:lnTo>
                  <a:lnTo>
                    <a:pt x="15247" y="13017"/>
                  </a:lnTo>
                  <a:lnTo>
                    <a:pt x="14764" y="13463"/>
                  </a:lnTo>
                  <a:lnTo>
                    <a:pt x="14243" y="13835"/>
                  </a:lnTo>
                  <a:lnTo>
                    <a:pt x="13648" y="14132"/>
                  </a:lnTo>
                  <a:lnTo>
                    <a:pt x="13053" y="14355"/>
                  </a:lnTo>
                  <a:lnTo>
                    <a:pt x="12384" y="14541"/>
                  </a:lnTo>
                  <a:lnTo>
                    <a:pt x="11714" y="14616"/>
                  </a:lnTo>
                  <a:lnTo>
                    <a:pt x="11008" y="14616"/>
                  </a:lnTo>
                  <a:lnTo>
                    <a:pt x="10264" y="14578"/>
                  </a:lnTo>
                  <a:lnTo>
                    <a:pt x="9520" y="14392"/>
                  </a:lnTo>
                  <a:lnTo>
                    <a:pt x="9000" y="14281"/>
                  </a:lnTo>
                  <a:lnTo>
                    <a:pt x="8479" y="14095"/>
                  </a:lnTo>
                  <a:lnTo>
                    <a:pt x="7958" y="13909"/>
                  </a:lnTo>
                  <a:lnTo>
                    <a:pt x="7475" y="13686"/>
                  </a:lnTo>
                  <a:lnTo>
                    <a:pt x="6768" y="13314"/>
                  </a:lnTo>
                  <a:lnTo>
                    <a:pt x="6099" y="12868"/>
                  </a:lnTo>
                  <a:lnTo>
                    <a:pt x="5467" y="12422"/>
                  </a:lnTo>
                  <a:lnTo>
                    <a:pt x="5207" y="12161"/>
                  </a:lnTo>
                  <a:lnTo>
                    <a:pt x="4946" y="11901"/>
                  </a:lnTo>
                  <a:lnTo>
                    <a:pt x="4723" y="11603"/>
                  </a:lnTo>
                  <a:lnTo>
                    <a:pt x="4500" y="11306"/>
                  </a:lnTo>
                  <a:lnTo>
                    <a:pt x="4314" y="10971"/>
                  </a:lnTo>
                  <a:lnTo>
                    <a:pt x="4128" y="10637"/>
                  </a:lnTo>
                  <a:lnTo>
                    <a:pt x="4017" y="10265"/>
                  </a:lnTo>
                  <a:lnTo>
                    <a:pt x="3905" y="9856"/>
                  </a:lnTo>
                  <a:lnTo>
                    <a:pt x="3831" y="9447"/>
                  </a:lnTo>
                  <a:lnTo>
                    <a:pt x="3793" y="9037"/>
                  </a:lnTo>
                  <a:lnTo>
                    <a:pt x="3793" y="8591"/>
                  </a:lnTo>
                  <a:lnTo>
                    <a:pt x="3831" y="8145"/>
                  </a:lnTo>
                  <a:lnTo>
                    <a:pt x="3868" y="7699"/>
                  </a:lnTo>
                  <a:lnTo>
                    <a:pt x="3942" y="7252"/>
                  </a:lnTo>
                  <a:lnTo>
                    <a:pt x="4054" y="6843"/>
                  </a:lnTo>
                  <a:lnTo>
                    <a:pt x="4165" y="6434"/>
                  </a:lnTo>
                  <a:lnTo>
                    <a:pt x="4351" y="6062"/>
                  </a:lnTo>
                  <a:lnTo>
                    <a:pt x="4537" y="5691"/>
                  </a:lnTo>
                  <a:lnTo>
                    <a:pt x="4723" y="5319"/>
                  </a:lnTo>
                  <a:lnTo>
                    <a:pt x="4946" y="4984"/>
                  </a:lnTo>
                  <a:lnTo>
                    <a:pt x="5207" y="4649"/>
                  </a:lnTo>
                  <a:lnTo>
                    <a:pt x="5504" y="4352"/>
                  </a:lnTo>
                  <a:lnTo>
                    <a:pt x="5802" y="4054"/>
                  </a:lnTo>
                  <a:lnTo>
                    <a:pt x="6136" y="3757"/>
                  </a:lnTo>
                  <a:lnTo>
                    <a:pt x="6508" y="3496"/>
                  </a:lnTo>
                  <a:lnTo>
                    <a:pt x="6880" y="3236"/>
                  </a:lnTo>
                  <a:lnTo>
                    <a:pt x="7215" y="3050"/>
                  </a:lnTo>
                  <a:lnTo>
                    <a:pt x="7624" y="2939"/>
                  </a:lnTo>
                  <a:lnTo>
                    <a:pt x="8033" y="2827"/>
                  </a:lnTo>
                  <a:lnTo>
                    <a:pt x="8479" y="2753"/>
                  </a:lnTo>
                  <a:lnTo>
                    <a:pt x="8925" y="2716"/>
                  </a:lnTo>
                  <a:close/>
                  <a:moveTo>
                    <a:pt x="8368" y="1"/>
                  </a:moveTo>
                  <a:lnTo>
                    <a:pt x="7103" y="112"/>
                  </a:lnTo>
                  <a:lnTo>
                    <a:pt x="6471" y="187"/>
                  </a:lnTo>
                  <a:lnTo>
                    <a:pt x="5876" y="373"/>
                  </a:lnTo>
                  <a:lnTo>
                    <a:pt x="5281" y="670"/>
                  </a:lnTo>
                  <a:lnTo>
                    <a:pt x="4686" y="1005"/>
                  </a:lnTo>
                  <a:lnTo>
                    <a:pt x="4091" y="1377"/>
                  </a:lnTo>
                  <a:lnTo>
                    <a:pt x="3533" y="1823"/>
                  </a:lnTo>
                  <a:lnTo>
                    <a:pt x="3013" y="2344"/>
                  </a:lnTo>
                  <a:lnTo>
                    <a:pt x="2492" y="2864"/>
                  </a:lnTo>
                  <a:lnTo>
                    <a:pt x="2046" y="3459"/>
                  </a:lnTo>
                  <a:lnTo>
                    <a:pt x="1599" y="4054"/>
                  </a:lnTo>
                  <a:lnTo>
                    <a:pt x="1228" y="4686"/>
                  </a:lnTo>
                  <a:lnTo>
                    <a:pt x="893" y="5319"/>
                  </a:lnTo>
                  <a:lnTo>
                    <a:pt x="595" y="5988"/>
                  </a:lnTo>
                  <a:lnTo>
                    <a:pt x="372" y="6620"/>
                  </a:lnTo>
                  <a:lnTo>
                    <a:pt x="186" y="7252"/>
                  </a:lnTo>
                  <a:lnTo>
                    <a:pt x="75" y="7885"/>
                  </a:lnTo>
                  <a:lnTo>
                    <a:pt x="38" y="8480"/>
                  </a:lnTo>
                  <a:lnTo>
                    <a:pt x="0" y="9037"/>
                  </a:lnTo>
                  <a:lnTo>
                    <a:pt x="38" y="9595"/>
                  </a:lnTo>
                  <a:lnTo>
                    <a:pt x="112" y="10153"/>
                  </a:lnTo>
                  <a:lnTo>
                    <a:pt x="223" y="10674"/>
                  </a:lnTo>
                  <a:lnTo>
                    <a:pt x="372" y="11232"/>
                  </a:lnTo>
                  <a:lnTo>
                    <a:pt x="558" y="11752"/>
                  </a:lnTo>
                  <a:lnTo>
                    <a:pt x="781" y="12273"/>
                  </a:lnTo>
                  <a:lnTo>
                    <a:pt x="1042" y="12756"/>
                  </a:lnTo>
                  <a:lnTo>
                    <a:pt x="1302" y="13240"/>
                  </a:lnTo>
                  <a:lnTo>
                    <a:pt x="1599" y="13723"/>
                  </a:lnTo>
                  <a:lnTo>
                    <a:pt x="1971" y="14169"/>
                  </a:lnTo>
                  <a:lnTo>
                    <a:pt x="2306" y="14616"/>
                  </a:lnTo>
                  <a:lnTo>
                    <a:pt x="2715" y="15062"/>
                  </a:lnTo>
                  <a:lnTo>
                    <a:pt x="3124" y="15471"/>
                  </a:lnTo>
                  <a:lnTo>
                    <a:pt x="3570" y="15843"/>
                  </a:lnTo>
                  <a:lnTo>
                    <a:pt x="4017" y="16215"/>
                  </a:lnTo>
                  <a:lnTo>
                    <a:pt x="4500" y="16549"/>
                  </a:lnTo>
                  <a:lnTo>
                    <a:pt x="4983" y="16847"/>
                  </a:lnTo>
                  <a:lnTo>
                    <a:pt x="5504" y="17144"/>
                  </a:lnTo>
                  <a:lnTo>
                    <a:pt x="6025" y="17405"/>
                  </a:lnTo>
                  <a:lnTo>
                    <a:pt x="6583" y="17628"/>
                  </a:lnTo>
                  <a:lnTo>
                    <a:pt x="7103" y="17851"/>
                  </a:lnTo>
                  <a:lnTo>
                    <a:pt x="7698" y="18037"/>
                  </a:lnTo>
                  <a:lnTo>
                    <a:pt x="8256" y="18186"/>
                  </a:lnTo>
                  <a:lnTo>
                    <a:pt x="8851" y="18297"/>
                  </a:lnTo>
                  <a:lnTo>
                    <a:pt x="9446" y="18372"/>
                  </a:lnTo>
                  <a:lnTo>
                    <a:pt x="10041" y="18409"/>
                  </a:lnTo>
                  <a:lnTo>
                    <a:pt x="10636" y="18446"/>
                  </a:lnTo>
                  <a:lnTo>
                    <a:pt x="11231" y="18409"/>
                  </a:lnTo>
                  <a:lnTo>
                    <a:pt x="11826" y="18334"/>
                  </a:lnTo>
                  <a:lnTo>
                    <a:pt x="12458" y="18223"/>
                  </a:lnTo>
                  <a:lnTo>
                    <a:pt x="13239" y="18037"/>
                  </a:lnTo>
                  <a:lnTo>
                    <a:pt x="13983" y="17777"/>
                  </a:lnTo>
                  <a:lnTo>
                    <a:pt x="14727" y="17442"/>
                  </a:lnTo>
                  <a:lnTo>
                    <a:pt x="15396" y="17070"/>
                  </a:lnTo>
                  <a:lnTo>
                    <a:pt x="15991" y="16624"/>
                  </a:lnTo>
                  <a:lnTo>
                    <a:pt x="16586" y="16103"/>
                  </a:lnTo>
                  <a:lnTo>
                    <a:pt x="17107" y="15545"/>
                  </a:lnTo>
                  <a:lnTo>
                    <a:pt x="17590" y="14950"/>
                  </a:lnTo>
                  <a:lnTo>
                    <a:pt x="18036" y="14281"/>
                  </a:lnTo>
                  <a:lnTo>
                    <a:pt x="18408" y="13574"/>
                  </a:lnTo>
                  <a:lnTo>
                    <a:pt x="18743" y="12793"/>
                  </a:lnTo>
                  <a:lnTo>
                    <a:pt x="19040" y="12012"/>
                  </a:lnTo>
                  <a:lnTo>
                    <a:pt x="19226" y="11157"/>
                  </a:lnTo>
                  <a:lnTo>
                    <a:pt x="19412" y="10265"/>
                  </a:lnTo>
                  <a:lnTo>
                    <a:pt x="19487" y="9335"/>
                  </a:lnTo>
                  <a:lnTo>
                    <a:pt x="19524" y="8368"/>
                  </a:lnTo>
                  <a:lnTo>
                    <a:pt x="19561" y="7922"/>
                  </a:lnTo>
                  <a:lnTo>
                    <a:pt x="19561" y="7513"/>
                  </a:lnTo>
                  <a:lnTo>
                    <a:pt x="19524" y="7104"/>
                  </a:lnTo>
                  <a:lnTo>
                    <a:pt x="19449" y="6695"/>
                  </a:lnTo>
                  <a:lnTo>
                    <a:pt x="19375" y="6286"/>
                  </a:lnTo>
                  <a:lnTo>
                    <a:pt x="19264" y="5914"/>
                  </a:lnTo>
                  <a:lnTo>
                    <a:pt x="19115" y="5542"/>
                  </a:lnTo>
                  <a:lnTo>
                    <a:pt x="18966" y="5170"/>
                  </a:lnTo>
                  <a:lnTo>
                    <a:pt x="18780" y="4835"/>
                  </a:lnTo>
                  <a:lnTo>
                    <a:pt x="18594" y="4463"/>
                  </a:lnTo>
                  <a:lnTo>
                    <a:pt x="18371" y="4129"/>
                  </a:lnTo>
                  <a:lnTo>
                    <a:pt x="18111" y="3794"/>
                  </a:lnTo>
                  <a:lnTo>
                    <a:pt x="17553" y="3162"/>
                  </a:lnTo>
                  <a:lnTo>
                    <a:pt x="16921" y="2604"/>
                  </a:lnTo>
                  <a:lnTo>
                    <a:pt x="16363" y="2158"/>
                  </a:lnTo>
                  <a:lnTo>
                    <a:pt x="15805" y="1786"/>
                  </a:lnTo>
                  <a:lnTo>
                    <a:pt x="15247" y="1451"/>
                  </a:lnTo>
                  <a:lnTo>
                    <a:pt x="14652" y="1154"/>
                  </a:lnTo>
                  <a:lnTo>
                    <a:pt x="14057" y="893"/>
                  </a:lnTo>
                  <a:lnTo>
                    <a:pt x="13462" y="670"/>
                  </a:lnTo>
                  <a:lnTo>
                    <a:pt x="12867" y="447"/>
                  </a:lnTo>
                  <a:lnTo>
                    <a:pt x="12235" y="298"/>
                  </a:lnTo>
                  <a:lnTo>
                    <a:pt x="11603" y="187"/>
                  </a:lnTo>
                  <a:lnTo>
                    <a:pt x="10971" y="112"/>
                  </a:lnTo>
                  <a:lnTo>
                    <a:pt x="10338" y="38"/>
                  </a:lnTo>
                  <a:lnTo>
                    <a:pt x="966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p:nvPr/>
          </p:nvSpPr>
          <p:spPr>
            <a:xfrm>
              <a:off x="7695479" y="1497300"/>
              <a:ext cx="295970" cy="149007"/>
            </a:xfrm>
            <a:custGeom>
              <a:rect b="b" l="l" r="r" t="t"/>
              <a:pathLst>
                <a:path extrusionOk="0" h="11009" w="21867">
                  <a:moveTo>
                    <a:pt x="10673" y="1"/>
                  </a:moveTo>
                  <a:lnTo>
                    <a:pt x="10078" y="38"/>
                  </a:lnTo>
                  <a:lnTo>
                    <a:pt x="9520" y="75"/>
                  </a:lnTo>
                  <a:lnTo>
                    <a:pt x="8925" y="112"/>
                  </a:lnTo>
                  <a:lnTo>
                    <a:pt x="7735" y="298"/>
                  </a:lnTo>
                  <a:lnTo>
                    <a:pt x="6657" y="559"/>
                  </a:lnTo>
                  <a:lnTo>
                    <a:pt x="5690" y="856"/>
                  </a:lnTo>
                  <a:lnTo>
                    <a:pt x="4797" y="1191"/>
                  </a:lnTo>
                  <a:lnTo>
                    <a:pt x="4426" y="1377"/>
                  </a:lnTo>
                  <a:lnTo>
                    <a:pt x="4017" y="1563"/>
                  </a:lnTo>
                  <a:lnTo>
                    <a:pt x="3682" y="1786"/>
                  </a:lnTo>
                  <a:lnTo>
                    <a:pt x="3347" y="2046"/>
                  </a:lnTo>
                  <a:lnTo>
                    <a:pt x="3012" y="2306"/>
                  </a:lnTo>
                  <a:lnTo>
                    <a:pt x="2715" y="2567"/>
                  </a:lnTo>
                  <a:lnTo>
                    <a:pt x="2417" y="2864"/>
                  </a:lnTo>
                  <a:lnTo>
                    <a:pt x="2157" y="3162"/>
                  </a:lnTo>
                  <a:lnTo>
                    <a:pt x="1934" y="3497"/>
                  </a:lnTo>
                  <a:lnTo>
                    <a:pt x="1711" y="3831"/>
                  </a:lnTo>
                  <a:lnTo>
                    <a:pt x="1488" y="4203"/>
                  </a:lnTo>
                  <a:lnTo>
                    <a:pt x="1302" y="4575"/>
                  </a:lnTo>
                  <a:lnTo>
                    <a:pt x="967" y="5430"/>
                  </a:lnTo>
                  <a:lnTo>
                    <a:pt x="670" y="6323"/>
                  </a:lnTo>
                  <a:lnTo>
                    <a:pt x="447" y="7364"/>
                  </a:lnTo>
                  <a:lnTo>
                    <a:pt x="261" y="8480"/>
                  </a:lnTo>
                  <a:lnTo>
                    <a:pt x="112" y="9670"/>
                  </a:lnTo>
                  <a:lnTo>
                    <a:pt x="0" y="11008"/>
                  </a:lnTo>
                  <a:lnTo>
                    <a:pt x="21867" y="10004"/>
                  </a:lnTo>
                  <a:lnTo>
                    <a:pt x="21086" y="8554"/>
                  </a:lnTo>
                  <a:lnTo>
                    <a:pt x="20305" y="7104"/>
                  </a:lnTo>
                  <a:lnTo>
                    <a:pt x="19487" y="5691"/>
                  </a:lnTo>
                  <a:lnTo>
                    <a:pt x="19078" y="5021"/>
                  </a:lnTo>
                  <a:lnTo>
                    <a:pt x="18631" y="4389"/>
                  </a:lnTo>
                  <a:lnTo>
                    <a:pt x="17627" y="3050"/>
                  </a:lnTo>
                  <a:lnTo>
                    <a:pt x="17107" y="2381"/>
                  </a:lnTo>
                  <a:lnTo>
                    <a:pt x="16549" y="1786"/>
                  </a:lnTo>
                  <a:lnTo>
                    <a:pt x="16214" y="1526"/>
                  </a:lnTo>
                  <a:lnTo>
                    <a:pt x="15917" y="1265"/>
                  </a:lnTo>
                  <a:lnTo>
                    <a:pt x="15582" y="1005"/>
                  </a:lnTo>
                  <a:lnTo>
                    <a:pt x="15210" y="782"/>
                  </a:lnTo>
                  <a:lnTo>
                    <a:pt x="14838" y="596"/>
                  </a:lnTo>
                  <a:lnTo>
                    <a:pt x="14429" y="447"/>
                  </a:lnTo>
                  <a:lnTo>
                    <a:pt x="14020" y="336"/>
                  </a:lnTo>
                  <a:lnTo>
                    <a:pt x="13574" y="261"/>
                  </a:lnTo>
                  <a:lnTo>
                    <a:pt x="12421" y="112"/>
                  </a:lnTo>
                  <a:lnTo>
                    <a:pt x="11268" y="38"/>
                  </a:lnTo>
                  <a:lnTo>
                    <a:pt x="106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8"/>
            <p:cNvSpPr/>
            <p:nvPr/>
          </p:nvSpPr>
          <p:spPr>
            <a:xfrm>
              <a:off x="7316998" y="1064967"/>
              <a:ext cx="238595" cy="183738"/>
            </a:xfrm>
            <a:custGeom>
              <a:rect b="b" l="l" r="r" t="t"/>
              <a:pathLst>
                <a:path extrusionOk="0" h="13575" w="17628">
                  <a:moveTo>
                    <a:pt x="11156" y="3310"/>
                  </a:moveTo>
                  <a:lnTo>
                    <a:pt x="11751" y="3385"/>
                  </a:lnTo>
                  <a:lnTo>
                    <a:pt x="12384" y="3459"/>
                  </a:lnTo>
                  <a:lnTo>
                    <a:pt x="13016" y="3534"/>
                  </a:lnTo>
                  <a:lnTo>
                    <a:pt x="12681" y="3794"/>
                  </a:lnTo>
                  <a:lnTo>
                    <a:pt x="12235" y="4017"/>
                  </a:lnTo>
                  <a:lnTo>
                    <a:pt x="11714" y="4240"/>
                  </a:lnTo>
                  <a:lnTo>
                    <a:pt x="11119" y="4389"/>
                  </a:lnTo>
                  <a:lnTo>
                    <a:pt x="10487" y="4538"/>
                  </a:lnTo>
                  <a:lnTo>
                    <a:pt x="9781" y="4649"/>
                  </a:lnTo>
                  <a:lnTo>
                    <a:pt x="9074" y="4761"/>
                  </a:lnTo>
                  <a:lnTo>
                    <a:pt x="8293" y="4798"/>
                  </a:lnTo>
                  <a:lnTo>
                    <a:pt x="7549" y="4835"/>
                  </a:lnTo>
                  <a:lnTo>
                    <a:pt x="6805" y="4835"/>
                  </a:lnTo>
                  <a:lnTo>
                    <a:pt x="6062" y="4798"/>
                  </a:lnTo>
                  <a:lnTo>
                    <a:pt x="5392" y="4686"/>
                  </a:lnTo>
                  <a:lnTo>
                    <a:pt x="4723" y="4575"/>
                  </a:lnTo>
                  <a:lnTo>
                    <a:pt x="4128" y="4426"/>
                  </a:lnTo>
                  <a:lnTo>
                    <a:pt x="3607" y="4240"/>
                  </a:lnTo>
                  <a:lnTo>
                    <a:pt x="3161" y="4017"/>
                  </a:lnTo>
                  <a:lnTo>
                    <a:pt x="5690" y="3682"/>
                  </a:lnTo>
                  <a:lnTo>
                    <a:pt x="6917" y="3534"/>
                  </a:lnTo>
                  <a:lnTo>
                    <a:pt x="8107" y="3385"/>
                  </a:lnTo>
                  <a:lnTo>
                    <a:pt x="9334" y="3310"/>
                  </a:lnTo>
                  <a:close/>
                  <a:moveTo>
                    <a:pt x="10301" y="6546"/>
                  </a:moveTo>
                  <a:lnTo>
                    <a:pt x="10859" y="6583"/>
                  </a:lnTo>
                  <a:lnTo>
                    <a:pt x="11380" y="6620"/>
                  </a:lnTo>
                  <a:lnTo>
                    <a:pt x="11826" y="6657"/>
                  </a:lnTo>
                  <a:lnTo>
                    <a:pt x="12198" y="6769"/>
                  </a:lnTo>
                  <a:lnTo>
                    <a:pt x="12458" y="6918"/>
                  </a:lnTo>
                  <a:lnTo>
                    <a:pt x="12570" y="7438"/>
                  </a:lnTo>
                  <a:lnTo>
                    <a:pt x="10227" y="7959"/>
                  </a:lnTo>
                  <a:lnTo>
                    <a:pt x="7847" y="8442"/>
                  </a:lnTo>
                  <a:lnTo>
                    <a:pt x="7215" y="8554"/>
                  </a:lnTo>
                  <a:lnTo>
                    <a:pt x="6545" y="8628"/>
                  </a:lnTo>
                  <a:lnTo>
                    <a:pt x="5244" y="8740"/>
                  </a:lnTo>
                  <a:lnTo>
                    <a:pt x="5020" y="8703"/>
                  </a:lnTo>
                  <a:lnTo>
                    <a:pt x="4797" y="8665"/>
                  </a:lnTo>
                  <a:lnTo>
                    <a:pt x="4611" y="8591"/>
                  </a:lnTo>
                  <a:lnTo>
                    <a:pt x="4425" y="8479"/>
                  </a:lnTo>
                  <a:lnTo>
                    <a:pt x="4388" y="8405"/>
                  </a:lnTo>
                  <a:lnTo>
                    <a:pt x="4388" y="8331"/>
                  </a:lnTo>
                  <a:lnTo>
                    <a:pt x="4388" y="8145"/>
                  </a:lnTo>
                  <a:lnTo>
                    <a:pt x="4463" y="7959"/>
                  </a:lnTo>
                  <a:lnTo>
                    <a:pt x="4537" y="7773"/>
                  </a:lnTo>
                  <a:lnTo>
                    <a:pt x="4723" y="7587"/>
                  </a:lnTo>
                  <a:lnTo>
                    <a:pt x="5058" y="7438"/>
                  </a:lnTo>
                  <a:lnTo>
                    <a:pt x="5430" y="7252"/>
                  </a:lnTo>
                  <a:lnTo>
                    <a:pt x="5913" y="7104"/>
                  </a:lnTo>
                  <a:lnTo>
                    <a:pt x="6471" y="6992"/>
                  </a:lnTo>
                  <a:lnTo>
                    <a:pt x="7066" y="6843"/>
                  </a:lnTo>
                  <a:lnTo>
                    <a:pt x="8367" y="6657"/>
                  </a:lnTo>
                  <a:lnTo>
                    <a:pt x="9669" y="6583"/>
                  </a:lnTo>
                  <a:lnTo>
                    <a:pt x="10301" y="6546"/>
                  </a:lnTo>
                  <a:close/>
                  <a:moveTo>
                    <a:pt x="8293" y="1"/>
                  </a:moveTo>
                  <a:lnTo>
                    <a:pt x="7549" y="75"/>
                  </a:lnTo>
                  <a:lnTo>
                    <a:pt x="6843" y="149"/>
                  </a:lnTo>
                  <a:lnTo>
                    <a:pt x="6136" y="261"/>
                  </a:lnTo>
                  <a:lnTo>
                    <a:pt x="5430" y="447"/>
                  </a:lnTo>
                  <a:lnTo>
                    <a:pt x="4760" y="633"/>
                  </a:lnTo>
                  <a:lnTo>
                    <a:pt x="4054" y="856"/>
                  </a:lnTo>
                  <a:lnTo>
                    <a:pt x="3384" y="1079"/>
                  </a:lnTo>
                  <a:lnTo>
                    <a:pt x="2678" y="1377"/>
                  </a:lnTo>
                  <a:lnTo>
                    <a:pt x="2008" y="1674"/>
                  </a:lnTo>
                  <a:lnTo>
                    <a:pt x="1339" y="2009"/>
                  </a:lnTo>
                  <a:lnTo>
                    <a:pt x="967" y="2232"/>
                  </a:lnTo>
                  <a:lnTo>
                    <a:pt x="632" y="2455"/>
                  </a:lnTo>
                  <a:lnTo>
                    <a:pt x="409" y="2753"/>
                  </a:lnTo>
                  <a:lnTo>
                    <a:pt x="223" y="3087"/>
                  </a:lnTo>
                  <a:lnTo>
                    <a:pt x="75" y="3459"/>
                  </a:lnTo>
                  <a:lnTo>
                    <a:pt x="0" y="3831"/>
                  </a:lnTo>
                  <a:lnTo>
                    <a:pt x="0" y="4277"/>
                  </a:lnTo>
                  <a:lnTo>
                    <a:pt x="37" y="4724"/>
                  </a:lnTo>
                  <a:lnTo>
                    <a:pt x="75" y="5170"/>
                  </a:lnTo>
                  <a:lnTo>
                    <a:pt x="186" y="5579"/>
                  </a:lnTo>
                  <a:lnTo>
                    <a:pt x="298" y="5988"/>
                  </a:lnTo>
                  <a:lnTo>
                    <a:pt x="409" y="6397"/>
                  </a:lnTo>
                  <a:lnTo>
                    <a:pt x="558" y="6769"/>
                  </a:lnTo>
                  <a:lnTo>
                    <a:pt x="744" y="7141"/>
                  </a:lnTo>
                  <a:lnTo>
                    <a:pt x="930" y="7513"/>
                  </a:lnTo>
                  <a:lnTo>
                    <a:pt x="1153" y="7884"/>
                  </a:lnTo>
                  <a:lnTo>
                    <a:pt x="1636" y="8517"/>
                  </a:lnTo>
                  <a:lnTo>
                    <a:pt x="2157" y="9149"/>
                  </a:lnTo>
                  <a:lnTo>
                    <a:pt x="2789" y="9669"/>
                  </a:lnTo>
                  <a:lnTo>
                    <a:pt x="3421" y="10153"/>
                  </a:lnTo>
                  <a:lnTo>
                    <a:pt x="4128" y="10562"/>
                  </a:lnTo>
                  <a:lnTo>
                    <a:pt x="4872" y="10897"/>
                  </a:lnTo>
                  <a:lnTo>
                    <a:pt x="5244" y="11008"/>
                  </a:lnTo>
                  <a:lnTo>
                    <a:pt x="5653" y="11157"/>
                  </a:lnTo>
                  <a:lnTo>
                    <a:pt x="6025" y="11231"/>
                  </a:lnTo>
                  <a:lnTo>
                    <a:pt x="6434" y="11306"/>
                  </a:lnTo>
                  <a:lnTo>
                    <a:pt x="6843" y="11343"/>
                  </a:lnTo>
                  <a:lnTo>
                    <a:pt x="7252" y="11380"/>
                  </a:lnTo>
                  <a:lnTo>
                    <a:pt x="7661" y="11380"/>
                  </a:lnTo>
                  <a:lnTo>
                    <a:pt x="8107" y="11343"/>
                  </a:lnTo>
                  <a:lnTo>
                    <a:pt x="8516" y="11269"/>
                  </a:lnTo>
                  <a:lnTo>
                    <a:pt x="8925" y="11194"/>
                  </a:lnTo>
                  <a:lnTo>
                    <a:pt x="9334" y="11120"/>
                  </a:lnTo>
                  <a:lnTo>
                    <a:pt x="9781" y="10971"/>
                  </a:lnTo>
                  <a:lnTo>
                    <a:pt x="10561" y="10748"/>
                  </a:lnTo>
                  <a:lnTo>
                    <a:pt x="11305" y="10599"/>
                  </a:lnTo>
                  <a:lnTo>
                    <a:pt x="11640" y="10562"/>
                  </a:lnTo>
                  <a:lnTo>
                    <a:pt x="11975" y="10525"/>
                  </a:lnTo>
                  <a:lnTo>
                    <a:pt x="12309" y="10562"/>
                  </a:lnTo>
                  <a:lnTo>
                    <a:pt x="12644" y="10599"/>
                  </a:lnTo>
                  <a:lnTo>
                    <a:pt x="12941" y="10674"/>
                  </a:lnTo>
                  <a:lnTo>
                    <a:pt x="13276" y="10785"/>
                  </a:lnTo>
                  <a:lnTo>
                    <a:pt x="13574" y="10897"/>
                  </a:lnTo>
                  <a:lnTo>
                    <a:pt x="13871" y="11083"/>
                  </a:lnTo>
                  <a:lnTo>
                    <a:pt x="14169" y="11269"/>
                  </a:lnTo>
                  <a:lnTo>
                    <a:pt x="14466" y="11529"/>
                  </a:lnTo>
                  <a:lnTo>
                    <a:pt x="14726" y="11826"/>
                  </a:lnTo>
                  <a:lnTo>
                    <a:pt x="15024" y="12124"/>
                  </a:lnTo>
                  <a:lnTo>
                    <a:pt x="15247" y="12384"/>
                  </a:lnTo>
                  <a:lnTo>
                    <a:pt x="15507" y="12570"/>
                  </a:lnTo>
                  <a:lnTo>
                    <a:pt x="15768" y="12756"/>
                  </a:lnTo>
                  <a:lnTo>
                    <a:pt x="16065" y="12942"/>
                  </a:lnTo>
                  <a:lnTo>
                    <a:pt x="16697" y="13239"/>
                  </a:lnTo>
                  <a:lnTo>
                    <a:pt x="17330" y="13574"/>
                  </a:lnTo>
                  <a:lnTo>
                    <a:pt x="17627" y="13314"/>
                  </a:lnTo>
                  <a:lnTo>
                    <a:pt x="17367" y="12905"/>
                  </a:lnTo>
                  <a:lnTo>
                    <a:pt x="17181" y="12496"/>
                  </a:lnTo>
                  <a:lnTo>
                    <a:pt x="16995" y="12087"/>
                  </a:lnTo>
                  <a:lnTo>
                    <a:pt x="16809" y="11678"/>
                  </a:lnTo>
                  <a:lnTo>
                    <a:pt x="16697" y="11269"/>
                  </a:lnTo>
                  <a:lnTo>
                    <a:pt x="16586" y="10822"/>
                  </a:lnTo>
                  <a:lnTo>
                    <a:pt x="16437" y="9967"/>
                  </a:lnTo>
                  <a:lnTo>
                    <a:pt x="16363" y="9112"/>
                  </a:lnTo>
                  <a:lnTo>
                    <a:pt x="16363" y="8256"/>
                  </a:lnTo>
                  <a:lnTo>
                    <a:pt x="16400" y="7364"/>
                  </a:lnTo>
                  <a:lnTo>
                    <a:pt x="16474" y="6509"/>
                  </a:lnTo>
                  <a:lnTo>
                    <a:pt x="16511" y="5914"/>
                  </a:lnTo>
                  <a:lnTo>
                    <a:pt x="16549" y="5356"/>
                  </a:lnTo>
                  <a:lnTo>
                    <a:pt x="16511" y="4798"/>
                  </a:lnTo>
                  <a:lnTo>
                    <a:pt x="16474" y="4314"/>
                  </a:lnTo>
                  <a:lnTo>
                    <a:pt x="16363" y="3831"/>
                  </a:lnTo>
                  <a:lnTo>
                    <a:pt x="16251" y="3385"/>
                  </a:lnTo>
                  <a:lnTo>
                    <a:pt x="16102" y="2976"/>
                  </a:lnTo>
                  <a:lnTo>
                    <a:pt x="15879" y="2604"/>
                  </a:lnTo>
                  <a:lnTo>
                    <a:pt x="15619" y="2232"/>
                  </a:lnTo>
                  <a:lnTo>
                    <a:pt x="15359" y="1897"/>
                  </a:lnTo>
                  <a:lnTo>
                    <a:pt x="15024" y="1600"/>
                  </a:lnTo>
                  <a:lnTo>
                    <a:pt x="14652" y="1339"/>
                  </a:lnTo>
                  <a:lnTo>
                    <a:pt x="14206" y="1079"/>
                  </a:lnTo>
                  <a:lnTo>
                    <a:pt x="13722" y="856"/>
                  </a:lnTo>
                  <a:lnTo>
                    <a:pt x="13202" y="670"/>
                  </a:lnTo>
                  <a:lnTo>
                    <a:pt x="12644" y="484"/>
                  </a:lnTo>
                  <a:lnTo>
                    <a:pt x="11900" y="298"/>
                  </a:lnTo>
                  <a:lnTo>
                    <a:pt x="11156" y="149"/>
                  </a:lnTo>
                  <a:lnTo>
                    <a:pt x="10450" y="75"/>
                  </a:lnTo>
                  <a:lnTo>
                    <a:pt x="97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8"/>
            <p:cNvSpPr/>
            <p:nvPr/>
          </p:nvSpPr>
          <p:spPr>
            <a:xfrm>
              <a:off x="7728191" y="1209416"/>
              <a:ext cx="178703" cy="161080"/>
            </a:xfrm>
            <a:custGeom>
              <a:rect b="b" l="l" r="r" t="t"/>
              <a:pathLst>
                <a:path extrusionOk="0" h="11901" w="13203">
                  <a:moveTo>
                    <a:pt x="5132" y="1"/>
                  </a:moveTo>
                  <a:lnTo>
                    <a:pt x="4686" y="38"/>
                  </a:lnTo>
                  <a:lnTo>
                    <a:pt x="4240" y="112"/>
                  </a:lnTo>
                  <a:lnTo>
                    <a:pt x="3831" y="224"/>
                  </a:lnTo>
                  <a:lnTo>
                    <a:pt x="3422" y="335"/>
                  </a:lnTo>
                  <a:lnTo>
                    <a:pt x="3087" y="521"/>
                  </a:lnTo>
                  <a:lnTo>
                    <a:pt x="2715" y="781"/>
                  </a:lnTo>
                  <a:lnTo>
                    <a:pt x="2343" y="1042"/>
                  </a:lnTo>
                  <a:lnTo>
                    <a:pt x="2009" y="1339"/>
                  </a:lnTo>
                  <a:lnTo>
                    <a:pt x="1711" y="1637"/>
                  </a:lnTo>
                  <a:lnTo>
                    <a:pt x="1414" y="1934"/>
                  </a:lnTo>
                  <a:lnTo>
                    <a:pt x="1153" y="2269"/>
                  </a:lnTo>
                  <a:lnTo>
                    <a:pt x="930" y="2604"/>
                  </a:lnTo>
                  <a:lnTo>
                    <a:pt x="744" y="2976"/>
                  </a:lnTo>
                  <a:lnTo>
                    <a:pt x="558" y="3347"/>
                  </a:lnTo>
                  <a:lnTo>
                    <a:pt x="372" y="3719"/>
                  </a:lnTo>
                  <a:lnTo>
                    <a:pt x="261" y="4128"/>
                  </a:lnTo>
                  <a:lnTo>
                    <a:pt x="149" y="4537"/>
                  </a:lnTo>
                  <a:lnTo>
                    <a:pt x="75" y="4984"/>
                  </a:lnTo>
                  <a:lnTo>
                    <a:pt x="38" y="5430"/>
                  </a:lnTo>
                  <a:lnTo>
                    <a:pt x="0" y="5876"/>
                  </a:lnTo>
                  <a:lnTo>
                    <a:pt x="0" y="6322"/>
                  </a:lnTo>
                  <a:lnTo>
                    <a:pt x="38" y="6732"/>
                  </a:lnTo>
                  <a:lnTo>
                    <a:pt x="112" y="7141"/>
                  </a:lnTo>
                  <a:lnTo>
                    <a:pt x="224" y="7550"/>
                  </a:lnTo>
                  <a:lnTo>
                    <a:pt x="335" y="7922"/>
                  </a:lnTo>
                  <a:lnTo>
                    <a:pt x="521" y="8256"/>
                  </a:lnTo>
                  <a:lnTo>
                    <a:pt x="707" y="8591"/>
                  </a:lnTo>
                  <a:lnTo>
                    <a:pt x="930" y="8888"/>
                  </a:lnTo>
                  <a:lnTo>
                    <a:pt x="1153" y="9186"/>
                  </a:lnTo>
                  <a:lnTo>
                    <a:pt x="1414" y="9446"/>
                  </a:lnTo>
                  <a:lnTo>
                    <a:pt x="1674" y="9707"/>
                  </a:lnTo>
                  <a:lnTo>
                    <a:pt x="2306" y="10153"/>
                  </a:lnTo>
                  <a:lnTo>
                    <a:pt x="2975" y="10599"/>
                  </a:lnTo>
                  <a:lnTo>
                    <a:pt x="3682" y="10971"/>
                  </a:lnTo>
                  <a:lnTo>
                    <a:pt x="4165" y="11194"/>
                  </a:lnTo>
                  <a:lnTo>
                    <a:pt x="4686" y="11380"/>
                  </a:lnTo>
                  <a:lnTo>
                    <a:pt x="5207" y="11566"/>
                  </a:lnTo>
                  <a:lnTo>
                    <a:pt x="5727" y="11677"/>
                  </a:lnTo>
                  <a:lnTo>
                    <a:pt x="6471" y="11863"/>
                  </a:lnTo>
                  <a:lnTo>
                    <a:pt x="7215" y="11901"/>
                  </a:lnTo>
                  <a:lnTo>
                    <a:pt x="7921" y="11901"/>
                  </a:lnTo>
                  <a:lnTo>
                    <a:pt x="8591" y="11826"/>
                  </a:lnTo>
                  <a:lnTo>
                    <a:pt x="9260" y="11640"/>
                  </a:lnTo>
                  <a:lnTo>
                    <a:pt x="9855" y="11417"/>
                  </a:lnTo>
                  <a:lnTo>
                    <a:pt x="10450" y="11120"/>
                  </a:lnTo>
                  <a:lnTo>
                    <a:pt x="10971" y="10748"/>
                  </a:lnTo>
                  <a:lnTo>
                    <a:pt x="11454" y="10302"/>
                  </a:lnTo>
                  <a:lnTo>
                    <a:pt x="11901" y="9818"/>
                  </a:lnTo>
                  <a:lnTo>
                    <a:pt x="12272" y="9297"/>
                  </a:lnTo>
                  <a:lnTo>
                    <a:pt x="12607" y="8702"/>
                  </a:lnTo>
                  <a:lnTo>
                    <a:pt x="12830" y="8033"/>
                  </a:lnTo>
                  <a:lnTo>
                    <a:pt x="13016" y="7364"/>
                  </a:lnTo>
                  <a:lnTo>
                    <a:pt x="13128" y="6620"/>
                  </a:lnTo>
                  <a:lnTo>
                    <a:pt x="13202" y="5876"/>
                  </a:lnTo>
                  <a:lnTo>
                    <a:pt x="13165" y="5430"/>
                  </a:lnTo>
                  <a:lnTo>
                    <a:pt x="13128" y="5021"/>
                  </a:lnTo>
                  <a:lnTo>
                    <a:pt x="13091" y="4612"/>
                  </a:lnTo>
                  <a:lnTo>
                    <a:pt x="12979" y="4240"/>
                  </a:lnTo>
                  <a:lnTo>
                    <a:pt x="12867" y="3905"/>
                  </a:lnTo>
                  <a:lnTo>
                    <a:pt x="12756" y="3571"/>
                  </a:lnTo>
                  <a:lnTo>
                    <a:pt x="12607" y="3236"/>
                  </a:lnTo>
                  <a:lnTo>
                    <a:pt x="12421" y="2976"/>
                  </a:lnTo>
                  <a:lnTo>
                    <a:pt x="12198" y="2678"/>
                  </a:lnTo>
                  <a:lnTo>
                    <a:pt x="11975" y="2418"/>
                  </a:lnTo>
                  <a:lnTo>
                    <a:pt x="11715" y="2195"/>
                  </a:lnTo>
                  <a:lnTo>
                    <a:pt x="11417" y="1971"/>
                  </a:lnTo>
                  <a:lnTo>
                    <a:pt x="11082" y="1748"/>
                  </a:lnTo>
                  <a:lnTo>
                    <a:pt x="10748" y="1562"/>
                  </a:lnTo>
                  <a:lnTo>
                    <a:pt x="10376" y="1376"/>
                  </a:lnTo>
                  <a:lnTo>
                    <a:pt x="9967" y="1228"/>
                  </a:lnTo>
                  <a:lnTo>
                    <a:pt x="8219" y="521"/>
                  </a:lnTo>
                  <a:lnTo>
                    <a:pt x="7773" y="372"/>
                  </a:lnTo>
                  <a:lnTo>
                    <a:pt x="7326" y="224"/>
                  </a:lnTo>
                  <a:lnTo>
                    <a:pt x="6880" y="149"/>
                  </a:lnTo>
                  <a:lnTo>
                    <a:pt x="6434" y="75"/>
                  </a:lnTo>
                  <a:lnTo>
                    <a:pt x="5988" y="38"/>
                  </a:lnTo>
                  <a:lnTo>
                    <a:pt x="55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7376385" y="1153547"/>
              <a:ext cx="110743" cy="29709"/>
            </a:xfrm>
            <a:custGeom>
              <a:rect b="b" l="l" r="r" t="t"/>
              <a:pathLst>
                <a:path extrusionOk="0" h="2195" w="8182">
                  <a:moveTo>
                    <a:pt x="5913" y="1"/>
                  </a:moveTo>
                  <a:lnTo>
                    <a:pt x="5281" y="38"/>
                  </a:lnTo>
                  <a:lnTo>
                    <a:pt x="3979" y="112"/>
                  </a:lnTo>
                  <a:lnTo>
                    <a:pt x="2678" y="298"/>
                  </a:lnTo>
                  <a:lnTo>
                    <a:pt x="2083" y="447"/>
                  </a:lnTo>
                  <a:lnTo>
                    <a:pt x="1525" y="559"/>
                  </a:lnTo>
                  <a:lnTo>
                    <a:pt x="1042" y="707"/>
                  </a:lnTo>
                  <a:lnTo>
                    <a:pt x="670" y="893"/>
                  </a:lnTo>
                  <a:lnTo>
                    <a:pt x="335" y="1042"/>
                  </a:lnTo>
                  <a:lnTo>
                    <a:pt x="149" y="1228"/>
                  </a:lnTo>
                  <a:lnTo>
                    <a:pt x="75" y="1414"/>
                  </a:lnTo>
                  <a:lnTo>
                    <a:pt x="0" y="1600"/>
                  </a:lnTo>
                  <a:lnTo>
                    <a:pt x="0" y="1786"/>
                  </a:lnTo>
                  <a:lnTo>
                    <a:pt x="0" y="1860"/>
                  </a:lnTo>
                  <a:lnTo>
                    <a:pt x="37" y="1934"/>
                  </a:lnTo>
                  <a:lnTo>
                    <a:pt x="223" y="2046"/>
                  </a:lnTo>
                  <a:lnTo>
                    <a:pt x="409" y="2120"/>
                  </a:lnTo>
                  <a:lnTo>
                    <a:pt x="632" y="2158"/>
                  </a:lnTo>
                  <a:lnTo>
                    <a:pt x="856" y="2195"/>
                  </a:lnTo>
                  <a:lnTo>
                    <a:pt x="2157" y="2083"/>
                  </a:lnTo>
                  <a:lnTo>
                    <a:pt x="2827" y="2009"/>
                  </a:lnTo>
                  <a:lnTo>
                    <a:pt x="3459" y="1897"/>
                  </a:lnTo>
                  <a:lnTo>
                    <a:pt x="5839" y="1414"/>
                  </a:lnTo>
                  <a:lnTo>
                    <a:pt x="8182" y="893"/>
                  </a:lnTo>
                  <a:lnTo>
                    <a:pt x="8070" y="373"/>
                  </a:lnTo>
                  <a:lnTo>
                    <a:pt x="7810" y="224"/>
                  </a:lnTo>
                  <a:lnTo>
                    <a:pt x="7438" y="112"/>
                  </a:lnTo>
                  <a:lnTo>
                    <a:pt x="6992" y="75"/>
                  </a:lnTo>
                  <a:lnTo>
                    <a:pt x="6471" y="38"/>
                  </a:lnTo>
                  <a:lnTo>
                    <a:pt x="591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7359779" y="1109764"/>
              <a:ext cx="133387" cy="20654"/>
            </a:xfrm>
            <a:custGeom>
              <a:rect b="b" l="l" r="r" t="t"/>
              <a:pathLst>
                <a:path extrusionOk="0" h="1526" w="9855">
                  <a:moveTo>
                    <a:pt x="6173" y="0"/>
                  </a:moveTo>
                  <a:lnTo>
                    <a:pt x="4946" y="75"/>
                  </a:lnTo>
                  <a:lnTo>
                    <a:pt x="3756" y="224"/>
                  </a:lnTo>
                  <a:lnTo>
                    <a:pt x="2529" y="372"/>
                  </a:lnTo>
                  <a:lnTo>
                    <a:pt x="0" y="707"/>
                  </a:lnTo>
                  <a:lnTo>
                    <a:pt x="446" y="930"/>
                  </a:lnTo>
                  <a:lnTo>
                    <a:pt x="967" y="1116"/>
                  </a:lnTo>
                  <a:lnTo>
                    <a:pt x="1562" y="1265"/>
                  </a:lnTo>
                  <a:lnTo>
                    <a:pt x="2231" y="1376"/>
                  </a:lnTo>
                  <a:lnTo>
                    <a:pt x="2901" y="1488"/>
                  </a:lnTo>
                  <a:lnTo>
                    <a:pt x="3644" y="1525"/>
                  </a:lnTo>
                  <a:lnTo>
                    <a:pt x="4388" y="1525"/>
                  </a:lnTo>
                  <a:lnTo>
                    <a:pt x="5132" y="1488"/>
                  </a:lnTo>
                  <a:lnTo>
                    <a:pt x="5913" y="1451"/>
                  </a:lnTo>
                  <a:lnTo>
                    <a:pt x="6620" y="1339"/>
                  </a:lnTo>
                  <a:lnTo>
                    <a:pt x="7326" y="1228"/>
                  </a:lnTo>
                  <a:lnTo>
                    <a:pt x="7958" y="1079"/>
                  </a:lnTo>
                  <a:lnTo>
                    <a:pt x="8553" y="930"/>
                  </a:lnTo>
                  <a:lnTo>
                    <a:pt x="9074" y="707"/>
                  </a:lnTo>
                  <a:lnTo>
                    <a:pt x="9520" y="484"/>
                  </a:lnTo>
                  <a:lnTo>
                    <a:pt x="9855" y="224"/>
                  </a:lnTo>
                  <a:lnTo>
                    <a:pt x="9223" y="149"/>
                  </a:lnTo>
                  <a:lnTo>
                    <a:pt x="8590" y="75"/>
                  </a:lnTo>
                  <a:lnTo>
                    <a:pt x="799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9"/>
          <p:cNvSpPr/>
          <p:nvPr/>
        </p:nvSpPr>
        <p:spPr>
          <a:xfrm flipH="1">
            <a:off x="1060656" y="2997713"/>
            <a:ext cx="3459596" cy="1810590"/>
          </a:xfrm>
          <a:custGeom>
            <a:rect b="b" l="l" r="r" t="t"/>
            <a:pathLst>
              <a:path extrusionOk="0" h="56550" w="70586">
                <a:moveTo>
                  <a:pt x="8792" y="2845"/>
                </a:moveTo>
                <a:lnTo>
                  <a:pt x="8880" y="2862"/>
                </a:lnTo>
                <a:lnTo>
                  <a:pt x="8978" y="2888"/>
                </a:lnTo>
                <a:lnTo>
                  <a:pt x="9182" y="2947"/>
                </a:lnTo>
                <a:lnTo>
                  <a:pt x="9280" y="2982"/>
                </a:lnTo>
                <a:lnTo>
                  <a:pt x="9378" y="2999"/>
                </a:lnTo>
                <a:lnTo>
                  <a:pt x="9342" y="3170"/>
                </a:lnTo>
                <a:lnTo>
                  <a:pt x="9298" y="3333"/>
                </a:lnTo>
                <a:lnTo>
                  <a:pt x="9253" y="3496"/>
                </a:lnTo>
                <a:lnTo>
                  <a:pt x="9218" y="3573"/>
                </a:lnTo>
                <a:lnTo>
                  <a:pt x="9182" y="3650"/>
                </a:lnTo>
                <a:lnTo>
                  <a:pt x="9147" y="3701"/>
                </a:lnTo>
                <a:lnTo>
                  <a:pt x="9111" y="3753"/>
                </a:lnTo>
                <a:lnTo>
                  <a:pt x="9014" y="3838"/>
                </a:lnTo>
                <a:lnTo>
                  <a:pt x="8907" y="3916"/>
                </a:lnTo>
                <a:lnTo>
                  <a:pt x="8800" y="3993"/>
                </a:lnTo>
                <a:lnTo>
                  <a:pt x="8543" y="4181"/>
                </a:lnTo>
                <a:lnTo>
                  <a:pt x="8294" y="4378"/>
                </a:lnTo>
                <a:lnTo>
                  <a:pt x="8055" y="4584"/>
                </a:lnTo>
                <a:lnTo>
                  <a:pt x="7824" y="4798"/>
                </a:lnTo>
                <a:lnTo>
                  <a:pt x="7602" y="5012"/>
                </a:lnTo>
                <a:lnTo>
                  <a:pt x="7380" y="5226"/>
                </a:lnTo>
                <a:lnTo>
                  <a:pt x="7175" y="5458"/>
                </a:lnTo>
                <a:lnTo>
                  <a:pt x="6962" y="5689"/>
                </a:lnTo>
                <a:lnTo>
                  <a:pt x="6767" y="5920"/>
                </a:lnTo>
                <a:lnTo>
                  <a:pt x="6572" y="6160"/>
                </a:lnTo>
                <a:lnTo>
                  <a:pt x="6190" y="6648"/>
                </a:lnTo>
                <a:lnTo>
                  <a:pt x="5826" y="7145"/>
                </a:lnTo>
                <a:lnTo>
                  <a:pt x="5471" y="7659"/>
                </a:lnTo>
                <a:lnTo>
                  <a:pt x="5408" y="7728"/>
                </a:lnTo>
                <a:lnTo>
                  <a:pt x="5346" y="7788"/>
                </a:lnTo>
                <a:lnTo>
                  <a:pt x="5275" y="7839"/>
                </a:lnTo>
                <a:lnTo>
                  <a:pt x="5195" y="7890"/>
                </a:lnTo>
                <a:lnTo>
                  <a:pt x="5027" y="7985"/>
                </a:lnTo>
                <a:lnTo>
                  <a:pt x="4867" y="8087"/>
                </a:lnTo>
                <a:lnTo>
                  <a:pt x="4485" y="7531"/>
                </a:lnTo>
                <a:lnTo>
                  <a:pt x="4529" y="7291"/>
                </a:lnTo>
                <a:lnTo>
                  <a:pt x="4591" y="7059"/>
                </a:lnTo>
                <a:lnTo>
                  <a:pt x="4654" y="6828"/>
                </a:lnTo>
                <a:lnTo>
                  <a:pt x="4734" y="6614"/>
                </a:lnTo>
                <a:lnTo>
                  <a:pt x="4813" y="6400"/>
                </a:lnTo>
                <a:lnTo>
                  <a:pt x="4902" y="6194"/>
                </a:lnTo>
                <a:lnTo>
                  <a:pt x="5009" y="5997"/>
                </a:lnTo>
                <a:lnTo>
                  <a:pt x="5115" y="5800"/>
                </a:lnTo>
                <a:lnTo>
                  <a:pt x="5231" y="5612"/>
                </a:lnTo>
                <a:lnTo>
                  <a:pt x="5346" y="5432"/>
                </a:lnTo>
                <a:lnTo>
                  <a:pt x="5479" y="5260"/>
                </a:lnTo>
                <a:lnTo>
                  <a:pt x="5613" y="5089"/>
                </a:lnTo>
                <a:lnTo>
                  <a:pt x="5755" y="4926"/>
                </a:lnTo>
                <a:lnTo>
                  <a:pt x="5906" y="4764"/>
                </a:lnTo>
                <a:lnTo>
                  <a:pt x="6057" y="4609"/>
                </a:lnTo>
                <a:lnTo>
                  <a:pt x="6216" y="4464"/>
                </a:lnTo>
                <a:lnTo>
                  <a:pt x="6350" y="4344"/>
                </a:lnTo>
                <a:lnTo>
                  <a:pt x="6492" y="4232"/>
                </a:lnTo>
                <a:lnTo>
                  <a:pt x="6776" y="4010"/>
                </a:lnTo>
                <a:lnTo>
                  <a:pt x="7069" y="3804"/>
                </a:lnTo>
                <a:lnTo>
                  <a:pt x="7380" y="3607"/>
                </a:lnTo>
                <a:lnTo>
                  <a:pt x="7690" y="3419"/>
                </a:lnTo>
                <a:lnTo>
                  <a:pt x="8010" y="3239"/>
                </a:lnTo>
                <a:lnTo>
                  <a:pt x="8641" y="2870"/>
                </a:lnTo>
                <a:lnTo>
                  <a:pt x="8676" y="2862"/>
                </a:lnTo>
                <a:lnTo>
                  <a:pt x="8712" y="2853"/>
                </a:lnTo>
                <a:lnTo>
                  <a:pt x="8792" y="2845"/>
                </a:lnTo>
                <a:close/>
                <a:moveTo>
                  <a:pt x="59681" y="4489"/>
                </a:moveTo>
                <a:lnTo>
                  <a:pt x="59886" y="4507"/>
                </a:lnTo>
                <a:lnTo>
                  <a:pt x="60081" y="4524"/>
                </a:lnTo>
                <a:lnTo>
                  <a:pt x="60276" y="4549"/>
                </a:lnTo>
                <a:lnTo>
                  <a:pt x="60463" y="4592"/>
                </a:lnTo>
                <a:lnTo>
                  <a:pt x="60649" y="4644"/>
                </a:lnTo>
                <a:lnTo>
                  <a:pt x="60729" y="4678"/>
                </a:lnTo>
                <a:lnTo>
                  <a:pt x="60818" y="4721"/>
                </a:lnTo>
                <a:lnTo>
                  <a:pt x="61138" y="4892"/>
                </a:lnTo>
                <a:lnTo>
                  <a:pt x="61448" y="5081"/>
                </a:lnTo>
                <a:lnTo>
                  <a:pt x="61759" y="5269"/>
                </a:lnTo>
                <a:lnTo>
                  <a:pt x="62070" y="5475"/>
                </a:lnTo>
                <a:lnTo>
                  <a:pt x="62674" y="5877"/>
                </a:lnTo>
                <a:lnTo>
                  <a:pt x="62985" y="6074"/>
                </a:lnTo>
                <a:lnTo>
                  <a:pt x="63295" y="6263"/>
                </a:lnTo>
                <a:lnTo>
                  <a:pt x="63500" y="6391"/>
                </a:lnTo>
                <a:lnTo>
                  <a:pt x="63704" y="6520"/>
                </a:lnTo>
                <a:lnTo>
                  <a:pt x="63890" y="6657"/>
                </a:lnTo>
                <a:lnTo>
                  <a:pt x="64077" y="6802"/>
                </a:lnTo>
                <a:lnTo>
                  <a:pt x="64254" y="6940"/>
                </a:lnTo>
                <a:lnTo>
                  <a:pt x="64423" y="7094"/>
                </a:lnTo>
                <a:lnTo>
                  <a:pt x="64583" y="7239"/>
                </a:lnTo>
                <a:lnTo>
                  <a:pt x="64743" y="7402"/>
                </a:lnTo>
                <a:lnTo>
                  <a:pt x="64894" y="7556"/>
                </a:lnTo>
                <a:lnTo>
                  <a:pt x="65036" y="7719"/>
                </a:lnTo>
                <a:lnTo>
                  <a:pt x="65169" y="7890"/>
                </a:lnTo>
                <a:lnTo>
                  <a:pt x="65302" y="8062"/>
                </a:lnTo>
                <a:lnTo>
                  <a:pt x="65427" y="8233"/>
                </a:lnTo>
                <a:lnTo>
                  <a:pt x="65542" y="8413"/>
                </a:lnTo>
                <a:lnTo>
                  <a:pt x="65657" y="8593"/>
                </a:lnTo>
                <a:lnTo>
                  <a:pt x="65755" y="8781"/>
                </a:lnTo>
                <a:lnTo>
                  <a:pt x="65862" y="8970"/>
                </a:lnTo>
                <a:lnTo>
                  <a:pt x="65950" y="9167"/>
                </a:lnTo>
                <a:lnTo>
                  <a:pt x="66039" y="9364"/>
                </a:lnTo>
                <a:lnTo>
                  <a:pt x="66128" y="9561"/>
                </a:lnTo>
                <a:lnTo>
                  <a:pt x="66208" y="9767"/>
                </a:lnTo>
                <a:lnTo>
                  <a:pt x="66279" y="9972"/>
                </a:lnTo>
                <a:lnTo>
                  <a:pt x="66350" y="10186"/>
                </a:lnTo>
                <a:lnTo>
                  <a:pt x="66412" y="10400"/>
                </a:lnTo>
                <a:lnTo>
                  <a:pt x="66528" y="10837"/>
                </a:lnTo>
                <a:lnTo>
                  <a:pt x="66625" y="11283"/>
                </a:lnTo>
                <a:lnTo>
                  <a:pt x="66705" y="11745"/>
                </a:lnTo>
                <a:lnTo>
                  <a:pt x="66767" y="12225"/>
                </a:lnTo>
                <a:lnTo>
                  <a:pt x="66723" y="12482"/>
                </a:lnTo>
                <a:lnTo>
                  <a:pt x="66679" y="12791"/>
                </a:lnTo>
                <a:lnTo>
                  <a:pt x="66652" y="12945"/>
                </a:lnTo>
                <a:lnTo>
                  <a:pt x="66616" y="13108"/>
                </a:lnTo>
                <a:lnTo>
                  <a:pt x="66563" y="13270"/>
                </a:lnTo>
                <a:lnTo>
                  <a:pt x="66510" y="13433"/>
                </a:lnTo>
                <a:lnTo>
                  <a:pt x="66465" y="13510"/>
                </a:lnTo>
                <a:lnTo>
                  <a:pt x="66421" y="13587"/>
                </a:lnTo>
                <a:lnTo>
                  <a:pt x="66368" y="13647"/>
                </a:lnTo>
                <a:lnTo>
                  <a:pt x="66315" y="13699"/>
                </a:lnTo>
                <a:lnTo>
                  <a:pt x="66252" y="13733"/>
                </a:lnTo>
                <a:lnTo>
                  <a:pt x="66190" y="13767"/>
                </a:lnTo>
                <a:lnTo>
                  <a:pt x="66137" y="13776"/>
                </a:lnTo>
                <a:lnTo>
                  <a:pt x="66066" y="13784"/>
                </a:lnTo>
                <a:lnTo>
                  <a:pt x="66004" y="13776"/>
                </a:lnTo>
                <a:lnTo>
                  <a:pt x="65942" y="13759"/>
                </a:lnTo>
                <a:lnTo>
                  <a:pt x="65879" y="13733"/>
                </a:lnTo>
                <a:lnTo>
                  <a:pt x="65826" y="13690"/>
                </a:lnTo>
                <a:lnTo>
                  <a:pt x="65764" y="13647"/>
                </a:lnTo>
                <a:lnTo>
                  <a:pt x="65711" y="13579"/>
                </a:lnTo>
                <a:lnTo>
                  <a:pt x="65657" y="13510"/>
                </a:lnTo>
                <a:lnTo>
                  <a:pt x="65613" y="13424"/>
                </a:lnTo>
                <a:lnTo>
                  <a:pt x="65551" y="13296"/>
                </a:lnTo>
                <a:lnTo>
                  <a:pt x="65506" y="13159"/>
                </a:lnTo>
                <a:lnTo>
                  <a:pt x="65453" y="13022"/>
                </a:lnTo>
                <a:lnTo>
                  <a:pt x="65418" y="12876"/>
                </a:lnTo>
                <a:lnTo>
                  <a:pt x="65347" y="12594"/>
                </a:lnTo>
                <a:lnTo>
                  <a:pt x="65276" y="12311"/>
                </a:lnTo>
                <a:lnTo>
                  <a:pt x="65133" y="11797"/>
                </a:lnTo>
                <a:lnTo>
                  <a:pt x="65062" y="11548"/>
                </a:lnTo>
                <a:lnTo>
                  <a:pt x="64983" y="11300"/>
                </a:lnTo>
                <a:lnTo>
                  <a:pt x="64894" y="11052"/>
                </a:lnTo>
                <a:lnTo>
                  <a:pt x="64805" y="10812"/>
                </a:lnTo>
                <a:lnTo>
                  <a:pt x="64707" y="10572"/>
                </a:lnTo>
                <a:lnTo>
                  <a:pt x="64601" y="10332"/>
                </a:lnTo>
                <a:lnTo>
                  <a:pt x="64485" y="10101"/>
                </a:lnTo>
                <a:lnTo>
                  <a:pt x="64361" y="9869"/>
                </a:lnTo>
                <a:lnTo>
                  <a:pt x="64228" y="9647"/>
                </a:lnTo>
                <a:lnTo>
                  <a:pt x="64086" y="9424"/>
                </a:lnTo>
                <a:lnTo>
                  <a:pt x="63935" y="9210"/>
                </a:lnTo>
                <a:lnTo>
                  <a:pt x="63775" y="9004"/>
                </a:lnTo>
                <a:lnTo>
                  <a:pt x="63597" y="8798"/>
                </a:lnTo>
                <a:lnTo>
                  <a:pt x="63411" y="8601"/>
                </a:lnTo>
                <a:lnTo>
                  <a:pt x="62985" y="8156"/>
                </a:lnTo>
                <a:lnTo>
                  <a:pt x="62558" y="7719"/>
                </a:lnTo>
                <a:lnTo>
                  <a:pt x="62336" y="7496"/>
                </a:lnTo>
                <a:lnTo>
                  <a:pt x="62114" y="7291"/>
                </a:lnTo>
                <a:lnTo>
                  <a:pt x="61892" y="7085"/>
                </a:lnTo>
                <a:lnTo>
                  <a:pt x="61653" y="6888"/>
                </a:lnTo>
                <a:lnTo>
                  <a:pt x="61377" y="6683"/>
                </a:lnTo>
                <a:lnTo>
                  <a:pt x="61093" y="6477"/>
                </a:lnTo>
                <a:lnTo>
                  <a:pt x="60800" y="6280"/>
                </a:lnTo>
                <a:lnTo>
                  <a:pt x="60507" y="6091"/>
                </a:lnTo>
                <a:lnTo>
                  <a:pt x="59912" y="5715"/>
                </a:lnTo>
                <a:lnTo>
                  <a:pt x="59326" y="5329"/>
                </a:lnTo>
                <a:lnTo>
                  <a:pt x="59184" y="5252"/>
                </a:lnTo>
                <a:lnTo>
                  <a:pt x="59042" y="5166"/>
                </a:lnTo>
                <a:lnTo>
                  <a:pt x="58749" y="5012"/>
                </a:lnTo>
                <a:lnTo>
                  <a:pt x="58820" y="4935"/>
                </a:lnTo>
                <a:lnTo>
                  <a:pt x="58882" y="4858"/>
                </a:lnTo>
                <a:lnTo>
                  <a:pt x="59015" y="4687"/>
                </a:lnTo>
                <a:lnTo>
                  <a:pt x="59086" y="4609"/>
                </a:lnTo>
                <a:lnTo>
                  <a:pt x="59157" y="4549"/>
                </a:lnTo>
                <a:lnTo>
                  <a:pt x="59220" y="4507"/>
                </a:lnTo>
                <a:lnTo>
                  <a:pt x="59255" y="4498"/>
                </a:lnTo>
                <a:lnTo>
                  <a:pt x="59291" y="4489"/>
                </a:lnTo>
                <a:close/>
                <a:moveTo>
                  <a:pt x="65284" y="48214"/>
                </a:moveTo>
                <a:lnTo>
                  <a:pt x="65338" y="48231"/>
                </a:lnTo>
                <a:lnTo>
                  <a:pt x="65391" y="48248"/>
                </a:lnTo>
                <a:lnTo>
                  <a:pt x="65427" y="48274"/>
                </a:lnTo>
                <a:lnTo>
                  <a:pt x="65498" y="48342"/>
                </a:lnTo>
                <a:lnTo>
                  <a:pt x="65551" y="48419"/>
                </a:lnTo>
                <a:lnTo>
                  <a:pt x="65595" y="48496"/>
                </a:lnTo>
                <a:lnTo>
                  <a:pt x="65613" y="48574"/>
                </a:lnTo>
                <a:lnTo>
                  <a:pt x="65622" y="48651"/>
                </a:lnTo>
                <a:lnTo>
                  <a:pt x="65622" y="48728"/>
                </a:lnTo>
                <a:lnTo>
                  <a:pt x="65613" y="48805"/>
                </a:lnTo>
                <a:lnTo>
                  <a:pt x="65586" y="48882"/>
                </a:lnTo>
                <a:lnTo>
                  <a:pt x="65551" y="48959"/>
                </a:lnTo>
                <a:lnTo>
                  <a:pt x="65515" y="49036"/>
                </a:lnTo>
                <a:lnTo>
                  <a:pt x="65418" y="49190"/>
                </a:lnTo>
                <a:lnTo>
                  <a:pt x="65311" y="49336"/>
                </a:lnTo>
                <a:lnTo>
                  <a:pt x="65196" y="49482"/>
                </a:lnTo>
                <a:lnTo>
                  <a:pt x="65125" y="49567"/>
                </a:lnTo>
                <a:lnTo>
                  <a:pt x="65045" y="49644"/>
                </a:lnTo>
                <a:lnTo>
                  <a:pt x="64965" y="49721"/>
                </a:lnTo>
                <a:lnTo>
                  <a:pt x="64876" y="49790"/>
                </a:lnTo>
                <a:lnTo>
                  <a:pt x="64654" y="49918"/>
                </a:lnTo>
                <a:lnTo>
                  <a:pt x="64423" y="50047"/>
                </a:lnTo>
                <a:lnTo>
                  <a:pt x="64192" y="50167"/>
                </a:lnTo>
                <a:lnTo>
                  <a:pt x="63961" y="50287"/>
                </a:lnTo>
                <a:lnTo>
                  <a:pt x="63730" y="50398"/>
                </a:lnTo>
                <a:lnTo>
                  <a:pt x="63491" y="50501"/>
                </a:lnTo>
                <a:lnTo>
                  <a:pt x="63251" y="50595"/>
                </a:lnTo>
                <a:lnTo>
                  <a:pt x="63011" y="50681"/>
                </a:lnTo>
                <a:lnTo>
                  <a:pt x="62763" y="50767"/>
                </a:lnTo>
                <a:lnTo>
                  <a:pt x="62514" y="50852"/>
                </a:lnTo>
                <a:lnTo>
                  <a:pt x="62265" y="50921"/>
                </a:lnTo>
                <a:lnTo>
                  <a:pt x="62008" y="50989"/>
                </a:lnTo>
                <a:lnTo>
                  <a:pt x="61741" y="51058"/>
                </a:lnTo>
                <a:lnTo>
                  <a:pt x="61484" y="51109"/>
                </a:lnTo>
                <a:lnTo>
                  <a:pt x="61218" y="51169"/>
                </a:lnTo>
                <a:lnTo>
                  <a:pt x="60942" y="51212"/>
                </a:lnTo>
                <a:lnTo>
                  <a:pt x="60774" y="51169"/>
                </a:lnTo>
                <a:lnTo>
                  <a:pt x="60596" y="51118"/>
                </a:lnTo>
                <a:lnTo>
                  <a:pt x="60409" y="51058"/>
                </a:lnTo>
                <a:lnTo>
                  <a:pt x="60312" y="51024"/>
                </a:lnTo>
                <a:lnTo>
                  <a:pt x="60223" y="50981"/>
                </a:lnTo>
                <a:lnTo>
                  <a:pt x="60179" y="50946"/>
                </a:lnTo>
                <a:lnTo>
                  <a:pt x="60143" y="50904"/>
                </a:lnTo>
                <a:lnTo>
                  <a:pt x="60108" y="50861"/>
                </a:lnTo>
                <a:lnTo>
                  <a:pt x="60072" y="50801"/>
                </a:lnTo>
                <a:lnTo>
                  <a:pt x="60045" y="50741"/>
                </a:lnTo>
                <a:lnTo>
                  <a:pt x="60028" y="50681"/>
                </a:lnTo>
                <a:lnTo>
                  <a:pt x="60010" y="50621"/>
                </a:lnTo>
                <a:lnTo>
                  <a:pt x="60010" y="50570"/>
                </a:lnTo>
                <a:lnTo>
                  <a:pt x="60019" y="50535"/>
                </a:lnTo>
                <a:lnTo>
                  <a:pt x="60037" y="50501"/>
                </a:lnTo>
                <a:lnTo>
                  <a:pt x="60072" y="50467"/>
                </a:lnTo>
                <a:lnTo>
                  <a:pt x="60125" y="50432"/>
                </a:lnTo>
                <a:lnTo>
                  <a:pt x="60170" y="50398"/>
                </a:lnTo>
                <a:lnTo>
                  <a:pt x="60223" y="50373"/>
                </a:lnTo>
                <a:lnTo>
                  <a:pt x="60285" y="50347"/>
                </a:lnTo>
                <a:lnTo>
                  <a:pt x="60330" y="50338"/>
                </a:lnTo>
                <a:lnTo>
                  <a:pt x="60614" y="50278"/>
                </a:lnTo>
                <a:lnTo>
                  <a:pt x="60889" y="50210"/>
                </a:lnTo>
                <a:lnTo>
                  <a:pt x="61155" y="50133"/>
                </a:lnTo>
                <a:lnTo>
                  <a:pt x="61413" y="50038"/>
                </a:lnTo>
                <a:lnTo>
                  <a:pt x="61670" y="49936"/>
                </a:lnTo>
                <a:lnTo>
                  <a:pt x="61919" y="49824"/>
                </a:lnTo>
                <a:lnTo>
                  <a:pt x="62168" y="49704"/>
                </a:lnTo>
                <a:lnTo>
                  <a:pt x="62416" y="49576"/>
                </a:lnTo>
                <a:lnTo>
                  <a:pt x="62656" y="49447"/>
                </a:lnTo>
                <a:lnTo>
                  <a:pt x="62896" y="49310"/>
                </a:lnTo>
                <a:lnTo>
                  <a:pt x="63366" y="49036"/>
                </a:lnTo>
                <a:lnTo>
                  <a:pt x="63837" y="48745"/>
                </a:lnTo>
                <a:lnTo>
                  <a:pt x="64317" y="48462"/>
                </a:lnTo>
                <a:lnTo>
                  <a:pt x="64450" y="48402"/>
                </a:lnTo>
                <a:lnTo>
                  <a:pt x="64601" y="48334"/>
                </a:lnTo>
                <a:lnTo>
                  <a:pt x="64761" y="48282"/>
                </a:lnTo>
                <a:lnTo>
                  <a:pt x="64929" y="48239"/>
                </a:lnTo>
                <a:lnTo>
                  <a:pt x="65080" y="48222"/>
                </a:lnTo>
                <a:lnTo>
                  <a:pt x="65160" y="48214"/>
                </a:lnTo>
                <a:close/>
                <a:moveTo>
                  <a:pt x="2496" y="44530"/>
                </a:moveTo>
                <a:lnTo>
                  <a:pt x="2522" y="44539"/>
                </a:lnTo>
                <a:lnTo>
                  <a:pt x="2549" y="44547"/>
                </a:lnTo>
                <a:lnTo>
                  <a:pt x="2611" y="44590"/>
                </a:lnTo>
                <a:lnTo>
                  <a:pt x="2665" y="44650"/>
                </a:lnTo>
                <a:lnTo>
                  <a:pt x="2718" y="44727"/>
                </a:lnTo>
                <a:lnTo>
                  <a:pt x="2771" y="44813"/>
                </a:lnTo>
                <a:lnTo>
                  <a:pt x="2815" y="44898"/>
                </a:lnTo>
                <a:lnTo>
                  <a:pt x="2851" y="44984"/>
                </a:lnTo>
                <a:lnTo>
                  <a:pt x="2878" y="45070"/>
                </a:lnTo>
                <a:lnTo>
                  <a:pt x="3188" y="46475"/>
                </a:lnTo>
                <a:lnTo>
                  <a:pt x="3499" y="47871"/>
                </a:lnTo>
                <a:lnTo>
                  <a:pt x="3801" y="49276"/>
                </a:lnTo>
                <a:lnTo>
                  <a:pt x="4094" y="50689"/>
                </a:lnTo>
                <a:lnTo>
                  <a:pt x="4112" y="50767"/>
                </a:lnTo>
                <a:lnTo>
                  <a:pt x="4112" y="50844"/>
                </a:lnTo>
                <a:lnTo>
                  <a:pt x="4112" y="50938"/>
                </a:lnTo>
                <a:lnTo>
                  <a:pt x="4103" y="51024"/>
                </a:lnTo>
                <a:lnTo>
                  <a:pt x="4076" y="51101"/>
                </a:lnTo>
                <a:lnTo>
                  <a:pt x="4059" y="51169"/>
                </a:lnTo>
                <a:lnTo>
                  <a:pt x="4023" y="51229"/>
                </a:lnTo>
                <a:lnTo>
                  <a:pt x="4005" y="51246"/>
                </a:lnTo>
                <a:lnTo>
                  <a:pt x="3979" y="51263"/>
                </a:lnTo>
                <a:lnTo>
                  <a:pt x="3908" y="51298"/>
                </a:lnTo>
                <a:lnTo>
                  <a:pt x="3828" y="51315"/>
                </a:lnTo>
                <a:lnTo>
                  <a:pt x="3739" y="51332"/>
                </a:lnTo>
                <a:lnTo>
                  <a:pt x="3641" y="51341"/>
                </a:lnTo>
                <a:lnTo>
                  <a:pt x="3553" y="51332"/>
                </a:lnTo>
                <a:lnTo>
                  <a:pt x="3455" y="51323"/>
                </a:lnTo>
                <a:lnTo>
                  <a:pt x="3375" y="51298"/>
                </a:lnTo>
                <a:lnTo>
                  <a:pt x="3295" y="51272"/>
                </a:lnTo>
                <a:lnTo>
                  <a:pt x="3215" y="51238"/>
                </a:lnTo>
                <a:lnTo>
                  <a:pt x="3135" y="51186"/>
                </a:lnTo>
                <a:lnTo>
                  <a:pt x="3064" y="51126"/>
                </a:lnTo>
                <a:lnTo>
                  <a:pt x="2993" y="51066"/>
                </a:lnTo>
                <a:lnTo>
                  <a:pt x="2931" y="50989"/>
                </a:lnTo>
                <a:lnTo>
                  <a:pt x="2869" y="50921"/>
                </a:lnTo>
                <a:lnTo>
                  <a:pt x="2815" y="50844"/>
                </a:lnTo>
                <a:lnTo>
                  <a:pt x="2771" y="50767"/>
                </a:lnTo>
                <a:lnTo>
                  <a:pt x="2629" y="50518"/>
                </a:lnTo>
                <a:lnTo>
                  <a:pt x="2487" y="50253"/>
                </a:lnTo>
                <a:lnTo>
                  <a:pt x="2363" y="49996"/>
                </a:lnTo>
                <a:lnTo>
                  <a:pt x="2247" y="49730"/>
                </a:lnTo>
                <a:lnTo>
                  <a:pt x="2132" y="49464"/>
                </a:lnTo>
                <a:lnTo>
                  <a:pt x="2025" y="49190"/>
                </a:lnTo>
                <a:lnTo>
                  <a:pt x="1928" y="48916"/>
                </a:lnTo>
                <a:lnTo>
                  <a:pt x="1830" y="48633"/>
                </a:lnTo>
                <a:lnTo>
                  <a:pt x="1750" y="48351"/>
                </a:lnTo>
                <a:lnTo>
                  <a:pt x="1670" y="48060"/>
                </a:lnTo>
                <a:lnTo>
                  <a:pt x="1590" y="47768"/>
                </a:lnTo>
                <a:lnTo>
                  <a:pt x="1528" y="47468"/>
                </a:lnTo>
                <a:lnTo>
                  <a:pt x="1466" y="47160"/>
                </a:lnTo>
                <a:lnTo>
                  <a:pt x="1404" y="46852"/>
                </a:lnTo>
                <a:lnTo>
                  <a:pt x="1350" y="46535"/>
                </a:lnTo>
                <a:lnTo>
                  <a:pt x="1297" y="46209"/>
                </a:lnTo>
                <a:lnTo>
                  <a:pt x="1395" y="45918"/>
                </a:lnTo>
                <a:lnTo>
                  <a:pt x="1510" y="45575"/>
                </a:lnTo>
                <a:lnTo>
                  <a:pt x="1581" y="45395"/>
                </a:lnTo>
                <a:lnTo>
                  <a:pt x="1652" y="45207"/>
                </a:lnTo>
                <a:lnTo>
                  <a:pt x="1732" y="45027"/>
                </a:lnTo>
                <a:lnTo>
                  <a:pt x="1821" y="44838"/>
                </a:lnTo>
                <a:lnTo>
                  <a:pt x="1865" y="44778"/>
                </a:lnTo>
                <a:lnTo>
                  <a:pt x="1936" y="44710"/>
                </a:lnTo>
                <a:lnTo>
                  <a:pt x="2016" y="44659"/>
                </a:lnTo>
                <a:lnTo>
                  <a:pt x="2105" y="44607"/>
                </a:lnTo>
                <a:lnTo>
                  <a:pt x="2203" y="44573"/>
                </a:lnTo>
                <a:lnTo>
                  <a:pt x="2309" y="44547"/>
                </a:lnTo>
                <a:lnTo>
                  <a:pt x="2407" y="44530"/>
                </a:lnTo>
                <a:close/>
                <a:moveTo>
                  <a:pt x="9111" y="1"/>
                </a:moveTo>
                <a:lnTo>
                  <a:pt x="8969" y="9"/>
                </a:lnTo>
                <a:lnTo>
                  <a:pt x="8827" y="35"/>
                </a:lnTo>
                <a:lnTo>
                  <a:pt x="8685" y="69"/>
                </a:lnTo>
                <a:lnTo>
                  <a:pt x="8543" y="112"/>
                </a:lnTo>
                <a:lnTo>
                  <a:pt x="8259" y="215"/>
                </a:lnTo>
                <a:lnTo>
                  <a:pt x="7975" y="318"/>
                </a:lnTo>
                <a:lnTo>
                  <a:pt x="7575" y="472"/>
                </a:lnTo>
                <a:lnTo>
                  <a:pt x="7175" y="634"/>
                </a:lnTo>
                <a:lnTo>
                  <a:pt x="6794" y="806"/>
                </a:lnTo>
                <a:lnTo>
                  <a:pt x="6421" y="994"/>
                </a:lnTo>
                <a:lnTo>
                  <a:pt x="6057" y="1191"/>
                </a:lnTo>
                <a:lnTo>
                  <a:pt x="5701" y="1405"/>
                </a:lnTo>
                <a:lnTo>
                  <a:pt x="5355" y="1628"/>
                </a:lnTo>
                <a:lnTo>
                  <a:pt x="5018" y="1860"/>
                </a:lnTo>
                <a:lnTo>
                  <a:pt x="4698" y="2099"/>
                </a:lnTo>
                <a:lnTo>
                  <a:pt x="4387" y="2356"/>
                </a:lnTo>
                <a:lnTo>
                  <a:pt x="4085" y="2622"/>
                </a:lnTo>
                <a:lnTo>
                  <a:pt x="3792" y="2896"/>
                </a:lnTo>
                <a:lnTo>
                  <a:pt x="3517" y="3179"/>
                </a:lnTo>
                <a:lnTo>
                  <a:pt x="3251" y="3479"/>
                </a:lnTo>
                <a:lnTo>
                  <a:pt x="2993" y="3778"/>
                </a:lnTo>
                <a:lnTo>
                  <a:pt x="2753" y="4095"/>
                </a:lnTo>
                <a:lnTo>
                  <a:pt x="2522" y="4412"/>
                </a:lnTo>
                <a:lnTo>
                  <a:pt x="2309" y="4746"/>
                </a:lnTo>
                <a:lnTo>
                  <a:pt x="2105" y="5081"/>
                </a:lnTo>
                <a:lnTo>
                  <a:pt x="1910" y="5423"/>
                </a:lnTo>
                <a:lnTo>
                  <a:pt x="1732" y="5783"/>
                </a:lnTo>
                <a:lnTo>
                  <a:pt x="1572" y="6143"/>
                </a:lnTo>
                <a:lnTo>
                  <a:pt x="1421" y="6511"/>
                </a:lnTo>
                <a:lnTo>
                  <a:pt x="1279" y="6880"/>
                </a:lnTo>
                <a:lnTo>
                  <a:pt x="1155" y="7265"/>
                </a:lnTo>
                <a:lnTo>
                  <a:pt x="1048" y="7651"/>
                </a:lnTo>
                <a:lnTo>
                  <a:pt x="951" y="8045"/>
                </a:lnTo>
                <a:lnTo>
                  <a:pt x="871" y="8439"/>
                </a:lnTo>
                <a:lnTo>
                  <a:pt x="809" y="8850"/>
                </a:lnTo>
                <a:lnTo>
                  <a:pt x="755" y="9253"/>
                </a:lnTo>
                <a:lnTo>
                  <a:pt x="720" y="9672"/>
                </a:lnTo>
                <a:lnTo>
                  <a:pt x="702" y="10083"/>
                </a:lnTo>
                <a:lnTo>
                  <a:pt x="631" y="12816"/>
                </a:lnTo>
                <a:lnTo>
                  <a:pt x="569" y="15540"/>
                </a:lnTo>
                <a:lnTo>
                  <a:pt x="462" y="20997"/>
                </a:lnTo>
                <a:lnTo>
                  <a:pt x="294" y="30995"/>
                </a:lnTo>
                <a:lnTo>
                  <a:pt x="125" y="40983"/>
                </a:lnTo>
                <a:lnTo>
                  <a:pt x="107" y="41712"/>
                </a:lnTo>
                <a:lnTo>
                  <a:pt x="89" y="42431"/>
                </a:lnTo>
                <a:lnTo>
                  <a:pt x="45" y="43879"/>
                </a:lnTo>
                <a:lnTo>
                  <a:pt x="18" y="44599"/>
                </a:lnTo>
                <a:lnTo>
                  <a:pt x="9" y="45318"/>
                </a:lnTo>
                <a:lnTo>
                  <a:pt x="1" y="46046"/>
                </a:lnTo>
                <a:lnTo>
                  <a:pt x="9" y="46766"/>
                </a:lnTo>
                <a:lnTo>
                  <a:pt x="18" y="47186"/>
                </a:lnTo>
                <a:lnTo>
                  <a:pt x="36" y="47605"/>
                </a:lnTo>
                <a:lnTo>
                  <a:pt x="63" y="48017"/>
                </a:lnTo>
                <a:lnTo>
                  <a:pt x="98" y="48428"/>
                </a:lnTo>
                <a:lnTo>
                  <a:pt x="143" y="48839"/>
                </a:lnTo>
                <a:lnTo>
                  <a:pt x="205" y="49250"/>
                </a:lnTo>
                <a:lnTo>
                  <a:pt x="276" y="49653"/>
                </a:lnTo>
                <a:lnTo>
                  <a:pt x="365" y="50056"/>
                </a:lnTo>
                <a:lnTo>
                  <a:pt x="462" y="50450"/>
                </a:lnTo>
                <a:lnTo>
                  <a:pt x="578" y="50844"/>
                </a:lnTo>
                <a:lnTo>
                  <a:pt x="720" y="51238"/>
                </a:lnTo>
                <a:lnTo>
                  <a:pt x="871" y="51623"/>
                </a:lnTo>
                <a:lnTo>
                  <a:pt x="1040" y="52009"/>
                </a:lnTo>
                <a:lnTo>
                  <a:pt x="1235" y="52386"/>
                </a:lnTo>
                <a:lnTo>
                  <a:pt x="1341" y="52566"/>
                </a:lnTo>
                <a:lnTo>
                  <a:pt x="1448" y="52754"/>
                </a:lnTo>
                <a:lnTo>
                  <a:pt x="1572" y="52943"/>
                </a:lnTo>
                <a:lnTo>
                  <a:pt x="1688" y="53122"/>
                </a:lnTo>
                <a:lnTo>
                  <a:pt x="1803" y="53285"/>
                </a:lnTo>
                <a:lnTo>
                  <a:pt x="1928" y="53448"/>
                </a:lnTo>
                <a:lnTo>
                  <a:pt x="2052" y="53611"/>
                </a:lnTo>
                <a:lnTo>
                  <a:pt x="2176" y="53765"/>
                </a:lnTo>
                <a:lnTo>
                  <a:pt x="2309" y="53911"/>
                </a:lnTo>
                <a:lnTo>
                  <a:pt x="2443" y="54048"/>
                </a:lnTo>
                <a:lnTo>
                  <a:pt x="2585" y="54193"/>
                </a:lnTo>
                <a:lnTo>
                  <a:pt x="2727" y="54322"/>
                </a:lnTo>
                <a:lnTo>
                  <a:pt x="2869" y="54450"/>
                </a:lnTo>
                <a:lnTo>
                  <a:pt x="3029" y="54579"/>
                </a:lnTo>
                <a:lnTo>
                  <a:pt x="3180" y="54699"/>
                </a:lnTo>
                <a:lnTo>
                  <a:pt x="3339" y="54810"/>
                </a:lnTo>
                <a:lnTo>
                  <a:pt x="3508" y="54921"/>
                </a:lnTo>
                <a:lnTo>
                  <a:pt x="3677" y="55033"/>
                </a:lnTo>
                <a:lnTo>
                  <a:pt x="3854" y="55136"/>
                </a:lnTo>
                <a:lnTo>
                  <a:pt x="4041" y="55230"/>
                </a:lnTo>
                <a:lnTo>
                  <a:pt x="4440" y="55418"/>
                </a:lnTo>
                <a:lnTo>
                  <a:pt x="4831" y="55598"/>
                </a:lnTo>
                <a:lnTo>
                  <a:pt x="5240" y="55761"/>
                </a:lnTo>
                <a:lnTo>
                  <a:pt x="5639" y="55907"/>
                </a:lnTo>
                <a:lnTo>
                  <a:pt x="6048" y="56044"/>
                </a:lnTo>
                <a:lnTo>
                  <a:pt x="6456" y="56164"/>
                </a:lnTo>
                <a:lnTo>
                  <a:pt x="6865" y="56258"/>
                </a:lnTo>
                <a:lnTo>
                  <a:pt x="7282" y="56343"/>
                </a:lnTo>
                <a:lnTo>
                  <a:pt x="7699" y="56421"/>
                </a:lnTo>
                <a:lnTo>
                  <a:pt x="8126" y="56472"/>
                </a:lnTo>
                <a:lnTo>
                  <a:pt x="8552" y="56515"/>
                </a:lnTo>
                <a:lnTo>
                  <a:pt x="8978" y="56540"/>
                </a:lnTo>
                <a:lnTo>
                  <a:pt x="9404" y="56549"/>
                </a:lnTo>
                <a:lnTo>
                  <a:pt x="9839" y="56549"/>
                </a:lnTo>
                <a:lnTo>
                  <a:pt x="10274" y="56532"/>
                </a:lnTo>
                <a:lnTo>
                  <a:pt x="10710" y="56498"/>
                </a:lnTo>
                <a:lnTo>
                  <a:pt x="11580" y="56421"/>
                </a:lnTo>
                <a:lnTo>
                  <a:pt x="12441" y="56352"/>
                </a:lnTo>
                <a:lnTo>
                  <a:pt x="13311" y="56301"/>
                </a:lnTo>
                <a:lnTo>
                  <a:pt x="14182" y="56266"/>
                </a:lnTo>
                <a:lnTo>
                  <a:pt x="15043" y="56232"/>
                </a:lnTo>
                <a:lnTo>
                  <a:pt x="15913" y="56206"/>
                </a:lnTo>
                <a:lnTo>
                  <a:pt x="16783" y="56198"/>
                </a:lnTo>
                <a:lnTo>
                  <a:pt x="17645" y="56189"/>
                </a:lnTo>
                <a:lnTo>
                  <a:pt x="19385" y="56189"/>
                </a:lnTo>
                <a:lnTo>
                  <a:pt x="21117" y="56206"/>
                </a:lnTo>
                <a:lnTo>
                  <a:pt x="24589" y="56266"/>
                </a:lnTo>
                <a:lnTo>
                  <a:pt x="25912" y="56283"/>
                </a:lnTo>
                <a:lnTo>
                  <a:pt x="27226" y="56292"/>
                </a:lnTo>
                <a:lnTo>
                  <a:pt x="28549" y="56301"/>
                </a:lnTo>
                <a:lnTo>
                  <a:pt x="29863" y="56301"/>
                </a:lnTo>
                <a:lnTo>
                  <a:pt x="32500" y="56283"/>
                </a:lnTo>
                <a:lnTo>
                  <a:pt x="35138" y="56283"/>
                </a:lnTo>
                <a:lnTo>
                  <a:pt x="35138" y="56309"/>
                </a:lnTo>
                <a:lnTo>
                  <a:pt x="48502" y="56309"/>
                </a:lnTo>
                <a:lnTo>
                  <a:pt x="55179" y="56301"/>
                </a:lnTo>
                <a:lnTo>
                  <a:pt x="61857" y="56283"/>
                </a:lnTo>
                <a:lnTo>
                  <a:pt x="61990" y="56275"/>
                </a:lnTo>
                <a:lnTo>
                  <a:pt x="62123" y="56266"/>
                </a:lnTo>
                <a:lnTo>
                  <a:pt x="62256" y="56249"/>
                </a:lnTo>
                <a:lnTo>
                  <a:pt x="62381" y="56224"/>
                </a:lnTo>
                <a:lnTo>
                  <a:pt x="62647" y="56164"/>
                </a:lnTo>
                <a:lnTo>
                  <a:pt x="62905" y="56078"/>
                </a:lnTo>
                <a:lnTo>
                  <a:pt x="63171" y="55992"/>
                </a:lnTo>
                <a:lnTo>
                  <a:pt x="63429" y="55889"/>
                </a:lnTo>
                <a:lnTo>
                  <a:pt x="63686" y="55795"/>
                </a:lnTo>
                <a:lnTo>
                  <a:pt x="63952" y="55710"/>
                </a:lnTo>
                <a:lnTo>
                  <a:pt x="64281" y="55598"/>
                </a:lnTo>
                <a:lnTo>
                  <a:pt x="64610" y="55478"/>
                </a:lnTo>
                <a:lnTo>
                  <a:pt x="64938" y="55350"/>
                </a:lnTo>
                <a:lnTo>
                  <a:pt x="65258" y="55213"/>
                </a:lnTo>
                <a:lnTo>
                  <a:pt x="65569" y="55067"/>
                </a:lnTo>
                <a:lnTo>
                  <a:pt x="65879" y="54921"/>
                </a:lnTo>
                <a:lnTo>
                  <a:pt x="66181" y="54759"/>
                </a:lnTo>
                <a:lnTo>
                  <a:pt x="66483" y="54587"/>
                </a:lnTo>
                <a:lnTo>
                  <a:pt x="66767" y="54407"/>
                </a:lnTo>
                <a:lnTo>
                  <a:pt x="67052" y="54219"/>
                </a:lnTo>
                <a:lnTo>
                  <a:pt x="67327" y="54013"/>
                </a:lnTo>
                <a:lnTo>
                  <a:pt x="67602" y="53799"/>
                </a:lnTo>
                <a:lnTo>
                  <a:pt x="67860" y="53576"/>
                </a:lnTo>
                <a:lnTo>
                  <a:pt x="68117" y="53337"/>
                </a:lnTo>
                <a:lnTo>
                  <a:pt x="68366" y="53088"/>
                </a:lnTo>
                <a:lnTo>
                  <a:pt x="68605" y="52823"/>
                </a:lnTo>
                <a:lnTo>
                  <a:pt x="68765" y="52634"/>
                </a:lnTo>
                <a:lnTo>
                  <a:pt x="68916" y="52437"/>
                </a:lnTo>
                <a:lnTo>
                  <a:pt x="69058" y="52240"/>
                </a:lnTo>
                <a:lnTo>
                  <a:pt x="69200" y="52043"/>
                </a:lnTo>
                <a:lnTo>
                  <a:pt x="69325" y="51837"/>
                </a:lnTo>
                <a:lnTo>
                  <a:pt x="69440" y="51640"/>
                </a:lnTo>
                <a:lnTo>
                  <a:pt x="69556" y="51426"/>
                </a:lnTo>
                <a:lnTo>
                  <a:pt x="69653" y="51221"/>
                </a:lnTo>
                <a:lnTo>
                  <a:pt x="69742" y="51006"/>
                </a:lnTo>
                <a:lnTo>
                  <a:pt x="69831" y="50792"/>
                </a:lnTo>
                <a:lnTo>
                  <a:pt x="69902" y="50570"/>
                </a:lnTo>
                <a:lnTo>
                  <a:pt x="69964" y="50338"/>
                </a:lnTo>
                <a:lnTo>
                  <a:pt x="70017" y="50116"/>
                </a:lnTo>
                <a:lnTo>
                  <a:pt x="70062" y="49876"/>
                </a:lnTo>
                <a:lnTo>
                  <a:pt x="70097" y="49636"/>
                </a:lnTo>
                <a:lnTo>
                  <a:pt x="70115" y="49396"/>
                </a:lnTo>
                <a:lnTo>
                  <a:pt x="70195" y="48299"/>
                </a:lnTo>
                <a:lnTo>
                  <a:pt x="70266" y="47203"/>
                </a:lnTo>
                <a:lnTo>
                  <a:pt x="70328" y="46106"/>
                </a:lnTo>
                <a:lnTo>
                  <a:pt x="70390" y="45010"/>
                </a:lnTo>
                <a:lnTo>
                  <a:pt x="70444" y="43913"/>
                </a:lnTo>
                <a:lnTo>
                  <a:pt x="70479" y="42817"/>
                </a:lnTo>
                <a:lnTo>
                  <a:pt x="70515" y="41712"/>
                </a:lnTo>
                <a:lnTo>
                  <a:pt x="70541" y="40615"/>
                </a:lnTo>
                <a:lnTo>
                  <a:pt x="70568" y="39519"/>
                </a:lnTo>
                <a:lnTo>
                  <a:pt x="70577" y="38422"/>
                </a:lnTo>
                <a:lnTo>
                  <a:pt x="70586" y="37325"/>
                </a:lnTo>
                <a:lnTo>
                  <a:pt x="70577" y="36229"/>
                </a:lnTo>
                <a:lnTo>
                  <a:pt x="70568" y="35124"/>
                </a:lnTo>
                <a:lnTo>
                  <a:pt x="70550" y="34027"/>
                </a:lnTo>
                <a:lnTo>
                  <a:pt x="70523" y="32931"/>
                </a:lnTo>
                <a:lnTo>
                  <a:pt x="70488" y="31834"/>
                </a:lnTo>
                <a:lnTo>
                  <a:pt x="70302" y="26729"/>
                </a:lnTo>
                <a:lnTo>
                  <a:pt x="70115" y="21623"/>
                </a:lnTo>
                <a:lnTo>
                  <a:pt x="69937" y="16517"/>
                </a:lnTo>
                <a:lnTo>
                  <a:pt x="69849" y="13964"/>
                </a:lnTo>
                <a:lnTo>
                  <a:pt x="69778" y="11411"/>
                </a:lnTo>
                <a:lnTo>
                  <a:pt x="69760" y="10966"/>
                </a:lnTo>
                <a:lnTo>
                  <a:pt x="69724" y="10529"/>
                </a:lnTo>
                <a:lnTo>
                  <a:pt x="69680" y="10101"/>
                </a:lnTo>
                <a:lnTo>
                  <a:pt x="69618" y="9681"/>
                </a:lnTo>
                <a:lnTo>
                  <a:pt x="69538" y="9253"/>
                </a:lnTo>
                <a:lnTo>
                  <a:pt x="69449" y="8841"/>
                </a:lnTo>
                <a:lnTo>
                  <a:pt x="69342" y="8430"/>
                </a:lnTo>
                <a:lnTo>
                  <a:pt x="69218" y="8027"/>
                </a:lnTo>
                <a:lnTo>
                  <a:pt x="69085" y="7625"/>
                </a:lnTo>
                <a:lnTo>
                  <a:pt x="68943" y="7231"/>
                </a:lnTo>
                <a:lnTo>
                  <a:pt x="68774" y="6837"/>
                </a:lnTo>
                <a:lnTo>
                  <a:pt x="68597" y="6451"/>
                </a:lnTo>
                <a:lnTo>
                  <a:pt x="68401" y="6066"/>
                </a:lnTo>
                <a:lnTo>
                  <a:pt x="68197" y="5680"/>
                </a:lnTo>
                <a:lnTo>
                  <a:pt x="67975" y="5303"/>
                </a:lnTo>
                <a:lnTo>
                  <a:pt x="67735" y="4935"/>
                </a:lnTo>
                <a:lnTo>
                  <a:pt x="67602" y="4738"/>
                </a:lnTo>
                <a:lnTo>
                  <a:pt x="67469" y="4549"/>
                </a:lnTo>
                <a:lnTo>
                  <a:pt x="67327" y="4370"/>
                </a:lnTo>
                <a:lnTo>
                  <a:pt x="67176" y="4190"/>
                </a:lnTo>
                <a:lnTo>
                  <a:pt x="67034" y="4027"/>
                </a:lnTo>
                <a:lnTo>
                  <a:pt x="66874" y="3864"/>
                </a:lnTo>
                <a:lnTo>
                  <a:pt x="66723" y="3701"/>
                </a:lnTo>
                <a:lnTo>
                  <a:pt x="66554" y="3556"/>
                </a:lnTo>
                <a:lnTo>
                  <a:pt x="66394" y="3410"/>
                </a:lnTo>
                <a:lnTo>
                  <a:pt x="66226" y="3264"/>
                </a:lnTo>
                <a:lnTo>
                  <a:pt x="66048" y="3136"/>
                </a:lnTo>
                <a:lnTo>
                  <a:pt x="65879" y="3007"/>
                </a:lnTo>
                <a:lnTo>
                  <a:pt x="65702" y="2888"/>
                </a:lnTo>
                <a:lnTo>
                  <a:pt x="65515" y="2768"/>
                </a:lnTo>
                <a:lnTo>
                  <a:pt x="65329" y="2656"/>
                </a:lnTo>
                <a:lnTo>
                  <a:pt x="65142" y="2553"/>
                </a:lnTo>
                <a:lnTo>
                  <a:pt x="64947" y="2459"/>
                </a:lnTo>
                <a:lnTo>
                  <a:pt x="64752" y="2365"/>
                </a:lnTo>
                <a:lnTo>
                  <a:pt x="64556" y="2279"/>
                </a:lnTo>
                <a:lnTo>
                  <a:pt x="64361" y="2194"/>
                </a:lnTo>
                <a:lnTo>
                  <a:pt x="64157" y="2117"/>
                </a:lnTo>
                <a:lnTo>
                  <a:pt x="63952" y="2048"/>
                </a:lnTo>
                <a:lnTo>
                  <a:pt x="63739" y="1979"/>
                </a:lnTo>
                <a:lnTo>
                  <a:pt x="63526" y="1919"/>
                </a:lnTo>
                <a:lnTo>
                  <a:pt x="63313" y="1860"/>
                </a:lnTo>
                <a:lnTo>
                  <a:pt x="63100" y="1808"/>
                </a:lnTo>
                <a:lnTo>
                  <a:pt x="62887" y="1765"/>
                </a:lnTo>
                <a:lnTo>
                  <a:pt x="62665" y="1722"/>
                </a:lnTo>
                <a:lnTo>
                  <a:pt x="62443" y="1688"/>
                </a:lnTo>
                <a:lnTo>
                  <a:pt x="62221" y="1662"/>
                </a:lnTo>
                <a:lnTo>
                  <a:pt x="61768" y="1611"/>
                </a:lnTo>
                <a:lnTo>
                  <a:pt x="58323" y="1337"/>
                </a:lnTo>
                <a:lnTo>
                  <a:pt x="56609" y="1208"/>
                </a:lnTo>
                <a:lnTo>
                  <a:pt x="54886" y="1089"/>
                </a:lnTo>
                <a:lnTo>
                  <a:pt x="53164" y="969"/>
                </a:lnTo>
                <a:lnTo>
                  <a:pt x="51441" y="857"/>
                </a:lnTo>
                <a:lnTo>
                  <a:pt x="49718" y="746"/>
                </a:lnTo>
                <a:lnTo>
                  <a:pt x="47996" y="652"/>
                </a:lnTo>
                <a:lnTo>
                  <a:pt x="46273" y="566"/>
                </a:lnTo>
                <a:lnTo>
                  <a:pt x="44550" y="480"/>
                </a:lnTo>
                <a:lnTo>
                  <a:pt x="42828" y="412"/>
                </a:lnTo>
                <a:lnTo>
                  <a:pt x="41105" y="352"/>
                </a:lnTo>
                <a:lnTo>
                  <a:pt x="39382" y="309"/>
                </a:lnTo>
                <a:lnTo>
                  <a:pt x="37660" y="275"/>
                </a:lnTo>
                <a:lnTo>
                  <a:pt x="35928" y="249"/>
                </a:lnTo>
                <a:lnTo>
                  <a:pt x="34205" y="240"/>
                </a:lnTo>
                <a:lnTo>
                  <a:pt x="33353" y="240"/>
                </a:lnTo>
                <a:lnTo>
                  <a:pt x="32500" y="249"/>
                </a:lnTo>
                <a:lnTo>
                  <a:pt x="30796" y="275"/>
                </a:lnTo>
                <a:lnTo>
                  <a:pt x="29082" y="318"/>
                </a:lnTo>
                <a:lnTo>
                  <a:pt x="27377" y="369"/>
                </a:lnTo>
                <a:lnTo>
                  <a:pt x="25672" y="412"/>
                </a:lnTo>
                <a:lnTo>
                  <a:pt x="23967" y="463"/>
                </a:lnTo>
                <a:lnTo>
                  <a:pt x="22253" y="489"/>
                </a:lnTo>
                <a:lnTo>
                  <a:pt x="21401" y="497"/>
                </a:lnTo>
                <a:lnTo>
                  <a:pt x="20548" y="506"/>
                </a:lnTo>
                <a:lnTo>
                  <a:pt x="19962" y="506"/>
                </a:lnTo>
                <a:lnTo>
                  <a:pt x="19385" y="497"/>
                </a:lnTo>
                <a:lnTo>
                  <a:pt x="18222" y="472"/>
                </a:lnTo>
                <a:lnTo>
                  <a:pt x="17050" y="429"/>
                </a:lnTo>
                <a:lnTo>
                  <a:pt x="15886" y="377"/>
                </a:lnTo>
                <a:lnTo>
                  <a:pt x="13560" y="258"/>
                </a:lnTo>
                <a:lnTo>
                  <a:pt x="12397" y="198"/>
                </a:lnTo>
                <a:lnTo>
                  <a:pt x="11233" y="138"/>
                </a:lnTo>
                <a:lnTo>
                  <a:pt x="10967" y="120"/>
                </a:lnTo>
                <a:lnTo>
                  <a:pt x="10701" y="103"/>
                </a:lnTo>
                <a:lnTo>
                  <a:pt x="10168" y="52"/>
                </a:lnTo>
                <a:lnTo>
                  <a:pt x="9902" y="26"/>
                </a:lnTo>
                <a:lnTo>
                  <a:pt x="9644" y="9"/>
                </a:lnTo>
                <a:lnTo>
                  <a:pt x="937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p:nvPr/>
        </p:nvSpPr>
        <p:spPr>
          <a:xfrm flipH="1">
            <a:off x="1204702" y="3154886"/>
            <a:ext cx="3532723" cy="1837452"/>
          </a:xfrm>
          <a:custGeom>
            <a:rect b="b" l="l" r="r" t="t"/>
            <a:pathLst>
              <a:path extrusionOk="0" h="57389" w="72078">
                <a:moveTo>
                  <a:pt x="3925" y="0"/>
                </a:moveTo>
                <a:lnTo>
                  <a:pt x="3579" y="377"/>
                </a:lnTo>
                <a:lnTo>
                  <a:pt x="3251" y="763"/>
                </a:lnTo>
                <a:lnTo>
                  <a:pt x="2922" y="1148"/>
                </a:lnTo>
                <a:lnTo>
                  <a:pt x="2620" y="1542"/>
                </a:lnTo>
                <a:lnTo>
                  <a:pt x="2327" y="1936"/>
                </a:lnTo>
                <a:lnTo>
                  <a:pt x="2052" y="2339"/>
                </a:lnTo>
                <a:lnTo>
                  <a:pt x="1794" y="2750"/>
                </a:lnTo>
                <a:lnTo>
                  <a:pt x="1563" y="3161"/>
                </a:lnTo>
                <a:lnTo>
                  <a:pt x="1448" y="3375"/>
                </a:lnTo>
                <a:lnTo>
                  <a:pt x="1341" y="3590"/>
                </a:lnTo>
                <a:lnTo>
                  <a:pt x="1244" y="3804"/>
                </a:lnTo>
                <a:lnTo>
                  <a:pt x="1146" y="4018"/>
                </a:lnTo>
                <a:lnTo>
                  <a:pt x="1057" y="4241"/>
                </a:lnTo>
                <a:lnTo>
                  <a:pt x="969" y="4463"/>
                </a:lnTo>
                <a:lnTo>
                  <a:pt x="897" y="4686"/>
                </a:lnTo>
                <a:lnTo>
                  <a:pt x="818" y="4909"/>
                </a:lnTo>
                <a:lnTo>
                  <a:pt x="755" y="5140"/>
                </a:lnTo>
                <a:lnTo>
                  <a:pt x="693" y="5380"/>
                </a:lnTo>
                <a:lnTo>
                  <a:pt x="640" y="5611"/>
                </a:lnTo>
                <a:lnTo>
                  <a:pt x="596" y="5851"/>
                </a:lnTo>
                <a:lnTo>
                  <a:pt x="551" y="6100"/>
                </a:lnTo>
                <a:lnTo>
                  <a:pt x="516" y="6340"/>
                </a:lnTo>
                <a:lnTo>
                  <a:pt x="489" y="6588"/>
                </a:lnTo>
                <a:lnTo>
                  <a:pt x="471" y="6845"/>
                </a:lnTo>
                <a:lnTo>
                  <a:pt x="320" y="9089"/>
                </a:lnTo>
                <a:lnTo>
                  <a:pt x="258" y="10212"/>
                </a:lnTo>
                <a:lnTo>
                  <a:pt x="196" y="11334"/>
                </a:lnTo>
                <a:lnTo>
                  <a:pt x="152" y="12456"/>
                </a:lnTo>
                <a:lnTo>
                  <a:pt x="116" y="13578"/>
                </a:lnTo>
                <a:lnTo>
                  <a:pt x="98" y="14701"/>
                </a:lnTo>
                <a:lnTo>
                  <a:pt x="98" y="15831"/>
                </a:lnTo>
                <a:lnTo>
                  <a:pt x="116" y="19352"/>
                </a:lnTo>
                <a:lnTo>
                  <a:pt x="125" y="22882"/>
                </a:lnTo>
                <a:lnTo>
                  <a:pt x="116" y="26403"/>
                </a:lnTo>
                <a:lnTo>
                  <a:pt x="98" y="29924"/>
                </a:lnTo>
                <a:lnTo>
                  <a:pt x="54" y="36974"/>
                </a:lnTo>
                <a:lnTo>
                  <a:pt x="1" y="44024"/>
                </a:lnTo>
                <a:lnTo>
                  <a:pt x="1" y="44847"/>
                </a:lnTo>
                <a:lnTo>
                  <a:pt x="1" y="45669"/>
                </a:lnTo>
                <a:lnTo>
                  <a:pt x="10" y="46080"/>
                </a:lnTo>
                <a:lnTo>
                  <a:pt x="27" y="46492"/>
                </a:lnTo>
                <a:lnTo>
                  <a:pt x="45" y="46903"/>
                </a:lnTo>
                <a:lnTo>
                  <a:pt x="81" y="47305"/>
                </a:lnTo>
                <a:lnTo>
                  <a:pt x="116" y="47717"/>
                </a:lnTo>
                <a:lnTo>
                  <a:pt x="169" y="48119"/>
                </a:lnTo>
                <a:lnTo>
                  <a:pt x="231" y="48530"/>
                </a:lnTo>
                <a:lnTo>
                  <a:pt x="303" y="48933"/>
                </a:lnTo>
                <a:lnTo>
                  <a:pt x="391" y="49336"/>
                </a:lnTo>
                <a:lnTo>
                  <a:pt x="498" y="49730"/>
                </a:lnTo>
                <a:lnTo>
                  <a:pt x="622" y="50132"/>
                </a:lnTo>
                <a:lnTo>
                  <a:pt x="764" y="50526"/>
                </a:lnTo>
                <a:lnTo>
                  <a:pt x="835" y="50715"/>
                </a:lnTo>
                <a:lnTo>
                  <a:pt x="915" y="50903"/>
                </a:lnTo>
                <a:lnTo>
                  <a:pt x="1004" y="51075"/>
                </a:lnTo>
                <a:lnTo>
                  <a:pt x="1093" y="51246"/>
                </a:lnTo>
                <a:lnTo>
                  <a:pt x="1182" y="51417"/>
                </a:lnTo>
                <a:lnTo>
                  <a:pt x="1288" y="51580"/>
                </a:lnTo>
                <a:lnTo>
                  <a:pt x="1395" y="51743"/>
                </a:lnTo>
                <a:lnTo>
                  <a:pt x="1501" y="51897"/>
                </a:lnTo>
                <a:lnTo>
                  <a:pt x="1617" y="52051"/>
                </a:lnTo>
                <a:lnTo>
                  <a:pt x="1741" y="52197"/>
                </a:lnTo>
                <a:lnTo>
                  <a:pt x="1874" y="52351"/>
                </a:lnTo>
                <a:lnTo>
                  <a:pt x="2007" y="52488"/>
                </a:lnTo>
                <a:lnTo>
                  <a:pt x="2141" y="52634"/>
                </a:lnTo>
                <a:lnTo>
                  <a:pt x="2292" y="52771"/>
                </a:lnTo>
                <a:lnTo>
                  <a:pt x="2443" y="52908"/>
                </a:lnTo>
                <a:lnTo>
                  <a:pt x="2602" y="53045"/>
                </a:lnTo>
                <a:lnTo>
                  <a:pt x="2762" y="53182"/>
                </a:lnTo>
                <a:lnTo>
                  <a:pt x="2922" y="53302"/>
                </a:lnTo>
                <a:lnTo>
                  <a:pt x="3091" y="53422"/>
                </a:lnTo>
                <a:lnTo>
                  <a:pt x="3259" y="53533"/>
                </a:lnTo>
                <a:lnTo>
                  <a:pt x="3428" y="53645"/>
                </a:lnTo>
                <a:lnTo>
                  <a:pt x="3597" y="53739"/>
                </a:lnTo>
                <a:lnTo>
                  <a:pt x="3766" y="53842"/>
                </a:lnTo>
                <a:lnTo>
                  <a:pt x="3943" y="53927"/>
                </a:lnTo>
                <a:lnTo>
                  <a:pt x="4298" y="54099"/>
                </a:lnTo>
                <a:lnTo>
                  <a:pt x="4654" y="54244"/>
                </a:lnTo>
                <a:lnTo>
                  <a:pt x="5018" y="54373"/>
                </a:lnTo>
                <a:lnTo>
                  <a:pt x="5391" y="54484"/>
                </a:lnTo>
                <a:lnTo>
                  <a:pt x="5764" y="54587"/>
                </a:lnTo>
                <a:lnTo>
                  <a:pt x="6137" y="54673"/>
                </a:lnTo>
                <a:lnTo>
                  <a:pt x="6518" y="54750"/>
                </a:lnTo>
                <a:lnTo>
                  <a:pt x="6900" y="54818"/>
                </a:lnTo>
                <a:lnTo>
                  <a:pt x="7282" y="54878"/>
                </a:lnTo>
                <a:lnTo>
                  <a:pt x="7664" y="54930"/>
                </a:lnTo>
                <a:lnTo>
                  <a:pt x="8436" y="55024"/>
                </a:lnTo>
                <a:lnTo>
                  <a:pt x="9005" y="55092"/>
                </a:lnTo>
                <a:lnTo>
                  <a:pt x="9564" y="55144"/>
                </a:lnTo>
                <a:lnTo>
                  <a:pt x="10701" y="55247"/>
                </a:lnTo>
                <a:lnTo>
                  <a:pt x="11828" y="55324"/>
                </a:lnTo>
                <a:lnTo>
                  <a:pt x="12965" y="55401"/>
                </a:lnTo>
                <a:lnTo>
                  <a:pt x="15238" y="55529"/>
                </a:lnTo>
                <a:lnTo>
                  <a:pt x="16375" y="55598"/>
                </a:lnTo>
                <a:lnTo>
                  <a:pt x="17511" y="55675"/>
                </a:lnTo>
                <a:lnTo>
                  <a:pt x="18666" y="55761"/>
                </a:lnTo>
                <a:lnTo>
                  <a:pt x="19811" y="55855"/>
                </a:lnTo>
                <a:lnTo>
                  <a:pt x="20966" y="55949"/>
                </a:lnTo>
                <a:lnTo>
                  <a:pt x="22120" y="56026"/>
                </a:lnTo>
                <a:lnTo>
                  <a:pt x="23408" y="56112"/>
                </a:lnTo>
                <a:lnTo>
                  <a:pt x="24695" y="56180"/>
                </a:lnTo>
                <a:lnTo>
                  <a:pt x="25974" y="56257"/>
                </a:lnTo>
                <a:lnTo>
                  <a:pt x="26622" y="56300"/>
                </a:lnTo>
                <a:lnTo>
                  <a:pt x="27261" y="56352"/>
                </a:lnTo>
                <a:lnTo>
                  <a:pt x="27457" y="56369"/>
                </a:lnTo>
                <a:lnTo>
                  <a:pt x="27652" y="56412"/>
                </a:lnTo>
                <a:lnTo>
                  <a:pt x="27847" y="56463"/>
                </a:lnTo>
                <a:lnTo>
                  <a:pt x="28043" y="56514"/>
                </a:lnTo>
                <a:lnTo>
                  <a:pt x="28425" y="56634"/>
                </a:lnTo>
                <a:lnTo>
                  <a:pt x="28620" y="56694"/>
                </a:lnTo>
                <a:lnTo>
                  <a:pt x="28815" y="56746"/>
                </a:lnTo>
                <a:lnTo>
                  <a:pt x="28993" y="56780"/>
                </a:lnTo>
                <a:lnTo>
                  <a:pt x="29179" y="56806"/>
                </a:lnTo>
                <a:lnTo>
                  <a:pt x="29366" y="56823"/>
                </a:lnTo>
                <a:lnTo>
                  <a:pt x="29552" y="56831"/>
                </a:lnTo>
                <a:lnTo>
                  <a:pt x="30938" y="56806"/>
                </a:lnTo>
                <a:lnTo>
                  <a:pt x="32323" y="56789"/>
                </a:lnTo>
                <a:lnTo>
                  <a:pt x="35093" y="56737"/>
                </a:lnTo>
                <a:lnTo>
                  <a:pt x="36479" y="56720"/>
                </a:lnTo>
                <a:lnTo>
                  <a:pt x="37855" y="56703"/>
                </a:lnTo>
                <a:lnTo>
                  <a:pt x="39240" y="56703"/>
                </a:lnTo>
                <a:lnTo>
                  <a:pt x="40625" y="56712"/>
                </a:lnTo>
                <a:lnTo>
                  <a:pt x="41691" y="56737"/>
                </a:lnTo>
                <a:lnTo>
                  <a:pt x="42748" y="56763"/>
                </a:lnTo>
                <a:lnTo>
                  <a:pt x="43804" y="56806"/>
                </a:lnTo>
                <a:lnTo>
                  <a:pt x="44870" y="56857"/>
                </a:lnTo>
                <a:lnTo>
                  <a:pt x="45927" y="56917"/>
                </a:lnTo>
                <a:lnTo>
                  <a:pt x="46983" y="56994"/>
                </a:lnTo>
                <a:lnTo>
                  <a:pt x="48040" y="57080"/>
                </a:lnTo>
                <a:lnTo>
                  <a:pt x="49097" y="57174"/>
                </a:lnTo>
                <a:lnTo>
                  <a:pt x="49665" y="57226"/>
                </a:lnTo>
                <a:lnTo>
                  <a:pt x="50233" y="57268"/>
                </a:lnTo>
                <a:lnTo>
                  <a:pt x="50793" y="57303"/>
                </a:lnTo>
                <a:lnTo>
                  <a:pt x="51361" y="57328"/>
                </a:lnTo>
                <a:lnTo>
                  <a:pt x="51920" y="57354"/>
                </a:lnTo>
                <a:lnTo>
                  <a:pt x="52489" y="57371"/>
                </a:lnTo>
                <a:lnTo>
                  <a:pt x="53048" y="57380"/>
                </a:lnTo>
                <a:lnTo>
                  <a:pt x="53616" y="57388"/>
                </a:lnTo>
                <a:lnTo>
                  <a:pt x="54176" y="57380"/>
                </a:lnTo>
                <a:lnTo>
                  <a:pt x="54744" y="57371"/>
                </a:lnTo>
                <a:lnTo>
                  <a:pt x="55304" y="57354"/>
                </a:lnTo>
                <a:lnTo>
                  <a:pt x="55863" y="57328"/>
                </a:lnTo>
                <a:lnTo>
                  <a:pt x="56431" y="57303"/>
                </a:lnTo>
                <a:lnTo>
                  <a:pt x="56991" y="57268"/>
                </a:lnTo>
                <a:lnTo>
                  <a:pt x="57550" y="57226"/>
                </a:lnTo>
                <a:lnTo>
                  <a:pt x="58119" y="57183"/>
                </a:lnTo>
                <a:lnTo>
                  <a:pt x="59033" y="57088"/>
                </a:lnTo>
                <a:lnTo>
                  <a:pt x="59957" y="56994"/>
                </a:lnTo>
                <a:lnTo>
                  <a:pt x="60880" y="56883"/>
                </a:lnTo>
                <a:lnTo>
                  <a:pt x="61804" y="56763"/>
                </a:lnTo>
                <a:lnTo>
                  <a:pt x="62718" y="56634"/>
                </a:lnTo>
                <a:lnTo>
                  <a:pt x="63633" y="56497"/>
                </a:lnTo>
                <a:lnTo>
                  <a:pt x="64547" y="56352"/>
                </a:lnTo>
                <a:lnTo>
                  <a:pt x="65462" y="56198"/>
                </a:lnTo>
                <a:lnTo>
                  <a:pt x="65666" y="56155"/>
                </a:lnTo>
                <a:lnTo>
                  <a:pt x="65871" y="56112"/>
                </a:lnTo>
                <a:lnTo>
                  <a:pt x="66066" y="56069"/>
                </a:lnTo>
                <a:lnTo>
                  <a:pt x="66261" y="56009"/>
                </a:lnTo>
                <a:lnTo>
                  <a:pt x="66457" y="55958"/>
                </a:lnTo>
                <a:lnTo>
                  <a:pt x="66643" y="55889"/>
                </a:lnTo>
                <a:lnTo>
                  <a:pt x="67025" y="55752"/>
                </a:lnTo>
                <a:lnTo>
                  <a:pt x="67389" y="55598"/>
                </a:lnTo>
                <a:lnTo>
                  <a:pt x="67744" y="55427"/>
                </a:lnTo>
                <a:lnTo>
                  <a:pt x="68099" y="55238"/>
                </a:lnTo>
                <a:lnTo>
                  <a:pt x="68437" y="55041"/>
                </a:lnTo>
                <a:lnTo>
                  <a:pt x="68774" y="54827"/>
                </a:lnTo>
                <a:lnTo>
                  <a:pt x="69112" y="54613"/>
                </a:lnTo>
                <a:lnTo>
                  <a:pt x="69431" y="54381"/>
                </a:lnTo>
                <a:lnTo>
                  <a:pt x="69751" y="54142"/>
                </a:lnTo>
                <a:lnTo>
                  <a:pt x="70071" y="53893"/>
                </a:lnTo>
                <a:lnTo>
                  <a:pt x="70381" y="53645"/>
                </a:lnTo>
                <a:lnTo>
                  <a:pt x="70994" y="53139"/>
                </a:lnTo>
                <a:lnTo>
                  <a:pt x="71083" y="53054"/>
                </a:lnTo>
                <a:lnTo>
                  <a:pt x="71172" y="52959"/>
                </a:lnTo>
                <a:lnTo>
                  <a:pt x="71252" y="52857"/>
                </a:lnTo>
                <a:lnTo>
                  <a:pt x="71332" y="52754"/>
                </a:lnTo>
                <a:lnTo>
                  <a:pt x="71483" y="52540"/>
                </a:lnTo>
                <a:lnTo>
                  <a:pt x="71607" y="52317"/>
                </a:lnTo>
                <a:lnTo>
                  <a:pt x="71731" y="52094"/>
                </a:lnTo>
                <a:lnTo>
                  <a:pt x="71847" y="51871"/>
                </a:lnTo>
                <a:lnTo>
                  <a:pt x="71962" y="51657"/>
                </a:lnTo>
                <a:lnTo>
                  <a:pt x="72077" y="51460"/>
                </a:lnTo>
                <a:lnTo>
                  <a:pt x="72077" y="51460"/>
                </a:lnTo>
                <a:lnTo>
                  <a:pt x="69316" y="52343"/>
                </a:lnTo>
                <a:lnTo>
                  <a:pt x="67940" y="52779"/>
                </a:lnTo>
                <a:lnTo>
                  <a:pt x="66563" y="53216"/>
                </a:lnTo>
                <a:lnTo>
                  <a:pt x="66465" y="53242"/>
                </a:lnTo>
                <a:lnTo>
                  <a:pt x="66368" y="53259"/>
                </a:lnTo>
                <a:lnTo>
                  <a:pt x="66261" y="53268"/>
                </a:lnTo>
                <a:lnTo>
                  <a:pt x="66155" y="53276"/>
                </a:lnTo>
                <a:lnTo>
                  <a:pt x="65737" y="53276"/>
                </a:lnTo>
                <a:lnTo>
                  <a:pt x="37118" y="53268"/>
                </a:lnTo>
                <a:lnTo>
                  <a:pt x="29650" y="53259"/>
                </a:lnTo>
                <a:lnTo>
                  <a:pt x="25912" y="53259"/>
                </a:lnTo>
                <a:lnTo>
                  <a:pt x="22173" y="53276"/>
                </a:lnTo>
                <a:lnTo>
                  <a:pt x="21445" y="53293"/>
                </a:lnTo>
                <a:lnTo>
                  <a:pt x="20708" y="53311"/>
                </a:lnTo>
                <a:lnTo>
                  <a:pt x="19980" y="53345"/>
                </a:lnTo>
                <a:lnTo>
                  <a:pt x="19252" y="53379"/>
                </a:lnTo>
                <a:lnTo>
                  <a:pt x="17796" y="53456"/>
                </a:lnTo>
                <a:lnTo>
                  <a:pt x="17067" y="53499"/>
                </a:lnTo>
                <a:lnTo>
                  <a:pt x="16339" y="53533"/>
                </a:lnTo>
                <a:lnTo>
                  <a:pt x="15789" y="53550"/>
                </a:lnTo>
                <a:lnTo>
                  <a:pt x="15247" y="53559"/>
                </a:lnTo>
                <a:lnTo>
                  <a:pt x="14705" y="53559"/>
                </a:lnTo>
                <a:lnTo>
                  <a:pt x="14173" y="53550"/>
                </a:lnTo>
                <a:lnTo>
                  <a:pt x="13631" y="53533"/>
                </a:lnTo>
                <a:lnTo>
                  <a:pt x="13098" y="53499"/>
                </a:lnTo>
                <a:lnTo>
                  <a:pt x="12565" y="53456"/>
                </a:lnTo>
                <a:lnTo>
                  <a:pt x="12033" y="53396"/>
                </a:lnTo>
                <a:lnTo>
                  <a:pt x="11500" y="53319"/>
                </a:lnTo>
                <a:lnTo>
                  <a:pt x="10976" y="53225"/>
                </a:lnTo>
                <a:lnTo>
                  <a:pt x="10452" y="53114"/>
                </a:lnTo>
                <a:lnTo>
                  <a:pt x="10195" y="53045"/>
                </a:lnTo>
                <a:lnTo>
                  <a:pt x="9937" y="52976"/>
                </a:lnTo>
                <a:lnTo>
                  <a:pt x="9680" y="52899"/>
                </a:lnTo>
                <a:lnTo>
                  <a:pt x="9422" y="52822"/>
                </a:lnTo>
                <a:lnTo>
                  <a:pt x="9165" y="52737"/>
                </a:lnTo>
                <a:lnTo>
                  <a:pt x="8907" y="52642"/>
                </a:lnTo>
                <a:lnTo>
                  <a:pt x="8658" y="52548"/>
                </a:lnTo>
                <a:lnTo>
                  <a:pt x="8401" y="52445"/>
                </a:lnTo>
                <a:lnTo>
                  <a:pt x="8152" y="52334"/>
                </a:lnTo>
                <a:lnTo>
                  <a:pt x="7904" y="52223"/>
                </a:lnTo>
                <a:lnTo>
                  <a:pt x="7593" y="52068"/>
                </a:lnTo>
                <a:lnTo>
                  <a:pt x="7300" y="51914"/>
                </a:lnTo>
                <a:lnTo>
                  <a:pt x="7007" y="51760"/>
                </a:lnTo>
                <a:lnTo>
                  <a:pt x="6723" y="51597"/>
                </a:lnTo>
                <a:lnTo>
                  <a:pt x="6447" y="51426"/>
                </a:lnTo>
                <a:lnTo>
                  <a:pt x="6172" y="51255"/>
                </a:lnTo>
                <a:lnTo>
                  <a:pt x="5915" y="51075"/>
                </a:lnTo>
                <a:lnTo>
                  <a:pt x="5657" y="50895"/>
                </a:lnTo>
                <a:lnTo>
                  <a:pt x="5408" y="50698"/>
                </a:lnTo>
                <a:lnTo>
                  <a:pt x="5169" y="50509"/>
                </a:lnTo>
                <a:lnTo>
                  <a:pt x="4938" y="50304"/>
                </a:lnTo>
                <a:lnTo>
                  <a:pt x="4716" y="50098"/>
                </a:lnTo>
                <a:lnTo>
                  <a:pt x="4503" y="49892"/>
                </a:lnTo>
                <a:lnTo>
                  <a:pt x="4298" y="49670"/>
                </a:lnTo>
                <a:lnTo>
                  <a:pt x="4103" y="49447"/>
                </a:lnTo>
                <a:lnTo>
                  <a:pt x="3917" y="49216"/>
                </a:lnTo>
                <a:lnTo>
                  <a:pt x="3739" y="48984"/>
                </a:lnTo>
                <a:lnTo>
                  <a:pt x="3570" y="48745"/>
                </a:lnTo>
                <a:lnTo>
                  <a:pt x="3410" y="48488"/>
                </a:lnTo>
                <a:lnTo>
                  <a:pt x="3259" y="48239"/>
                </a:lnTo>
                <a:lnTo>
                  <a:pt x="3126" y="47974"/>
                </a:lnTo>
                <a:lnTo>
                  <a:pt x="2993" y="47699"/>
                </a:lnTo>
                <a:lnTo>
                  <a:pt x="2878" y="47425"/>
                </a:lnTo>
                <a:lnTo>
                  <a:pt x="2771" y="47143"/>
                </a:lnTo>
                <a:lnTo>
                  <a:pt x="2673" y="46851"/>
                </a:lnTo>
                <a:lnTo>
                  <a:pt x="2585" y="46551"/>
                </a:lnTo>
                <a:lnTo>
                  <a:pt x="2514" y="46243"/>
                </a:lnTo>
                <a:lnTo>
                  <a:pt x="2451" y="45935"/>
                </a:lnTo>
                <a:lnTo>
                  <a:pt x="2398" y="45609"/>
                </a:lnTo>
                <a:lnTo>
                  <a:pt x="2363" y="45275"/>
                </a:lnTo>
                <a:lnTo>
                  <a:pt x="2327" y="44941"/>
                </a:lnTo>
                <a:lnTo>
                  <a:pt x="2318" y="44598"/>
                </a:lnTo>
                <a:lnTo>
                  <a:pt x="2283" y="43613"/>
                </a:lnTo>
                <a:lnTo>
                  <a:pt x="2274" y="43116"/>
                </a:lnTo>
                <a:lnTo>
                  <a:pt x="2283" y="42868"/>
                </a:lnTo>
                <a:lnTo>
                  <a:pt x="2292" y="42628"/>
                </a:lnTo>
                <a:lnTo>
                  <a:pt x="2345" y="41746"/>
                </a:lnTo>
                <a:lnTo>
                  <a:pt x="2407" y="40872"/>
                </a:lnTo>
                <a:lnTo>
                  <a:pt x="2531" y="39124"/>
                </a:lnTo>
                <a:lnTo>
                  <a:pt x="2594" y="38250"/>
                </a:lnTo>
                <a:lnTo>
                  <a:pt x="2647" y="37377"/>
                </a:lnTo>
                <a:lnTo>
                  <a:pt x="2691" y="36494"/>
                </a:lnTo>
                <a:lnTo>
                  <a:pt x="2718" y="35620"/>
                </a:lnTo>
                <a:lnTo>
                  <a:pt x="2780" y="32159"/>
                </a:lnTo>
                <a:lnTo>
                  <a:pt x="2851" y="28707"/>
                </a:lnTo>
                <a:lnTo>
                  <a:pt x="2966" y="21785"/>
                </a:lnTo>
                <a:lnTo>
                  <a:pt x="3082" y="14863"/>
                </a:lnTo>
                <a:lnTo>
                  <a:pt x="3206" y="7950"/>
                </a:lnTo>
                <a:lnTo>
                  <a:pt x="3224" y="7196"/>
                </a:lnTo>
                <a:lnTo>
                  <a:pt x="3251" y="6451"/>
                </a:lnTo>
                <a:lnTo>
                  <a:pt x="3286" y="5697"/>
                </a:lnTo>
                <a:lnTo>
                  <a:pt x="3322" y="4952"/>
                </a:lnTo>
                <a:lnTo>
                  <a:pt x="3419" y="3453"/>
                </a:lnTo>
                <a:lnTo>
                  <a:pt x="3517" y="1962"/>
                </a:lnTo>
                <a:lnTo>
                  <a:pt x="3544" y="1731"/>
                </a:lnTo>
                <a:lnTo>
                  <a:pt x="3579" y="1491"/>
                </a:lnTo>
                <a:lnTo>
                  <a:pt x="3624" y="1260"/>
                </a:lnTo>
                <a:lnTo>
                  <a:pt x="3677" y="1020"/>
                </a:lnTo>
                <a:lnTo>
                  <a:pt x="3801" y="523"/>
                </a:lnTo>
                <a:lnTo>
                  <a:pt x="3863" y="266"/>
                </a:lnTo>
                <a:lnTo>
                  <a:pt x="3925" y="0"/>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9"/>
          <p:cNvSpPr/>
          <p:nvPr/>
        </p:nvSpPr>
        <p:spPr>
          <a:xfrm flipH="1">
            <a:off x="232138" y="721325"/>
            <a:ext cx="3440512" cy="2014776"/>
          </a:xfrm>
          <a:custGeom>
            <a:rect b="b" l="l" r="r" t="t"/>
            <a:pathLst>
              <a:path extrusionOk="0" h="37806" w="71696">
                <a:moveTo>
                  <a:pt x="42171" y="0"/>
                </a:moveTo>
                <a:lnTo>
                  <a:pt x="41958" y="9"/>
                </a:lnTo>
                <a:lnTo>
                  <a:pt x="41744" y="26"/>
                </a:lnTo>
                <a:lnTo>
                  <a:pt x="41531" y="43"/>
                </a:lnTo>
                <a:lnTo>
                  <a:pt x="41318" y="69"/>
                </a:lnTo>
                <a:lnTo>
                  <a:pt x="41114" y="103"/>
                </a:lnTo>
                <a:lnTo>
                  <a:pt x="40901" y="146"/>
                </a:lnTo>
                <a:lnTo>
                  <a:pt x="40697" y="197"/>
                </a:lnTo>
                <a:lnTo>
                  <a:pt x="40492" y="257"/>
                </a:lnTo>
                <a:lnTo>
                  <a:pt x="40288" y="317"/>
                </a:lnTo>
                <a:lnTo>
                  <a:pt x="40093" y="386"/>
                </a:lnTo>
                <a:lnTo>
                  <a:pt x="39889" y="463"/>
                </a:lnTo>
                <a:lnTo>
                  <a:pt x="39693" y="549"/>
                </a:lnTo>
                <a:lnTo>
                  <a:pt x="39498" y="643"/>
                </a:lnTo>
                <a:lnTo>
                  <a:pt x="39303" y="746"/>
                </a:lnTo>
                <a:lnTo>
                  <a:pt x="39107" y="857"/>
                </a:lnTo>
                <a:lnTo>
                  <a:pt x="38921" y="968"/>
                </a:lnTo>
                <a:lnTo>
                  <a:pt x="38725" y="1097"/>
                </a:lnTo>
                <a:lnTo>
                  <a:pt x="38539" y="1225"/>
                </a:lnTo>
                <a:lnTo>
                  <a:pt x="38352" y="1371"/>
                </a:lnTo>
                <a:lnTo>
                  <a:pt x="38166" y="1517"/>
                </a:lnTo>
                <a:lnTo>
                  <a:pt x="37988" y="1671"/>
                </a:lnTo>
                <a:lnTo>
                  <a:pt x="37731" y="1894"/>
                </a:lnTo>
                <a:lnTo>
                  <a:pt x="37598" y="1996"/>
                </a:lnTo>
                <a:lnTo>
                  <a:pt x="37464" y="2099"/>
                </a:lnTo>
                <a:lnTo>
                  <a:pt x="37296" y="2219"/>
                </a:lnTo>
                <a:lnTo>
                  <a:pt x="37136" y="2313"/>
                </a:lnTo>
                <a:lnTo>
                  <a:pt x="36985" y="2399"/>
                </a:lnTo>
                <a:lnTo>
                  <a:pt x="36843" y="2476"/>
                </a:lnTo>
                <a:lnTo>
                  <a:pt x="36692" y="2528"/>
                </a:lnTo>
                <a:lnTo>
                  <a:pt x="36559" y="2570"/>
                </a:lnTo>
                <a:lnTo>
                  <a:pt x="36417" y="2596"/>
                </a:lnTo>
                <a:lnTo>
                  <a:pt x="36283" y="2605"/>
                </a:lnTo>
                <a:lnTo>
                  <a:pt x="36141" y="2605"/>
                </a:lnTo>
                <a:lnTo>
                  <a:pt x="36008" y="2588"/>
                </a:lnTo>
                <a:lnTo>
                  <a:pt x="35866" y="2553"/>
                </a:lnTo>
                <a:lnTo>
                  <a:pt x="35724" y="2502"/>
                </a:lnTo>
                <a:lnTo>
                  <a:pt x="35582" y="2442"/>
                </a:lnTo>
                <a:lnTo>
                  <a:pt x="35431" y="2365"/>
                </a:lnTo>
                <a:lnTo>
                  <a:pt x="35271" y="2271"/>
                </a:lnTo>
                <a:lnTo>
                  <a:pt x="35111" y="2159"/>
                </a:lnTo>
                <a:lnTo>
                  <a:pt x="34907" y="2022"/>
                </a:lnTo>
                <a:lnTo>
                  <a:pt x="34703" y="1885"/>
                </a:lnTo>
                <a:lnTo>
                  <a:pt x="34499" y="1757"/>
                </a:lnTo>
                <a:lnTo>
                  <a:pt x="34294" y="1637"/>
                </a:lnTo>
                <a:lnTo>
                  <a:pt x="34090" y="1525"/>
                </a:lnTo>
                <a:lnTo>
                  <a:pt x="33886" y="1423"/>
                </a:lnTo>
                <a:lnTo>
                  <a:pt x="33673" y="1320"/>
                </a:lnTo>
                <a:lnTo>
                  <a:pt x="33469" y="1225"/>
                </a:lnTo>
                <a:lnTo>
                  <a:pt x="33255" y="1131"/>
                </a:lnTo>
                <a:lnTo>
                  <a:pt x="33051" y="1046"/>
                </a:lnTo>
                <a:lnTo>
                  <a:pt x="32838" y="968"/>
                </a:lnTo>
                <a:lnTo>
                  <a:pt x="32634" y="900"/>
                </a:lnTo>
                <a:lnTo>
                  <a:pt x="32421" y="831"/>
                </a:lnTo>
                <a:lnTo>
                  <a:pt x="32217" y="771"/>
                </a:lnTo>
                <a:lnTo>
                  <a:pt x="31790" y="660"/>
                </a:lnTo>
                <a:lnTo>
                  <a:pt x="31373" y="574"/>
                </a:lnTo>
                <a:lnTo>
                  <a:pt x="30947" y="506"/>
                </a:lnTo>
                <a:lnTo>
                  <a:pt x="30529" y="454"/>
                </a:lnTo>
                <a:lnTo>
                  <a:pt x="30112" y="429"/>
                </a:lnTo>
                <a:lnTo>
                  <a:pt x="29695" y="412"/>
                </a:lnTo>
                <a:lnTo>
                  <a:pt x="29286" y="420"/>
                </a:lnTo>
                <a:lnTo>
                  <a:pt x="28878" y="437"/>
                </a:lnTo>
                <a:lnTo>
                  <a:pt x="28469" y="480"/>
                </a:lnTo>
                <a:lnTo>
                  <a:pt x="28070" y="532"/>
                </a:lnTo>
                <a:lnTo>
                  <a:pt x="27670" y="592"/>
                </a:lnTo>
                <a:lnTo>
                  <a:pt x="27279" y="677"/>
                </a:lnTo>
                <a:lnTo>
                  <a:pt x="26898" y="763"/>
                </a:lnTo>
                <a:lnTo>
                  <a:pt x="26516" y="866"/>
                </a:lnTo>
                <a:lnTo>
                  <a:pt x="26152" y="986"/>
                </a:lnTo>
                <a:lnTo>
                  <a:pt x="25788" y="1114"/>
                </a:lnTo>
                <a:lnTo>
                  <a:pt x="25432" y="1243"/>
                </a:lnTo>
                <a:lnTo>
                  <a:pt x="25086" y="1388"/>
                </a:lnTo>
                <a:lnTo>
                  <a:pt x="24749" y="1542"/>
                </a:lnTo>
                <a:lnTo>
                  <a:pt x="24420" y="1705"/>
                </a:lnTo>
                <a:lnTo>
                  <a:pt x="24100" y="1877"/>
                </a:lnTo>
                <a:lnTo>
                  <a:pt x="23790" y="2048"/>
                </a:lnTo>
                <a:lnTo>
                  <a:pt x="23497" y="2228"/>
                </a:lnTo>
                <a:lnTo>
                  <a:pt x="23212" y="2416"/>
                </a:lnTo>
                <a:lnTo>
                  <a:pt x="22946" y="2605"/>
                </a:lnTo>
                <a:lnTo>
                  <a:pt x="22777" y="2742"/>
                </a:lnTo>
                <a:lnTo>
                  <a:pt x="22618" y="2887"/>
                </a:lnTo>
                <a:lnTo>
                  <a:pt x="22467" y="3050"/>
                </a:lnTo>
                <a:lnTo>
                  <a:pt x="22316" y="3222"/>
                </a:lnTo>
                <a:lnTo>
                  <a:pt x="22031" y="3564"/>
                </a:lnTo>
                <a:lnTo>
                  <a:pt x="21747" y="3915"/>
                </a:lnTo>
                <a:lnTo>
                  <a:pt x="21641" y="4027"/>
                </a:lnTo>
                <a:lnTo>
                  <a:pt x="21534" y="4130"/>
                </a:lnTo>
                <a:lnTo>
                  <a:pt x="21428" y="4215"/>
                </a:lnTo>
                <a:lnTo>
                  <a:pt x="21312" y="4292"/>
                </a:lnTo>
                <a:lnTo>
                  <a:pt x="21197" y="4361"/>
                </a:lnTo>
                <a:lnTo>
                  <a:pt x="21081" y="4412"/>
                </a:lnTo>
                <a:lnTo>
                  <a:pt x="20966" y="4447"/>
                </a:lnTo>
                <a:lnTo>
                  <a:pt x="20850" y="4472"/>
                </a:lnTo>
                <a:lnTo>
                  <a:pt x="20735" y="4481"/>
                </a:lnTo>
                <a:lnTo>
                  <a:pt x="20620" y="4472"/>
                </a:lnTo>
                <a:lnTo>
                  <a:pt x="20495" y="4447"/>
                </a:lnTo>
                <a:lnTo>
                  <a:pt x="20380" y="4412"/>
                </a:lnTo>
                <a:lnTo>
                  <a:pt x="20264" y="4361"/>
                </a:lnTo>
                <a:lnTo>
                  <a:pt x="20149" y="4301"/>
                </a:lnTo>
                <a:lnTo>
                  <a:pt x="20025" y="4215"/>
                </a:lnTo>
                <a:lnTo>
                  <a:pt x="19909" y="4121"/>
                </a:lnTo>
                <a:lnTo>
                  <a:pt x="19749" y="3975"/>
                </a:lnTo>
                <a:lnTo>
                  <a:pt x="19590" y="3838"/>
                </a:lnTo>
                <a:lnTo>
                  <a:pt x="19430" y="3710"/>
                </a:lnTo>
                <a:lnTo>
                  <a:pt x="19261" y="3590"/>
                </a:lnTo>
                <a:lnTo>
                  <a:pt x="19101" y="3479"/>
                </a:lnTo>
                <a:lnTo>
                  <a:pt x="18932" y="3367"/>
                </a:lnTo>
                <a:lnTo>
                  <a:pt x="18755" y="3273"/>
                </a:lnTo>
                <a:lnTo>
                  <a:pt x="18586" y="3179"/>
                </a:lnTo>
                <a:lnTo>
                  <a:pt x="18417" y="3093"/>
                </a:lnTo>
                <a:lnTo>
                  <a:pt x="18240" y="3016"/>
                </a:lnTo>
                <a:lnTo>
                  <a:pt x="18062" y="2939"/>
                </a:lnTo>
                <a:lnTo>
                  <a:pt x="17885" y="2879"/>
                </a:lnTo>
                <a:lnTo>
                  <a:pt x="17707" y="2819"/>
                </a:lnTo>
                <a:lnTo>
                  <a:pt x="17521" y="2767"/>
                </a:lnTo>
                <a:lnTo>
                  <a:pt x="17343" y="2716"/>
                </a:lnTo>
                <a:lnTo>
                  <a:pt x="17157" y="2673"/>
                </a:lnTo>
                <a:lnTo>
                  <a:pt x="16970" y="2639"/>
                </a:lnTo>
                <a:lnTo>
                  <a:pt x="16784" y="2613"/>
                </a:lnTo>
                <a:lnTo>
                  <a:pt x="16597" y="2596"/>
                </a:lnTo>
                <a:lnTo>
                  <a:pt x="16411" y="2579"/>
                </a:lnTo>
                <a:lnTo>
                  <a:pt x="16224" y="2570"/>
                </a:lnTo>
                <a:lnTo>
                  <a:pt x="16029" y="2562"/>
                </a:lnTo>
                <a:lnTo>
                  <a:pt x="15842" y="2562"/>
                </a:lnTo>
                <a:lnTo>
                  <a:pt x="15647" y="2570"/>
                </a:lnTo>
                <a:lnTo>
                  <a:pt x="15452" y="2579"/>
                </a:lnTo>
                <a:lnTo>
                  <a:pt x="15256" y="2605"/>
                </a:lnTo>
                <a:lnTo>
                  <a:pt x="14857" y="2656"/>
                </a:lnTo>
                <a:lnTo>
                  <a:pt x="14466" y="2725"/>
                </a:lnTo>
                <a:lnTo>
                  <a:pt x="14057" y="2819"/>
                </a:lnTo>
                <a:lnTo>
                  <a:pt x="13587" y="2947"/>
                </a:lnTo>
                <a:lnTo>
                  <a:pt x="13125" y="3093"/>
                </a:lnTo>
                <a:lnTo>
                  <a:pt x="12681" y="3256"/>
                </a:lnTo>
                <a:lnTo>
                  <a:pt x="12237" y="3436"/>
                </a:lnTo>
                <a:lnTo>
                  <a:pt x="11811" y="3641"/>
                </a:lnTo>
                <a:lnTo>
                  <a:pt x="11394" y="3855"/>
                </a:lnTo>
                <a:lnTo>
                  <a:pt x="10985" y="4078"/>
                </a:lnTo>
                <a:lnTo>
                  <a:pt x="10594" y="4327"/>
                </a:lnTo>
                <a:lnTo>
                  <a:pt x="10204" y="4592"/>
                </a:lnTo>
                <a:lnTo>
                  <a:pt x="9831" y="4866"/>
                </a:lnTo>
                <a:lnTo>
                  <a:pt x="9467" y="5158"/>
                </a:lnTo>
                <a:lnTo>
                  <a:pt x="9111" y="5466"/>
                </a:lnTo>
                <a:lnTo>
                  <a:pt x="8774" y="5792"/>
                </a:lnTo>
                <a:lnTo>
                  <a:pt x="8437" y="6126"/>
                </a:lnTo>
                <a:lnTo>
                  <a:pt x="8117" y="6477"/>
                </a:lnTo>
                <a:lnTo>
                  <a:pt x="7806" y="6837"/>
                </a:lnTo>
                <a:lnTo>
                  <a:pt x="7708" y="6948"/>
                </a:lnTo>
                <a:lnTo>
                  <a:pt x="7629" y="7059"/>
                </a:lnTo>
                <a:lnTo>
                  <a:pt x="7549" y="7179"/>
                </a:lnTo>
                <a:lnTo>
                  <a:pt x="7522" y="7239"/>
                </a:lnTo>
                <a:lnTo>
                  <a:pt x="7495" y="7299"/>
                </a:lnTo>
                <a:lnTo>
                  <a:pt x="7478" y="7359"/>
                </a:lnTo>
                <a:lnTo>
                  <a:pt x="7478" y="7428"/>
                </a:lnTo>
                <a:lnTo>
                  <a:pt x="7478" y="7496"/>
                </a:lnTo>
                <a:lnTo>
                  <a:pt x="7495" y="7565"/>
                </a:lnTo>
                <a:lnTo>
                  <a:pt x="7531" y="7633"/>
                </a:lnTo>
                <a:lnTo>
                  <a:pt x="7575" y="7702"/>
                </a:lnTo>
                <a:lnTo>
                  <a:pt x="7629" y="7770"/>
                </a:lnTo>
                <a:lnTo>
                  <a:pt x="7708" y="7848"/>
                </a:lnTo>
                <a:lnTo>
                  <a:pt x="7717" y="7856"/>
                </a:lnTo>
                <a:lnTo>
                  <a:pt x="7717" y="7882"/>
                </a:lnTo>
                <a:lnTo>
                  <a:pt x="7717" y="7942"/>
                </a:lnTo>
                <a:lnTo>
                  <a:pt x="7700" y="8019"/>
                </a:lnTo>
                <a:lnTo>
                  <a:pt x="7664" y="8105"/>
                </a:lnTo>
                <a:lnTo>
                  <a:pt x="7629" y="8199"/>
                </a:lnTo>
                <a:lnTo>
                  <a:pt x="7584" y="8276"/>
                </a:lnTo>
                <a:lnTo>
                  <a:pt x="7531" y="8344"/>
                </a:lnTo>
                <a:lnTo>
                  <a:pt x="7504" y="8370"/>
                </a:lnTo>
                <a:lnTo>
                  <a:pt x="7478" y="8387"/>
                </a:lnTo>
                <a:lnTo>
                  <a:pt x="7353" y="8456"/>
                </a:lnTo>
                <a:lnTo>
                  <a:pt x="7220" y="8516"/>
                </a:lnTo>
                <a:lnTo>
                  <a:pt x="7096" y="8576"/>
                </a:lnTo>
                <a:lnTo>
                  <a:pt x="6963" y="8627"/>
                </a:lnTo>
                <a:lnTo>
                  <a:pt x="6820" y="8670"/>
                </a:lnTo>
                <a:lnTo>
                  <a:pt x="6687" y="8704"/>
                </a:lnTo>
                <a:lnTo>
                  <a:pt x="6545" y="8730"/>
                </a:lnTo>
                <a:lnTo>
                  <a:pt x="6412" y="8747"/>
                </a:lnTo>
                <a:lnTo>
                  <a:pt x="6243" y="8756"/>
                </a:lnTo>
                <a:lnTo>
                  <a:pt x="6066" y="8773"/>
                </a:lnTo>
                <a:lnTo>
                  <a:pt x="5906" y="8798"/>
                </a:lnTo>
                <a:lnTo>
                  <a:pt x="5737" y="8824"/>
                </a:lnTo>
                <a:lnTo>
                  <a:pt x="5577" y="8858"/>
                </a:lnTo>
                <a:lnTo>
                  <a:pt x="5417" y="8893"/>
                </a:lnTo>
                <a:lnTo>
                  <a:pt x="5267" y="8935"/>
                </a:lnTo>
                <a:lnTo>
                  <a:pt x="5116" y="8978"/>
                </a:lnTo>
                <a:lnTo>
                  <a:pt x="4814" y="9090"/>
                </a:lnTo>
                <a:lnTo>
                  <a:pt x="4530" y="9210"/>
                </a:lnTo>
                <a:lnTo>
                  <a:pt x="4254" y="9347"/>
                </a:lnTo>
                <a:lnTo>
                  <a:pt x="3988" y="9501"/>
                </a:lnTo>
                <a:lnTo>
                  <a:pt x="3721" y="9672"/>
                </a:lnTo>
                <a:lnTo>
                  <a:pt x="3473" y="9852"/>
                </a:lnTo>
                <a:lnTo>
                  <a:pt x="3233" y="10041"/>
                </a:lnTo>
                <a:lnTo>
                  <a:pt x="2993" y="10246"/>
                </a:lnTo>
                <a:lnTo>
                  <a:pt x="2771" y="10452"/>
                </a:lnTo>
                <a:lnTo>
                  <a:pt x="2549" y="10675"/>
                </a:lnTo>
                <a:lnTo>
                  <a:pt x="2336" y="10897"/>
                </a:lnTo>
                <a:lnTo>
                  <a:pt x="2132" y="11129"/>
                </a:lnTo>
                <a:lnTo>
                  <a:pt x="1928" y="11360"/>
                </a:lnTo>
                <a:lnTo>
                  <a:pt x="1741" y="11600"/>
                </a:lnTo>
                <a:lnTo>
                  <a:pt x="1555" y="11840"/>
                </a:lnTo>
                <a:lnTo>
                  <a:pt x="1386" y="12079"/>
                </a:lnTo>
                <a:lnTo>
                  <a:pt x="1226" y="12319"/>
                </a:lnTo>
                <a:lnTo>
                  <a:pt x="1075" y="12559"/>
                </a:lnTo>
                <a:lnTo>
                  <a:pt x="933" y="12808"/>
                </a:lnTo>
                <a:lnTo>
                  <a:pt x="809" y="13056"/>
                </a:lnTo>
                <a:lnTo>
                  <a:pt x="685" y="13313"/>
                </a:lnTo>
                <a:lnTo>
                  <a:pt x="569" y="13561"/>
                </a:lnTo>
                <a:lnTo>
                  <a:pt x="471" y="13818"/>
                </a:lnTo>
                <a:lnTo>
                  <a:pt x="383" y="14075"/>
                </a:lnTo>
                <a:lnTo>
                  <a:pt x="294" y="14332"/>
                </a:lnTo>
                <a:lnTo>
                  <a:pt x="223" y="14589"/>
                </a:lnTo>
                <a:lnTo>
                  <a:pt x="161" y="14855"/>
                </a:lnTo>
                <a:lnTo>
                  <a:pt x="116" y="15112"/>
                </a:lnTo>
                <a:lnTo>
                  <a:pt x="72" y="15378"/>
                </a:lnTo>
                <a:lnTo>
                  <a:pt x="36" y="15652"/>
                </a:lnTo>
                <a:lnTo>
                  <a:pt x="19" y="15917"/>
                </a:lnTo>
                <a:lnTo>
                  <a:pt x="1" y="16191"/>
                </a:lnTo>
                <a:lnTo>
                  <a:pt x="1" y="16457"/>
                </a:lnTo>
                <a:lnTo>
                  <a:pt x="10" y="16731"/>
                </a:lnTo>
                <a:lnTo>
                  <a:pt x="27" y="17005"/>
                </a:lnTo>
                <a:lnTo>
                  <a:pt x="54" y="17279"/>
                </a:lnTo>
                <a:lnTo>
                  <a:pt x="99" y="17562"/>
                </a:lnTo>
                <a:lnTo>
                  <a:pt x="143" y="17836"/>
                </a:lnTo>
                <a:lnTo>
                  <a:pt x="205" y="18119"/>
                </a:lnTo>
                <a:lnTo>
                  <a:pt x="276" y="18402"/>
                </a:lnTo>
                <a:lnTo>
                  <a:pt x="356" y="18684"/>
                </a:lnTo>
                <a:lnTo>
                  <a:pt x="445" y="18967"/>
                </a:lnTo>
                <a:lnTo>
                  <a:pt x="543" y="19258"/>
                </a:lnTo>
                <a:lnTo>
                  <a:pt x="649" y="19541"/>
                </a:lnTo>
                <a:lnTo>
                  <a:pt x="782" y="19867"/>
                </a:lnTo>
                <a:lnTo>
                  <a:pt x="933" y="20184"/>
                </a:lnTo>
                <a:lnTo>
                  <a:pt x="1084" y="20492"/>
                </a:lnTo>
                <a:lnTo>
                  <a:pt x="1253" y="20792"/>
                </a:lnTo>
                <a:lnTo>
                  <a:pt x="1422" y="21092"/>
                </a:lnTo>
                <a:lnTo>
                  <a:pt x="1608" y="21383"/>
                </a:lnTo>
                <a:lnTo>
                  <a:pt x="1803" y="21666"/>
                </a:lnTo>
                <a:lnTo>
                  <a:pt x="2008" y="21940"/>
                </a:lnTo>
                <a:lnTo>
                  <a:pt x="2230" y="22205"/>
                </a:lnTo>
                <a:lnTo>
                  <a:pt x="2452" y="22462"/>
                </a:lnTo>
                <a:lnTo>
                  <a:pt x="2691" y="22711"/>
                </a:lnTo>
                <a:lnTo>
                  <a:pt x="2949" y="22951"/>
                </a:lnTo>
                <a:lnTo>
                  <a:pt x="3206" y="23182"/>
                </a:lnTo>
                <a:lnTo>
                  <a:pt x="3482" y="23405"/>
                </a:lnTo>
                <a:lnTo>
                  <a:pt x="3775" y="23619"/>
                </a:lnTo>
                <a:lnTo>
                  <a:pt x="4068" y="23824"/>
                </a:lnTo>
                <a:lnTo>
                  <a:pt x="4245" y="23944"/>
                </a:lnTo>
                <a:lnTo>
                  <a:pt x="4334" y="24004"/>
                </a:lnTo>
                <a:lnTo>
                  <a:pt x="4414" y="24073"/>
                </a:lnTo>
                <a:lnTo>
                  <a:pt x="4485" y="24141"/>
                </a:lnTo>
                <a:lnTo>
                  <a:pt x="4556" y="24218"/>
                </a:lnTo>
                <a:lnTo>
                  <a:pt x="4618" y="24295"/>
                </a:lnTo>
                <a:lnTo>
                  <a:pt x="4654" y="24381"/>
                </a:lnTo>
                <a:lnTo>
                  <a:pt x="4680" y="24458"/>
                </a:lnTo>
                <a:lnTo>
                  <a:pt x="4698" y="24552"/>
                </a:lnTo>
                <a:lnTo>
                  <a:pt x="4698" y="24638"/>
                </a:lnTo>
                <a:lnTo>
                  <a:pt x="4689" y="24741"/>
                </a:lnTo>
                <a:lnTo>
                  <a:pt x="4680" y="24835"/>
                </a:lnTo>
                <a:lnTo>
                  <a:pt x="4654" y="24938"/>
                </a:lnTo>
                <a:lnTo>
                  <a:pt x="4601" y="25118"/>
                </a:lnTo>
                <a:lnTo>
                  <a:pt x="4556" y="25229"/>
                </a:lnTo>
                <a:lnTo>
                  <a:pt x="4494" y="25332"/>
                </a:lnTo>
                <a:lnTo>
                  <a:pt x="4370" y="25529"/>
                </a:lnTo>
                <a:lnTo>
                  <a:pt x="4308" y="25632"/>
                </a:lnTo>
                <a:lnTo>
                  <a:pt x="4254" y="25735"/>
                </a:lnTo>
                <a:lnTo>
                  <a:pt x="4210" y="25837"/>
                </a:lnTo>
                <a:lnTo>
                  <a:pt x="4201" y="25889"/>
                </a:lnTo>
                <a:lnTo>
                  <a:pt x="4192" y="25940"/>
                </a:lnTo>
                <a:lnTo>
                  <a:pt x="4148" y="26566"/>
                </a:lnTo>
                <a:lnTo>
                  <a:pt x="4130" y="26874"/>
                </a:lnTo>
                <a:lnTo>
                  <a:pt x="4121" y="27182"/>
                </a:lnTo>
                <a:lnTo>
                  <a:pt x="4112" y="27499"/>
                </a:lnTo>
                <a:lnTo>
                  <a:pt x="4121" y="27808"/>
                </a:lnTo>
                <a:lnTo>
                  <a:pt x="4139" y="28116"/>
                </a:lnTo>
                <a:lnTo>
                  <a:pt x="4174" y="28416"/>
                </a:lnTo>
                <a:lnTo>
                  <a:pt x="4219" y="28647"/>
                </a:lnTo>
                <a:lnTo>
                  <a:pt x="4272" y="28870"/>
                </a:lnTo>
                <a:lnTo>
                  <a:pt x="4334" y="29084"/>
                </a:lnTo>
                <a:lnTo>
                  <a:pt x="4414" y="29298"/>
                </a:lnTo>
                <a:lnTo>
                  <a:pt x="4503" y="29495"/>
                </a:lnTo>
                <a:lnTo>
                  <a:pt x="4601" y="29701"/>
                </a:lnTo>
                <a:lnTo>
                  <a:pt x="4707" y="29890"/>
                </a:lnTo>
                <a:lnTo>
                  <a:pt x="4823" y="30087"/>
                </a:lnTo>
                <a:lnTo>
                  <a:pt x="4956" y="30266"/>
                </a:lnTo>
                <a:lnTo>
                  <a:pt x="5089" y="30446"/>
                </a:lnTo>
                <a:lnTo>
                  <a:pt x="5231" y="30626"/>
                </a:lnTo>
                <a:lnTo>
                  <a:pt x="5382" y="30789"/>
                </a:lnTo>
                <a:lnTo>
                  <a:pt x="5542" y="30960"/>
                </a:lnTo>
                <a:lnTo>
                  <a:pt x="5711" y="31123"/>
                </a:lnTo>
                <a:lnTo>
                  <a:pt x="5879" y="31277"/>
                </a:lnTo>
                <a:lnTo>
                  <a:pt x="6057" y="31432"/>
                </a:lnTo>
                <a:lnTo>
                  <a:pt x="6385" y="31714"/>
                </a:lnTo>
                <a:lnTo>
                  <a:pt x="6723" y="31980"/>
                </a:lnTo>
                <a:lnTo>
                  <a:pt x="7060" y="32237"/>
                </a:lnTo>
                <a:lnTo>
                  <a:pt x="7407" y="32485"/>
                </a:lnTo>
                <a:lnTo>
                  <a:pt x="7762" y="32717"/>
                </a:lnTo>
                <a:lnTo>
                  <a:pt x="8126" y="32939"/>
                </a:lnTo>
                <a:lnTo>
                  <a:pt x="8490" y="33145"/>
                </a:lnTo>
                <a:lnTo>
                  <a:pt x="8863" y="33333"/>
                </a:lnTo>
                <a:lnTo>
                  <a:pt x="9245" y="33513"/>
                </a:lnTo>
                <a:lnTo>
                  <a:pt x="9635" y="33667"/>
                </a:lnTo>
                <a:lnTo>
                  <a:pt x="9831" y="33736"/>
                </a:lnTo>
                <a:lnTo>
                  <a:pt x="10035" y="33804"/>
                </a:lnTo>
                <a:lnTo>
                  <a:pt x="10239" y="33873"/>
                </a:lnTo>
                <a:lnTo>
                  <a:pt x="10443" y="33924"/>
                </a:lnTo>
                <a:lnTo>
                  <a:pt x="10648" y="33976"/>
                </a:lnTo>
                <a:lnTo>
                  <a:pt x="10861" y="34027"/>
                </a:lnTo>
                <a:lnTo>
                  <a:pt x="11074" y="34070"/>
                </a:lnTo>
                <a:lnTo>
                  <a:pt x="11287" y="34104"/>
                </a:lnTo>
                <a:lnTo>
                  <a:pt x="11509" y="34130"/>
                </a:lnTo>
                <a:lnTo>
                  <a:pt x="11722" y="34156"/>
                </a:lnTo>
                <a:lnTo>
                  <a:pt x="11953" y="34173"/>
                </a:lnTo>
                <a:lnTo>
                  <a:pt x="12175" y="34190"/>
                </a:lnTo>
                <a:lnTo>
                  <a:pt x="12335" y="34190"/>
                </a:lnTo>
                <a:lnTo>
                  <a:pt x="12495" y="34173"/>
                </a:lnTo>
                <a:lnTo>
                  <a:pt x="12654" y="34156"/>
                </a:lnTo>
                <a:lnTo>
                  <a:pt x="12805" y="34130"/>
                </a:lnTo>
                <a:lnTo>
                  <a:pt x="12965" y="34096"/>
                </a:lnTo>
                <a:lnTo>
                  <a:pt x="13125" y="34044"/>
                </a:lnTo>
                <a:lnTo>
                  <a:pt x="13276" y="33993"/>
                </a:lnTo>
                <a:lnTo>
                  <a:pt x="13418" y="33942"/>
                </a:lnTo>
                <a:lnTo>
                  <a:pt x="13454" y="33924"/>
                </a:lnTo>
                <a:lnTo>
                  <a:pt x="13489" y="33899"/>
                </a:lnTo>
                <a:lnTo>
                  <a:pt x="13551" y="33839"/>
                </a:lnTo>
                <a:lnTo>
                  <a:pt x="13605" y="33770"/>
                </a:lnTo>
                <a:lnTo>
                  <a:pt x="13658" y="33685"/>
                </a:lnTo>
                <a:lnTo>
                  <a:pt x="13756" y="33505"/>
                </a:lnTo>
                <a:lnTo>
                  <a:pt x="13844" y="33325"/>
                </a:lnTo>
                <a:lnTo>
                  <a:pt x="13880" y="33248"/>
                </a:lnTo>
                <a:lnTo>
                  <a:pt x="13924" y="33162"/>
                </a:lnTo>
                <a:lnTo>
                  <a:pt x="13986" y="32991"/>
                </a:lnTo>
                <a:lnTo>
                  <a:pt x="14022" y="32905"/>
                </a:lnTo>
                <a:lnTo>
                  <a:pt x="14066" y="32836"/>
                </a:lnTo>
                <a:lnTo>
                  <a:pt x="14111" y="32785"/>
                </a:lnTo>
                <a:lnTo>
                  <a:pt x="14137" y="32768"/>
                </a:lnTo>
                <a:lnTo>
                  <a:pt x="14164" y="32759"/>
                </a:lnTo>
                <a:lnTo>
                  <a:pt x="14235" y="32751"/>
                </a:lnTo>
                <a:lnTo>
                  <a:pt x="14306" y="32759"/>
                </a:lnTo>
                <a:lnTo>
                  <a:pt x="14395" y="32776"/>
                </a:lnTo>
                <a:lnTo>
                  <a:pt x="14484" y="32819"/>
                </a:lnTo>
                <a:lnTo>
                  <a:pt x="14572" y="32862"/>
                </a:lnTo>
                <a:lnTo>
                  <a:pt x="14652" y="32914"/>
                </a:lnTo>
                <a:lnTo>
                  <a:pt x="14715" y="32965"/>
                </a:lnTo>
                <a:lnTo>
                  <a:pt x="14777" y="33025"/>
                </a:lnTo>
                <a:lnTo>
                  <a:pt x="15203" y="33565"/>
                </a:lnTo>
                <a:lnTo>
                  <a:pt x="15620" y="34104"/>
                </a:lnTo>
                <a:lnTo>
                  <a:pt x="15825" y="34387"/>
                </a:lnTo>
                <a:lnTo>
                  <a:pt x="16029" y="34661"/>
                </a:lnTo>
                <a:lnTo>
                  <a:pt x="16215" y="34944"/>
                </a:lnTo>
                <a:lnTo>
                  <a:pt x="16411" y="35227"/>
                </a:lnTo>
                <a:lnTo>
                  <a:pt x="16562" y="35458"/>
                </a:lnTo>
                <a:lnTo>
                  <a:pt x="16730" y="35672"/>
                </a:lnTo>
                <a:lnTo>
                  <a:pt x="16899" y="35869"/>
                </a:lnTo>
                <a:lnTo>
                  <a:pt x="17085" y="36066"/>
                </a:lnTo>
                <a:lnTo>
                  <a:pt x="17272" y="36246"/>
                </a:lnTo>
                <a:lnTo>
                  <a:pt x="17476" y="36417"/>
                </a:lnTo>
                <a:lnTo>
                  <a:pt x="17680" y="36580"/>
                </a:lnTo>
                <a:lnTo>
                  <a:pt x="17894" y="36726"/>
                </a:lnTo>
                <a:lnTo>
                  <a:pt x="18116" y="36863"/>
                </a:lnTo>
                <a:lnTo>
                  <a:pt x="18346" y="37000"/>
                </a:lnTo>
                <a:lnTo>
                  <a:pt x="18577" y="37120"/>
                </a:lnTo>
                <a:lnTo>
                  <a:pt x="18817" y="37223"/>
                </a:lnTo>
                <a:lnTo>
                  <a:pt x="19057" y="37325"/>
                </a:lnTo>
                <a:lnTo>
                  <a:pt x="19305" y="37411"/>
                </a:lnTo>
                <a:lnTo>
                  <a:pt x="19554" y="37497"/>
                </a:lnTo>
                <a:lnTo>
                  <a:pt x="19803" y="37565"/>
                </a:lnTo>
                <a:lnTo>
                  <a:pt x="20060" y="37625"/>
                </a:lnTo>
                <a:lnTo>
                  <a:pt x="20309" y="37677"/>
                </a:lnTo>
                <a:lnTo>
                  <a:pt x="20566" y="37719"/>
                </a:lnTo>
                <a:lnTo>
                  <a:pt x="20824" y="37754"/>
                </a:lnTo>
                <a:lnTo>
                  <a:pt x="21081" y="37779"/>
                </a:lnTo>
                <a:lnTo>
                  <a:pt x="21339" y="37797"/>
                </a:lnTo>
                <a:lnTo>
                  <a:pt x="21596" y="37805"/>
                </a:lnTo>
                <a:lnTo>
                  <a:pt x="21845" y="37805"/>
                </a:lnTo>
                <a:lnTo>
                  <a:pt x="22094" y="37788"/>
                </a:lnTo>
                <a:lnTo>
                  <a:pt x="22342" y="37771"/>
                </a:lnTo>
                <a:lnTo>
                  <a:pt x="22591" y="37745"/>
                </a:lnTo>
                <a:lnTo>
                  <a:pt x="22831" y="37711"/>
                </a:lnTo>
                <a:lnTo>
                  <a:pt x="23070" y="37668"/>
                </a:lnTo>
                <a:lnTo>
                  <a:pt x="23301" y="37617"/>
                </a:lnTo>
                <a:lnTo>
                  <a:pt x="23523" y="37557"/>
                </a:lnTo>
                <a:lnTo>
                  <a:pt x="23745" y="37488"/>
                </a:lnTo>
                <a:lnTo>
                  <a:pt x="23985" y="37411"/>
                </a:lnTo>
                <a:lnTo>
                  <a:pt x="24216" y="37325"/>
                </a:lnTo>
                <a:lnTo>
                  <a:pt x="24438" y="37240"/>
                </a:lnTo>
                <a:lnTo>
                  <a:pt x="24660" y="37145"/>
                </a:lnTo>
                <a:lnTo>
                  <a:pt x="24882" y="37043"/>
                </a:lnTo>
                <a:lnTo>
                  <a:pt x="25104" y="36931"/>
                </a:lnTo>
                <a:lnTo>
                  <a:pt x="25317" y="36820"/>
                </a:lnTo>
                <a:lnTo>
                  <a:pt x="25521" y="36700"/>
                </a:lnTo>
                <a:lnTo>
                  <a:pt x="25725" y="36563"/>
                </a:lnTo>
                <a:lnTo>
                  <a:pt x="25921" y="36426"/>
                </a:lnTo>
                <a:lnTo>
                  <a:pt x="26116" y="36280"/>
                </a:lnTo>
                <a:lnTo>
                  <a:pt x="26303" y="36126"/>
                </a:lnTo>
                <a:lnTo>
                  <a:pt x="26480" y="35963"/>
                </a:lnTo>
                <a:lnTo>
                  <a:pt x="26658" y="35792"/>
                </a:lnTo>
                <a:lnTo>
                  <a:pt x="26827" y="35612"/>
                </a:lnTo>
                <a:lnTo>
                  <a:pt x="26986" y="35415"/>
                </a:lnTo>
                <a:lnTo>
                  <a:pt x="27084" y="35304"/>
                </a:lnTo>
                <a:lnTo>
                  <a:pt x="27182" y="35201"/>
                </a:lnTo>
                <a:lnTo>
                  <a:pt x="27288" y="35115"/>
                </a:lnTo>
                <a:lnTo>
                  <a:pt x="27395" y="35047"/>
                </a:lnTo>
                <a:lnTo>
                  <a:pt x="27501" y="34995"/>
                </a:lnTo>
                <a:lnTo>
                  <a:pt x="27608" y="34961"/>
                </a:lnTo>
                <a:lnTo>
                  <a:pt x="27715" y="34935"/>
                </a:lnTo>
                <a:lnTo>
                  <a:pt x="27830" y="34935"/>
                </a:lnTo>
                <a:lnTo>
                  <a:pt x="27937" y="34944"/>
                </a:lnTo>
                <a:lnTo>
                  <a:pt x="28052" y="34970"/>
                </a:lnTo>
                <a:lnTo>
                  <a:pt x="28167" y="35012"/>
                </a:lnTo>
                <a:lnTo>
                  <a:pt x="28283" y="35072"/>
                </a:lnTo>
                <a:lnTo>
                  <a:pt x="28398" y="35149"/>
                </a:lnTo>
                <a:lnTo>
                  <a:pt x="28523" y="35244"/>
                </a:lnTo>
                <a:lnTo>
                  <a:pt x="28638" y="35355"/>
                </a:lnTo>
                <a:lnTo>
                  <a:pt x="28762" y="35484"/>
                </a:lnTo>
                <a:lnTo>
                  <a:pt x="28975" y="35706"/>
                </a:lnTo>
                <a:lnTo>
                  <a:pt x="29197" y="35920"/>
                </a:lnTo>
                <a:lnTo>
                  <a:pt x="29428" y="36109"/>
                </a:lnTo>
                <a:lnTo>
                  <a:pt x="29659" y="36289"/>
                </a:lnTo>
                <a:lnTo>
                  <a:pt x="29899" y="36443"/>
                </a:lnTo>
                <a:lnTo>
                  <a:pt x="30148" y="36589"/>
                </a:lnTo>
                <a:lnTo>
                  <a:pt x="30396" y="36717"/>
                </a:lnTo>
                <a:lnTo>
                  <a:pt x="30663" y="36820"/>
                </a:lnTo>
                <a:lnTo>
                  <a:pt x="30929" y="36914"/>
                </a:lnTo>
                <a:lnTo>
                  <a:pt x="31195" y="36991"/>
                </a:lnTo>
                <a:lnTo>
                  <a:pt x="31480" y="37051"/>
                </a:lnTo>
                <a:lnTo>
                  <a:pt x="31764" y="37094"/>
                </a:lnTo>
                <a:lnTo>
                  <a:pt x="32048" y="37120"/>
                </a:lnTo>
                <a:lnTo>
                  <a:pt x="32341" y="37128"/>
                </a:lnTo>
                <a:lnTo>
                  <a:pt x="32643" y="37120"/>
                </a:lnTo>
                <a:lnTo>
                  <a:pt x="32954" y="37094"/>
                </a:lnTo>
                <a:lnTo>
                  <a:pt x="33380" y="37043"/>
                </a:lnTo>
                <a:lnTo>
                  <a:pt x="33797" y="36974"/>
                </a:lnTo>
                <a:lnTo>
                  <a:pt x="34214" y="36888"/>
                </a:lnTo>
                <a:lnTo>
                  <a:pt x="34614" y="36794"/>
                </a:lnTo>
                <a:lnTo>
                  <a:pt x="35014" y="36674"/>
                </a:lnTo>
                <a:lnTo>
                  <a:pt x="35404" y="36554"/>
                </a:lnTo>
                <a:lnTo>
                  <a:pt x="35795" y="36417"/>
                </a:lnTo>
                <a:lnTo>
                  <a:pt x="36168" y="36263"/>
                </a:lnTo>
                <a:lnTo>
                  <a:pt x="36532" y="36100"/>
                </a:lnTo>
                <a:lnTo>
                  <a:pt x="36896" y="35920"/>
                </a:lnTo>
                <a:lnTo>
                  <a:pt x="37242" y="35723"/>
                </a:lnTo>
                <a:lnTo>
                  <a:pt x="37589" y="35526"/>
                </a:lnTo>
                <a:lnTo>
                  <a:pt x="37917" y="35304"/>
                </a:lnTo>
                <a:lnTo>
                  <a:pt x="38237" y="35081"/>
                </a:lnTo>
                <a:lnTo>
                  <a:pt x="38548" y="34841"/>
                </a:lnTo>
                <a:lnTo>
                  <a:pt x="38850" y="34584"/>
                </a:lnTo>
                <a:lnTo>
                  <a:pt x="38930" y="33359"/>
                </a:lnTo>
                <a:lnTo>
                  <a:pt x="39196" y="33488"/>
                </a:lnTo>
                <a:lnTo>
                  <a:pt x="39462" y="33616"/>
                </a:lnTo>
                <a:lnTo>
                  <a:pt x="39596" y="33685"/>
                </a:lnTo>
                <a:lnTo>
                  <a:pt x="39729" y="33753"/>
                </a:lnTo>
                <a:lnTo>
                  <a:pt x="39853" y="33839"/>
                </a:lnTo>
                <a:lnTo>
                  <a:pt x="39969" y="33924"/>
                </a:lnTo>
                <a:lnTo>
                  <a:pt x="40510" y="34387"/>
                </a:lnTo>
                <a:lnTo>
                  <a:pt x="41061" y="34850"/>
                </a:lnTo>
                <a:lnTo>
                  <a:pt x="41336" y="35072"/>
                </a:lnTo>
                <a:lnTo>
                  <a:pt x="41620" y="35295"/>
                </a:lnTo>
                <a:lnTo>
                  <a:pt x="41904" y="35509"/>
                </a:lnTo>
                <a:lnTo>
                  <a:pt x="42197" y="35715"/>
                </a:lnTo>
                <a:lnTo>
                  <a:pt x="42490" y="35912"/>
                </a:lnTo>
                <a:lnTo>
                  <a:pt x="42792" y="36100"/>
                </a:lnTo>
                <a:lnTo>
                  <a:pt x="43103" y="36272"/>
                </a:lnTo>
                <a:lnTo>
                  <a:pt x="43432" y="36426"/>
                </a:lnTo>
                <a:lnTo>
                  <a:pt x="43591" y="36503"/>
                </a:lnTo>
                <a:lnTo>
                  <a:pt x="43760" y="36572"/>
                </a:lnTo>
                <a:lnTo>
                  <a:pt x="43938" y="36631"/>
                </a:lnTo>
                <a:lnTo>
                  <a:pt x="44107" y="36691"/>
                </a:lnTo>
                <a:lnTo>
                  <a:pt x="44284" y="36743"/>
                </a:lnTo>
                <a:lnTo>
                  <a:pt x="44471" y="36794"/>
                </a:lnTo>
                <a:lnTo>
                  <a:pt x="44648" y="36837"/>
                </a:lnTo>
                <a:lnTo>
                  <a:pt x="44844" y="36871"/>
                </a:lnTo>
                <a:lnTo>
                  <a:pt x="45119" y="36923"/>
                </a:lnTo>
                <a:lnTo>
                  <a:pt x="45403" y="36957"/>
                </a:lnTo>
                <a:lnTo>
                  <a:pt x="45687" y="36983"/>
                </a:lnTo>
                <a:lnTo>
                  <a:pt x="45962" y="37000"/>
                </a:lnTo>
                <a:lnTo>
                  <a:pt x="46522" y="37000"/>
                </a:lnTo>
                <a:lnTo>
                  <a:pt x="46797" y="36983"/>
                </a:lnTo>
                <a:lnTo>
                  <a:pt x="47072" y="36966"/>
                </a:lnTo>
                <a:lnTo>
                  <a:pt x="47348" y="36940"/>
                </a:lnTo>
                <a:lnTo>
                  <a:pt x="47623" y="36897"/>
                </a:lnTo>
                <a:lnTo>
                  <a:pt x="47898" y="36854"/>
                </a:lnTo>
                <a:lnTo>
                  <a:pt x="48165" y="36803"/>
                </a:lnTo>
                <a:lnTo>
                  <a:pt x="48440" y="36751"/>
                </a:lnTo>
                <a:lnTo>
                  <a:pt x="48715" y="36683"/>
                </a:lnTo>
                <a:lnTo>
                  <a:pt x="48981" y="36614"/>
                </a:lnTo>
                <a:lnTo>
                  <a:pt x="49257" y="36546"/>
                </a:lnTo>
                <a:lnTo>
                  <a:pt x="49710" y="36409"/>
                </a:lnTo>
                <a:lnTo>
                  <a:pt x="50154" y="36263"/>
                </a:lnTo>
                <a:lnTo>
                  <a:pt x="50598" y="36109"/>
                </a:lnTo>
                <a:lnTo>
                  <a:pt x="51024" y="35938"/>
                </a:lnTo>
                <a:lnTo>
                  <a:pt x="51441" y="35749"/>
                </a:lnTo>
                <a:lnTo>
                  <a:pt x="51859" y="35552"/>
                </a:lnTo>
                <a:lnTo>
                  <a:pt x="52258" y="35338"/>
                </a:lnTo>
                <a:lnTo>
                  <a:pt x="52649" y="35115"/>
                </a:lnTo>
                <a:lnTo>
                  <a:pt x="53040" y="34875"/>
                </a:lnTo>
                <a:lnTo>
                  <a:pt x="53412" y="34618"/>
                </a:lnTo>
                <a:lnTo>
                  <a:pt x="53777" y="34353"/>
                </a:lnTo>
                <a:lnTo>
                  <a:pt x="54132" y="34070"/>
                </a:lnTo>
                <a:lnTo>
                  <a:pt x="54469" y="33762"/>
                </a:lnTo>
                <a:lnTo>
                  <a:pt x="54807" y="33445"/>
                </a:lnTo>
                <a:lnTo>
                  <a:pt x="55126" y="33111"/>
                </a:lnTo>
                <a:lnTo>
                  <a:pt x="55437" y="32768"/>
                </a:lnTo>
                <a:lnTo>
                  <a:pt x="55552" y="32622"/>
                </a:lnTo>
                <a:lnTo>
                  <a:pt x="55659" y="32468"/>
                </a:lnTo>
                <a:lnTo>
                  <a:pt x="55712" y="32391"/>
                </a:lnTo>
                <a:lnTo>
                  <a:pt x="55757" y="32314"/>
                </a:lnTo>
                <a:lnTo>
                  <a:pt x="55792" y="32237"/>
                </a:lnTo>
                <a:lnTo>
                  <a:pt x="55819" y="32151"/>
                </a:lnTo>
                <a:lnTo>
                  <a:pt x="55908" y="31903"/>
                </a:lnTo>
                <a:lnTo>
                  <a:pt x="55952" y="31808"/>
                </a:lnTo>
                <a:lnTo>
                  <a:pt x="55988" y="31723"/>
                </a:lnTo>
                <a:lnTo>
                  <a:pt x="56041" y="31646"/>
                </a:lnTo>
                <a:lnTo>
                  <a:pt x="56085" y="31586"/>
                </a:lnTo>
                <a:lnTo>
                  <a:pt x="56147" y="31534"/>
                </a:lnTo>
                <a:lnTo>
                  <a:pt x="56201" y="31500"/>
                </a:lnTo>
                <a:lnTo>
                  <a:pt x="56272" y="31474"/>
                </a:lnTo>
                <a:lnTo>
                  <a:pt x="56343" y="31466"/>
                </a:lnTo>
                <a:lnTo>
                  <a:pt x="56432" y="31457"/>
                </a:lnTo>
                <a:lnTo>
                  <a:pt x="56520" y="31466"/>
                </a:lnTo>
                <a:lnTo>
                  <a:pt x="56627" y="31474"/>
                </a:lnTo>
                <a:lnTo>
                  <a:pt x="56742" y="31500"/>
                </a:lnTo>
                <a:lnTo>
                  <a:pt x="57018" y="31560"/>
                </a:lnTo>
                <a:lnTo>
                  <a:pt x="58154" y="31843"/>
                </a:lnTo>
                <a:lnTo>
                  <a:pt x="59291" y="32117"/>
                </a:lnTo>
                <a:lnTo>
                  <a:pt x="60427" y="32382"/>
                </a:lnTo>
                <a:lnTo>
                  <a:pt x="61573" y="32622"/>
                </a:lnTo>
                <a:lnTo>
                  <a:pt x="61759" y="32665"/>
                </a:lnTo>
                <a:lnTo>
                  <a:pt x="61946" y="32682"/>
                </a:lnTo>
                <a:lnTo>
                  <a:pt x="62132" y="32699"/>
                </a:lnTo>
                <a:lnTo>
                  <a:pt x="62319" y="32708"/>
                </a:lnTo>
                <a:lnTo>
                  <a:pt x="62505" y="32708"/>
                </a:lnTo>
                <a:lnTo>
                  <a:pt x="62683" y="32699"/>
                </a:lnTo>
                <a:lnTo>
                  <a:pt x="62869" y="32674"/>
                </a:lnTo>
                <a:lnTo>
                  <a:pt x="63047" y="32648"/>
                </a:lnTo>
                <a:lnTo>
                  <a:pt x="63225" y="32614"/>
                </a:lnTo>
                <a:lnTo>
                  <a:pt x="63402" y="32571"/>
                </a:lnTo>
                <a:lnTo>
                  <a:pt x="63580" y="32519"/>
                </a:lnTo>
                <a:lnTo>
                  <a:pt x="63757" y="32460"/>
                </a:lnTo>
                <a:lnTo>
                  <a:pt x="63926" y="32400"/>
                </a:lnTo>
                <a:lnTo>
                  <a:pt x="64095" y="32322"/>
                </a:lnTo>
                <a:lnTo>
                  <a:pt x="64264" y="32245"/>
                </a:lnTo>
                <a:lnTo>
                  <a:pt x="64432" y="32151"/>
                </a:lnTo>
                <a:lnTo>
                  <a:pt x="65356" y="31637"/>
                </a:lnTo>
                <a:lnTo>
                  <a:pt x="66261" y="31115"/>
                </a:lnTo>
                <a:lnTo>
                  <a:pt x="67167" y="30575"/>
                </a:lnTo>
                <a:lnTo>
                  <a:pt x="67611" y="30301"/>
                </a:lnTo>
                <a:lnTo>
                  <a:pt x="68055" y="30018"/>
                </a:lnTo>
                <a:lnTo>
                  <a:pt x="68242" y="29890"/>
                </a:lnTo>
                <a:lnTo>
                  <a:pt x="68428" y="29761"/>
                </a:lnTo>
                <a:lnTo>
                  <a:pt x="68606" y="29624"/>
                </a:lnTo>
                <a:lnTo>
                  <a:pt x="68774" y="29478"/>
                </a:lnTo>
                <a:lnTo>
                  <a:pt x="68943" y="29333"/>
                </a:lnTo>
                <a:lnTo>
                  <a:pt x="69103" y="29178"/>
                </a:lnTo>
                <a:lnTo>
                  <a:pt x="69254" y="29016"/>
                </a:lnTo>
                <a:lnTo>
                  <a:pt x="69405" y="28853"/>
                </a:lnTo>
                <a:lnTo>
                  <a:pt x="69547" y="28682"/>
                </a:lnTo>
                <a:lnTo>
                  <a:pt x="69680" y="28502"/>
                </a:lnTo>
                <a:lnTo>
                  <a:pt x="69813" y="28330"/>
                </a:lnTo>
                <a:lnTo>
                  <a:pt x="69938" y="28142"/>
                </a:lnTo>
                <a:lnTo>
                  <a:pt x="70053" y="27953"/>
                </a:lnTo>
                <a:lnTo>
                  <a:pt x="70169" y="27756"/>
                </a:lnTo>
                <a:lnTo>
                  <a:pt x="70266" y="27559"/>
                </a:lnTo>
                <a:lnTo>
                  <a:pt x="70364" y="27354"/>
                </a:lnTo>
                <a:lnTo>
                  <a:pt x="70550" y="26943"/>
                </a:lnTo>
                <a:lnTo>
                  <a:pt x="70728" y="26531"/>
                </a:lnTo>
                <a:lnTo>
                  <a:pt x="70897" y="26112"/>
                </a:lnTo>
                <a:lnTo>
                  <a:pt x="71057" y="25692"/>
                </a:lnTo>
                <a:lnTo>
                  <a:pt x="71199" y="25272"/>
                </a:lnTo>
                <a:lnTo>
                  <a:pt x="71323" y="24852"/>
                </a:lnTo>
                <a:lnTo>
                  <a:pt x="71429" y="24424"/>
                </a:lnTo>
                <a:lnTo>
                  <a:pt x="71527" y="23996"/>
                </a:lnTo>
                <a:lnTo>
                  <a:pt x="71598" y="23567"/>
                </a:lnTo>
                <a:lnTo>
                  <a:pt x="71634" y="23353"/>
                </a:lnTo>
                <a:lnTo>
                  <a:pt x="71651" y="23139"/>
                </a:lnTo>
                <a:lnTo>
                  <a:pt x="71669" y="22916"/>
                </a:lnTo>
                <a:lnTo>
                  <a:pt x="71687" y="22702"/>
                </a:lnTo>
                <a:lnTo>
                  <a:pt x="71687" y="22479"/>
                </a:lnTo>
                <a:lnTo>
                  <a:pt x="71696" y="22257"/>
                </a:lnTo>
                <a:lnTo>
                  <a:pt x="71687" y="22042"/>
                </a:lnTo>
                <a:lnTo>
                  <a:pt x="71678" y="21820"/>
                </a:lnTo>
                <a:lnTo>
                  <a:pt x="71651" y="21597"/>
                </a:lnTo>
                <a:lnTo>
                  <a:pt x="71634" y="21374"/>
                </a:lnTo>
                <a:lnTo>
                  <a:pt x="71598" y="21152"/>
                </a:lnTo>
                <a:lnTo>
                  <a:pt x="71554" y="20929"/>
                </a:lnTo>
                <a:lnTo>
                  <a:pt x="71509" y="20698"/>
                </a:lnTo>
                <a:lnTo>
                  <a:pt x="71456" y="20475"/>
                </a:lnTo>
                <a:lnTo>
                  <a:pt x="71358" y="20115"/>
                </a:lnTo>
                <a:lnTo>
                  <a:pt x="71243" y="19764"/>
                </a:lnTo>
                <a:lnTo>
                  <a:pt x="71110" y="19404"/>
                </a:lnTo>
                <a:lnTo>
                  <a:pt x="70968" y="19061"/>
                </a:lnTo>
                <a:lnTo>
                  <a:pt x="70808" y="18719"/>
                </a:lnTo>
                <a:lnTo>
                  <a:pt x="70630" y="18385"/>
                </a:lnTo>
                <a:lnTo>
                  <a:pt x="70533" y="18222"/>
                </a:lnTo>
                <a:lnTo>
                  <a:pt x="70435" y="18068"/>
                </a:lnTo>
                <a:lnTo>
                  <a:pt x="70337" y="17913"/>
                </a:lnTo>
                <a:lnTo>
                  <a:pt x="70231" y="17768"/>
                </a:lnTo>
                <a:lnTo>
                  <a:pt x="70115" y="17614"/>
                </a:lnTo>
                <a:lnTo>
                  <a:pt x="70018" y="17459"/>
                </a:lnTo>
                <a:lnTo>
                  <a:pt x="69929" y="17314"/>
                </a:lnTo>
                <a:lnTo>
                  <a:pt x="69849" y="17168"/>
                </a:lnTo>
                <a:lnTo>
                  <a:pt x="69778" y="17022"/>
                </a:lnTo>
                <a:lnTo>
                  <a:pt x="69716" y="16868"/>
                </a:lnTo>
                <a:lnTo>
                  <a:pt x="69662" y="16723"/>
                </a:lnTo>
                <a:lnTo>
                  <a:pt x="69618" y="16577"/>
                </a:lnTo>
                <a:lnTo>
                  <a:pt x="69591" y="16423"/>
                </a:lnTo>
                <a:lnTo>
                  <a:pt x="69574" y="16269"/>
                </a:lnTo>
                <a:lnTo>
                  <a:pt x="69556" y="16114"/>
                </a:lnTo>
                <a:lnTo>
                  <a:pt x="69556" y="15952"/>
                </a:lnTo>
                <a:lnTo>
                  <a:pt x="69574" y="15789"/>
                </a:lnTo>
                <a:lnTo>
                  <a:pt x="69591" y="15626"/>
                </a:lnTo>
                <a:lnTo>
                  <a:pt x="69627" y="15455"/>
                </a:lnTo>
                <a:lnTo>
                  <a:pt x="69671" y="15275"/>
                </a:lnTo>
                <a:lnTo>
                  <a:pt x="69760" y="14932"/>
                </a:lnTo>
                <a:lnTo>
                  <a:pt x="69822" y="14589"/>
                </a:lnTo>
                <a:lnTo>
                  <a:pt x="69876" y="14255"/>
                </a:lnTo>
                <a:lnTo>
                  <a:pt x="69902" y="13921"/>
                </a:lnTo>
                <a:lnTo>
                  <a:pt x="69911" y="13587"/>
                </a:lnTo>
                <a:lnTo>
                  <a:pt x="69911" y="13253"/>
                </a:lnTo>
                <a:lnTo>
                  <a:pt x="69884" y="12919"/>
                </a:lnTo>
                <a:lnTo>
                  <a:pt x="69849" y="12593"/>
                </a:lnTo>
                <a:lnTo>
                  <a:pt x="69787" y="12268"/>
                </a:lnTo>
                <a:lnTo>
                  <a:pt x="69716" y="11942"/>
                </a:lnTo>
                <a:lnTo>
                  <a:pt x="69627" y="11617"/>
                </a:lnTo>
                <a:lnTo>
                  <a:pt x="69529" y="11300"/>
                </a:lnTo>
                <a:lnTo>
                  <a:pt x="69414" y="10974"/>
                </a:lnTo>
                <a:lnTo>
                  <a:pt x="69281" y="10657"/>
                </a:lnTo>
                <a:lnTo>
                  <a:pt x="69138" y="10340"/>
                </a:lnTo>
                <a:lnTo>
                  <a:pt x="68979" y="10023"/>
                </a:lnTo>
                <a:lnTo>
                  <a:pt x="68783" y="9664"/>
                </a:lnTo>
                <a:lnTo>
                  <a:pt x="68579" y="9321"/>
                </a:lnTo>
                <a:lnTo>
                  <a:pt x="68357" y="8995"/>
                </a:lnTo>
                <a:lnTo>
                  <a:pt x="68126" y="8678"/>
                </a:lnTo>
                <a:lnTo>
                  <a:pt x="68002" y="8533"/>
                </a:lnTo>
                <a:lnTo>
                  <a:pt x="67878" y="8387"/>
                </a:lnTo>
                <a:lnTo>
                  <a:pt x="67753" y="8250"/>
                </a:lnTo>
                <a:lnTo>
                  <a:pt x="67620" y="8113"/>
                </a:lnTo>
                <a:lnTo>
                  <a:pt x="67487" y="7985"/>
                </a:lnTo>
                <a:lnTo>
                  <a:pt x="67345" y="7856"/>
                </a:lnTo>
                <a:lnTo>
                  <a:pt x="67203" y="7736"/>
                </a:lnTo>
                <a:lnTo>
                  <a:pt x="67061" y="7616"/>
                </a:lnTo>
                <a:lnTo>
                  <a:pt x="66910" y="7505"/>
                </a:lnTo>
                <a:lnTo>
                  <a:pt x="66759" y="7402"/>
                </a:lnTo>
                <a:lnTo>
                  <a:pt x="66599" y="7299"/>
                </a:lnTo>
                <a:lnTo>
                  <a:pt x="66430" y="7205"/>
                </a:lnTo>
                <a:lnTo>
                  <a:pt x="66270" y="7119"/>
                </a:lnTo>
                <a:lnTo>
                  <a:pt x="66093" y="7034"/>
                </a:lnTo>
                <a:lnTo>
                  <a:pt x="65915" y="6957"/>
                </a:lnTo>
                <a:lnTo>
                  <a:pt x="65738" y="6888"/>
                </a:lnTo>
                <a:lnTo>
                  <a:pt x="65551" y="6820"/>
                </a:lnTo>
                <a:lnTo>
                  <a:pt x="65365" y="6760"/>
                </a:lnTo>
                <a:lnTo>
                  <a:pt x="65169" y="6708"/>
                </a:lnTo>
                <a:lnTo>
                  <a:pt x="64965" y="6657"/>
                </a:lnTo>
                <a:lnTo>
                  <a:pt x="64761" y="6614"/>
                </a:lnTo>
                <a:lnTo>
                  <a:pt x="64557" y="6580"/>
                </a:lnTo>
                <a:lnTo>
                  <a:pt x="64343" y="6554"/>
                </a:lnTo>
                <a:lnTo>
                  <a:pt x="64121" y="6537"/>
                </a:lnTo>
                <a:lnTo>
                  <a:pt x="63962" y="6520"/>
                </a:lnTo>
                <a:lnTo>
                  <a:pt x="63802" y="6494"/>
                </a:lnTo>
                <a:lnTo>
                  <a:pt x="63651" y="6468"/>
                </a:lnTo>
                <a:lnTo>
                  <a:pt x="63509" y="6425"/>
                </a:lnTo>
                <a:lnTo>
                  <a:pt x="63367" y="6383"/>
                </a:lnTo>
                <a:lnTo>
                  <a:pt x="63225" y="6331"/>
                </a:lnTo>
                <a:lnTo>
                  <a:pt x="63100" y="6280"/>
                </a:lnTo>
                <a:lnTo>
                  <a:pt x="62967" y="6211"/>
                </a:lnTo>
                <a:lnTo>
                  <a:pt x="62843" y="6134"/>
                </a:lnTo>
                <a:lnTo>
                  <a:pt x="62718" y="6057"/>
                </a:lnTo>
                <a:lnTo>
                  <a:pt x="62603" y="5963"/>
                </a:lnTo>
                <a:lnTo>
                  <a:pt x="62479" y="5860"/>
                </a:lnTo>
                <a:lnTo>
                  <a:pt x="62363" y="5757"/>
                </a:lnTo>
                <a:lnTo>
                  <a:pt x="62248" y="5637"/>
                </a:lnTo>
                <a:lnTo>
                  <a:pt x="62141" y="5509"/>
                </a:lnTo>
                <a:lnTo>
                  <a:pt x="62026" y="5380"/>
                </a:lnTo>
                <a:lnTo>
                  <a:pt x="61724" y="5021"/>
                </a:lnTo>
                <a:lnTo>
                  <a:pt x="61422" y="4669"/>
                </a:lnTo>
                <a:lnTo>
                  <a:pt x="61102" y="4344"/>
                </a:lnTo>
                <a:lnTo>
                  <a:pt x="60783" y="4027"/>
                </a:lnTo>
                <a:lnTo>
                  <a:pt x="60614" y="3873"/>
                </a:lnTo>
                <a:lnTo>
                  <a:pt x="60436" y="3727"/>
                </a:lnTo>
                <a:lnTo>
                  <a:pt x="60268" y="3581"/>
                </a:lnTo>
                <a:lnTo>
                  <a:pt x="60090" y="3444"/>
                </a:lnTo>
                <a:lnTo>
                  <a:pt x="59912" y="3316"/>
                </a:lnTo>
                <a:lnTo>
                  <a:pt x="59726" y="3187"/>
                </a:lnTo>
                <a:lnTo>
                  <a:pt x="59539" y="3067"/>
                </a:lnTo>
                <a:lnTo>
                  <a:pt x="59344" y="2956"/>
                </a:lnTo>
                <a:lnTo>
                  <a:pt x="59149" y="2845"/>
                </a:lnTo>
                <a:lnTo>
                  <a:pt x="58953" y="2742"/>
                </a:lnTo>
                <a:lnTo>
                  <a:pt x="58758" y="2648"/>
                </a:lnTo>
                <a:lnTo>
                  <a:pt x="58545" y="2562"/>
                </a:lnTo>
                <a:lnTo>
                  <a:pt x="58341" y="2476"/>
                </a:lnTo>
                <a:lnTo>
                  <a:pt x="58128" y="2408"/>
                </a:lnTo>
                <a:lnTo>
                  <a:pt x="57906" y="2339"/>
                </a:lnTo>
                <a:lnTo>
                  <a:pt x="57684" y="2279"/>
                </a:lnTo>
                <a:lnTo>
                  <a:pt x="57462" y="2228"/>
                </a:lnTo>
                <a:lnTo>
                  <a:pt x="57231" y="2194"/>
                </a:lnTo>
                <a:lnTo>
                  <a:pt x="57000" y="2159"/>
                </a:lnTo>
                <a:lnTo>
                  <a:pt x="56760" y="2134"/>
                </a:lnTo>
                <a:lnTo>
                  <a:pt x="56512" y="2116"/>
                </a:lnTo>
                <a:lnTo>
                  <a:pt x="56263" y="2108"/>
                </a:lnTo>
                <a:lnTo>
                  <a:pt x="56014" y="2116"/>
                </a:lnTo>
                <a:lnTo>
                  <a:pt x="55757" y="2125"/>
                </a:lnTo>
                <a:lnTo>
                  <a:pt x="55490" y="2159"/>
                </a:lnTo>
                <a:lnTo>
                  <a:pt x="55224" y="2202"/>
                </a:lnTo>
                <a:lnTo>
                  <a:pt x="54958" y="2253"/>
                </a:lnTo>
                <a:lnTo>
                  <a:pt x="54691" y="2322"/>
                </a:lnTo>
                <a:lnTo>
                  <a:pt x="54425" y="2399"/>
                </a:lnTo>
                <a:lnTo>
                  <a:pt x="54158" y="2476"/>
                </a:lnTo>
                <a:lnTo>
                  <a:pt x="53634" y="2630"/>
                </a:lnTo>
                <a:lnTo>
                  <a:pt x="53448" y="2690"/>
                </a:lnTo>
                <a:lnTo>
                  <a:pt x="53262" y="2759"/>
                </a:lnTo>
                <a:lnTo>
                  <a:pt x="52889" y="2905"/>
                </a:lnTo>
                <a:lnTo>
                  <a:pt x="52525" y="3059"/>
                </a:lnTo>
                <a:lnTo>
                  <a:pt x="52160" y="3222"/>
                </a:lnTo>
                <a:lnTo>
                  <a:pt x="51956" y="3307"/>
                </a:lnTo>
                <a:lnTo>
                  <a:pt x="51752" y="3376"/>
                </a:lnTo>
                <a:lnTo>
                  <a:pt x="51557" y="3436"/>
                </a:lnTo>
                <a:lnTo>
                  <a:pt x="51352" y="3470"/>
                </a:lnTo>
                <a:lnTo>
                  <a:pt x="51157" y="3496"/>
                </a:lnTo>
                <a:lnTo>
                  <a:pt x="50971" y="3504"/>
                </a:lnTo>
                <a:lnTo>
                  <a:pt x="50775" y="3504"/>
                </a:lnTo>
                <a:lnTo>
                  <a:pt x="50589" y="3479"/>
                </a:lnTo>
                <a:lnTo>
                  <a:pt x="50402" y="3444"/>
                </a:lnTo>
                <a:lnTo>
                  <a:pt x="50216" y="3393"/>
                </a:lnTo>
                <a:lnTo>
                  <a:pt x="50038" y="3333"/>
                </a:lnTo>
                <a:lnTo>
                  <a:pt x="49861" y="3247"/>
                </a:lnTo>
                <a:lnTo>
                  <a:pt x="49674" y="3153"/>
                </a:lnTo>
                <a:lnTo>
                  <a:pt x="49497" y="3050"/>
                </a:lnTo>
                <a:lnTo>
                  <a:pt x="49328" y="2922"/>
                </a:lnTo>
                <a:lnTo>
                  <a:pt x="49150" y="2785"/>
                </a:lnTo>
                <a:lnTo>
                  <a:pt x="48902" y="2579"/>
                </a:lnTo>
                <a:lnTo>
                  <a:pt x="48644" y="2382"/>
                </a:lnTo>
                <a:lnTo>
                  <a:pt x="48387" y="2185"/>
                </a:lnTo>
                <a:lnTo>
                  <a:pt x="48120" y="1996"/>
                </a:lnTo>
                <a:lnTo>
                  <a:pt x="47854" y="1817"/>
                </a:lnTo>
                <a:lnTo>
                  <a:pt x="47587" y="1645"/>
                </a:lnTo>
                <a:lnTo>
                  <a:pt x="47312" y="1474"/>
                </a:lnTo>
                <a:lnTo>
                  <a:pt x="47028" y="1320"/>
                </a:lnTo>
                <a:lnTo>
                  <a:pt x="46744" y="1166"/>
                </a:lnTo>
                <a:lnTo>
                  <a:pt x="46460" y="1020"/>
                </a:lnTo>
                <a:lnTo>
                  <a:pt x="46167" y="883"/>
                </a:lnTo>
                <a:lnTo>
                  <a:pt x="45865" y="754"/>
                </a:lnTo>
                <a:lnTo>
                  <a:pt x="45563" y="634"/>
                </a:lnTo>
                <a:lnTo>
                  <a:pt x="45252" y="523"/>
                </a:lnTo>
                <a:lnTo>
                  <a:pt x="44941" y="420"/>
                </a:lnTo>
                <a:lnTo>
                  <a:pt x="44622" y="326"/>
                </a:lnTo>
                <a:lnTo>
                  <a:pt x="44391" y="266"/>
                </a:lnTo>
                <a:lnTo>
                  <a:pt x="44169" y="215"/>
                </a:lnTo>
                <a:lnTo>
                  <a:pt x="43938" y="163"/>
                </a:lnTo>
                <a:lnTo>
                  <a:pt x="43716" y="129"/>
                </a:lnTo>
                <a:lnTo>
                  <a:pt x="43494" y="86"/>
                </a:lnTo>
                <a:lnTo>
                  <a:pt x="43263" y="60"/>
                </a:lnTo>
                <a:lnTo>
                  <a:pt x="43050" y="35"/>
                </a:lnTo>
                <a:lnTo>
                  <a:pt x="42828" y="18"/>
                </a:lnTo>
                <a:lnTo>
                  <a:pt x="426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9"/>
          <p:cNvSpPr/>
          <p:nvPr/>
        </p:nvSpPr>
        <p:spPr>
          <a:xfrm flipH="1">
            <a:off x="5066200" y="580100"/>
            <a:ext cx="4001600" cy="3538651"/>
          </a:xfrm>
          <a:custGeom>
            <a:rect b="b" l="l" r="r" t="t"/>
            <a:pathLst>
              <a:path extrusionOk="0" h="68715" w="91596">
                <a:moveTo>
                  <a:pt x="41975" y="1"/>
                </a:moveTo>
                <a:lnTo>
                  <a:pt x="41540" y="9"/>
                </a:lnTo>
                <a:lnTo>
                  <a:pt x="41096" y="18"/>
                </a:lnTo>
                <a:lnTo>
                  <a:pt x="40661" y="44"/>
                </a:lnTo>
                <a:lnTo>
                  <a:pt x="40217" y="87"/>
                </a:lnTo>
                <a:lnTo>
                  <a:pt x="39773" y="138"/>
                </a:lnTo>
                <a:lnTo>
                  <a:pt x="39320" y="198"/>
                </a:lnTo>
                <a:lnTo>
                  <a:pt x="38876" y="266"/>
                </a:lnTo>
                <a:lnTo>
                  <a:pt x="38423" y="352"/>
                </a:lnTo>
                <a:lnTo>
                  <a:pt x="38148" y="412"/>
                </a:lnTo>
                <a:lnTo>
                  <a:pt x="37882" y="481"/>
                </a:lnTo>
                <a:lnTo>
                  <a:pt x="37615" y="558"/>
                </a:lnTo>
                <a:lnTo>
                  <a:pt x="37358" y="643"/>
                </a:lnTo>
                <a:lnTo>
                  <a:pt x="37109" y="738"/>
                </a:lnTo>
                <a:lnTo>
                  <a:pt x="36861" y="840"/>
                </a:lnTo>
                <a:lnTo>
                  <a:pt x="36621" y="943"/>
                </a:lnTo>
                <a:lnTo>
                  <a:pt x="36381" y="1063"/>
                </a:lnTo>
                <a:lnTo>
                  <a:pt x="36150" y="1183"/>
                </a:lnTo>
                <a:lnTo>
                  <a:pt x="35928" y="1312"/>
                </a:lnTo>
                <a:lnTo>
                  <a:pt x="35706" y="1449"/>
                </a:lnTo>
                <a:lnTo>
                  <a:pt x="35493" y="1594"/>
                </a:lnTo>
                <a:lnTo>
                  <a:pt x="35280" y="1749"/>
                </a:lnTo>
                <a:lnTo>
                  <a:pt x="35076" y="1903"/>
                </a:lnTo>
                <a:lnTo>
                  <a:pt x="34880" y="2065"/>
                </a:lnTo>
                <a:lnTo>
                  <a:pt x="34685" y="2237"/>
                </a:lnTo>
                <a:lnTo>
                  <a:pt x="34490" y="2408"/>
                </a:lnTo>
                <a:lnTo>
                  <a:pt x="34303" y="2588"/>
                </a:lnTo>
                <a:lnTo>
                  <a:pt x="34126" y="2777"/>
                </a:lnTo>
                <a:lnTo>
                  <a:pt x="33948" y="2965"/>
                </a:lnTo>
                <a:lnTo>
                  <a:pt x="33770" y="3162"/>
                </a:lnTo>
                <a:lnTo>
                  <a:pt x="33602" y="3359"/>
                </a:lnTo>
                <a:lnTo>
                  <a:pt x="33442" y="3565"/>
                </a:lnTo>
                <a:lnTo>
                  <a:pt x="33273" y="3770"/>
                </a:lnTo>
                <a:lnTo>
                  <a:pt x="33122" y="3984"/>
                </a:lnTo>
                <a:lnTo>
                  <a:pt x="32971" y="4207"/>
                </a:lnTo>
                <a:lnTo>
                  <a:pt x="32678" y="4653"/>
                </a:lnTo>
                <a:lnTo>
                  <a:pt x="32394" y="5115"/>
                </a:lnTo>
                <a:lnTo>
                  <a:pt x="32128" y="5586"/>
                </a:lnTo>
                <a:lnTo>
                  <a:pt x="32030" y="5783"/>
                </a:lnTo>
                <a:lnTo>
                  <a:pt x="31950" y="5989"/>
                </a:lnTo>
                <a:lnTo>
                  <a:pt x="31861" y="6195"/>
                </a:lnTo>
                <a:lnTo>
                  <a:pt x="31773" y="6392"/>
                </a:lnTo>
                <a:lnTo>
                  <a:pt x="31675" y="6589"/>
                </a:lnTo>
                <a:lnTo>
                  <a:pt x="31559" y="6760"/>
                </a:lnTo>
                <a:lnTo>
                  <a:pt x="31435" y="6923"/>
                </a:lnTo>
                <a:lnTo>
                  <a:pt x="31311" y="7060"/>
                </a:lnTo>
                <a:lnTo>
                  <a:pt x="31178" y="7180"/>
                </a:lnTo>
                <a:lnTo>
                  <a:pt x="31027" y="7291"/>
                </a:lnTo>
                <a:lnTo>
                  <a:pt x="30876" y="7377"/>
                </a:lnTo>
                <a:lnTo>
                  <a:pt x="30716" y="7437"/>
                </a:lnTo>
                <a:lnTo>
                  <a:pt x="30556" y="7488"/>
                </a:lnTo>
                <a:lnTo>
                  <a:pt x="30378" y="7522"/>
                </a:lnTo>
                <a:lnTo>
                  <a:pt x="30201" y="7531"/>
                </a:lnTo>
                <a:lnTo>
                  <a:pt x="30014" y="7522"/>
                </a:lnTo>
                <a:lnTo>
                  <a:pt x="29819" y="7497"/>
                </a:lnTo>
                <a:lnTo>
                  <a:pt x="29624" y="7454"/>
                </a:lnTo>
                <a:lnTo>
                  <a:pt x="29419" y="7385"/>
                </a:lnTo>
                <a:lnTo>
                  <a:pt x="29206" y="7308"/>
                </a:lnTo>
                <a:lnTo>
                  <a:pt x="29064" y="7240"/>
                </a:lnTo>
                <a:lnTo>
                  <a:pt x="28922" y="7171"/>
                </a:lnTo>
                <a:lnTo>
                  <a:pt x="28638" y="7017"/>
                </a:lnTo>
                <a:lnTo>
                  <a:pt x="28363" y="6863"/>
                </a:lnTo>
                <a:lnTo>
                  <a:pt x="28079" y="6709"/>
                </a:lnTo>
                <a:lnTo>
                  <a:pt x="27333" y="6297"/>
                </a:lnTo>
                <a:lnTo>
                  <a:pt x="26587" y="5895"/>
                </a:lnTo>
                <a:lnTo>
                  <a:pt x="25841" y="5501"/>
                </a:lnTo>
                <a:lnTo>
                  <a:pt x="25468" y="5304"/>
                </a:lnTo>
                <a:lnTo>
                  <a:pt x="25086" y="5115"/>
                </a:lnTo>
                <a:lnTo>
                  <a:pt x="24829" y="4995"/>
                </a:lnTo>
                <a:lnTo>
                  <a:pt x="24571" y="4884"/>
                </a:lnTo>
                <a:lnTo>
                  <a:pt x="24314" y="4773"/>
                </a:lnTo>
                <a:lnTo>
                  <a:pt x="24047" y="4670"/>
                </a:lnTo>
                <a:lnTo>
                  <a:pt x="23790" y="4576"/>
                </a:lnTo>
                <a:lnTo>
                  <a:pt x="23523" y="4481"/>
                </a:lnTo>
                <a:lnTo>
                  <a:pt x="23257" y="4404"/>
                </a:lnTo>
                <a:lnTo>
                  <a:pt x="22990" y="4319"/>
                </a:lnTo>
                <a:lnTo>
                  <a:pt x="22715" y="4250"/>
                </a:lnTo>
                <a:lnTo>
                  <a:pt x="22449" y="4181"/>
                </a:lnTo>
                <a:lnTo>
                  <a:pt x="22174" y="4121"/>
                </a:lnTo>
                <a:lnTo>
                  <a:pt x="21898" y="4070"/>
                </a:lnTo>
                <a:lnTo>
                  <a:pt x="21632" y="4019"/>
                </a:lnTo>
                <a:lnTo>
                  <a:pt x="21357" y="3976"/>
                </a:lnTo>
                <a:lnTo>
                  <a:pt x="21081" y="3942"/>
                </a:lnTo>
                <a:lnTo>
                  <a:pt x="20806" y="3907"/>
                </a:lnTo>
                <a:lnTo>
                  <a:pt x="20531" y="3882"/>
                </a:lnTo>
                <a:lnTo>
                  <a:pt x="20256" y="3864"/>
                </a:lnTo>
                <a:lnTo>
                  <a:pt x="19971" y="3847"/>
                </a:lnTo>
                <a:lnTo>
                  <a:pt x="19696" y="3839"/>
                </a:lnTo>
                <a:lnTo>
                  <a:pt x="19421" y="3839"/>
                </a:lnTo>
                <a:lnTo>
                  <a:pt x="19146" y="3847"/>
                </a:lnTo>
                <a:lnTo>
                  <a:pt x="18870" y="3856"/>
                </a:lnTo>
                <a:lnTo>
                  <a:pt x="18595" y="3873"/>
                </a:lnTo>
                <a:lnTo>
                  <a:pt x="18320" y="3899"/>
                </a:lnTo>
                <a:lnTo>
                  <a:pt x="18044" y="3924"/>
                </a:lnTo>
                <a:lnTo>
                  <a:pt x="17769" y="3959"/>
                </a:lnTo>
                <a:lnTo>
                  <a:pt x="17494" y="4002"/>
                </a:lnTo>
                <a:lnTo>
                  <a:pt x="17228" y="4044"/>
                </a:lnTo>
                <a:lnTo>
                  <a:pt x="16952" y="4104"/>
                </a:lnTo>
                <a:lnTo>
                  <a:pt x="16686" y="4156"/>
                </a:lnTo>
                <a:lnTo>
                  <a:pt x="16419" y="4224"/>
                </a:lnTo>
                <a:lnTo>
                  <a:pt x="16153" y="4293"/>
                </a:lnTo>
                <a:lnTo>
                  <a:pt x="15887" y="4370"/>
                </a:lnTo>
                <a:lnTo>
                  <a:pt x="15620" y="4456"/>
                </a:lnTo>
                <a:lnTo>
                  <a:pt x="15354" y="4541"/>
                </a:lnTo>
                <a:lnTo>
                  <a:pt x="15096" y="4635"/>
                </a:lnTo>
                <a:lnTo>
                  <a:pt x="14839" y="4738"/>
                </a:lnTo>
                <a:lnTo>
                  <a:pt x="14581" y="4850"/>
                </a:lnTo>
                <a:lnTo>
                  <a:pt x="14324" y="4961"/>
                </a:lnTo>
                <a:lnTo>
                  <a:pt x="14075" y="5081"/>
                </a:lnTo>
                <a:lnTo>
                  <a:pt x="13827" y="5201"/>
                </a:lnTo>
                <a:lnTo>
                  <a:pt x="13578" y="5338"/>
                </a:lnTo>
                <a:lnTo>
                  <a:pt x="13338" y="5475"/>
                </a:lnTo>
                <a:lnTo>
                  <a:pt x="13090" y="5612"/>
                </a:lnTo>
                <a:lnTo>
                  <a:pt x="12850" y="5766"/>
                </a:lnTo>
                <a:lnTo>
                  <a:pt x="12619" y="5920"/>
                </a:lnTo>
                <a:lnTo>
                  <a:pt x="12388" y="6083"/>
                </a:lnTo>
                <a:lnTo>
                  <a:pt x="12157" y="6246"/>
                </a:lnTo>
                <a:lnTo>
                  <a:pt x="11926" y="6426"/>
                </a:lnTo>
                <a:lnTo>
                  <a:pt x="11704" y="6606"/>
                </a:lnTo>
                <a:lnTo>
                  <a:pt x="11491" y="6786"/>
                </a:lnTo>
                <a:lnTo>
                  <a:pt x="11269" y="6983"/>
                </a:lnTo>
                <a:lnTo>
                  <a:pt x="11056" y="7180"/>
                </a:lnTo>
                <a:lnTo>
                  <a:pt x="10852" y="7385"/>
                </a:lnTo>
                <a:lnTo>
                  <a:pt x="10648" y="7591"/>
                </a:lnTo>
                <a:lnTo>
                  <a:pt x="10443" y="7805"/>
                </a:lnTo>
                <a:lnTo>
                  <a:pt x="10248" y="8028"/>
                </a:lnTo>
                <a:lnTo>
                  <a:pt x="10062" y="8259"/>
                </a:lnTo>
                <a:lnTo>
                  <a:pt x="9875" y="8490"/>
                </a:lnTo>
                <a:lnTo>
                  <a:pt x="9689" y="8730"/>
                </a:lnTo>
                <a:lnTo>
                  <a:pt x="9511" y="8979"/>
                </a:lnTo>
                <a:lnTo>
                  <a:pt x="9342" y="9227"/>
                </a:lnTo>
                <a:lnTo>
                  <a:pt x="9174" y="9493"/>
                </a:lnTo>
                <a:lnTo>
                  <a:pt x="8827" y="10050"/>
                </a:lnTo>
                <a:lnTo>
                  <a:pt x="8499" y="10615"/>
                </a:lnTo>
                <a:lnTo>
                  <a:pt x="8348" y="10898"/>
                </a:lnTo>
                <a:lnTo>
                  <a:pt x="8197" y="11180"/>
                </a:lnTo>
                <a:lnTo>
                  <a:pt x="8055" y="11472"/>
                </a:lnTo>
                <a:lnTo>
                  <a:pt x="7922" y="11754"/>
                </a:lnTo>
                <a:lnTo>
                  <a:pt x="7788" y="12037"/>
                </a:lnTo>
                <a:lnTo>
                  <a:pt x="7664" y="12328"/>
                </a:lnTo>
                <a:lnTo>
                  <a:pt x="7549" y="12620"/>
                </a:lnTo>
                <a:lnTo>
                  <a:pt x="7442" y="12911"/>
                </a:lnTo>
                <a:lnTo>
                  <a:pt x="7335" y="13202"/>
                </a:lnTo>
                <a:lnTo>
                  <a:pt x="7247" y="13493"/>
                </a:lnTo>
                <a:lnTo>
                  <a:pt x="7158" y="13793"/>
                </a:lnTo>
                <a:lnTo>
                  <a:pt x="7078" y="14093"/>
                </a:lnTo>
                <a:lnTo>
                  <a:pt x="7007" y="14384"/>
                </a:lnTo>
                <a:lnTo>
                  <a:pt x="6945" y="14693"/>
                </a:lnTo>
                <a:lnTo>
                  <a:pt x="6892" y="14993"/>
                </a:lnTo>
                <a:lnTo>
                  <a:pt x="6847" y="15292"/>
                </a:lnTo>
                <a:lnTo>
                  <a:pt x="6812" y="15601"/>
                </a:lnTo>
                <a:lnTo>
                  <a:pt x="6785" y="15909"/>
                </a:lnTo>
                <a:lnTo>
                  <a:pt x="6767" y="16218"/>
                </a:lnTo>
                <a:lnTo>
                  <a:pt x="6758" y="16526"/>
                </a:lnTo>
                <a:lnTo>
                  <a:pt x="6758" y="16843"/>
                </a:lnTo>
                <a:lnTo>
                  <a:pt x="6776" y="17160"/>
                </a:lnTo>
                <a:lnTo>
                  <a:pt x="6794" y="17477"/>
                </a:lnTo>
                <a:lnTo>
                  <a:pt x="6829" y="17794"/>
                </a:lnTo>
                <a:lnTo>
                  <a:pt x="6874" y="18111"/>
                </a:lnTo>
                <a:lnTo>
                  <a:pt x="6927" y="18436"/>
                </a:lnTo>
                <a:lnTo>
                  <a:pt x="6998" y="18762"/>
                </a:lnTo>
                <a:lnTo>
                  <a:pt x="7078" y="19096"/>
                </a:lnTo>
                <a:lnTo>
                  <a:pt x="7185" y="19499"/>
                </a:lnTo>
                <a:lnTo>
                  <a:pt x="7318" y="19901"/>
                </a:lnTo>
                <a:lnTo>
                  <a:pt x="7584" y="20707"/>
                </a:lnTo>
                <a:lnTo>
                  <a:pt x="7637" y="20912"/>
                </a:lnTo>
                <a:lnTo>
                  <a:pt x="7682" y="21118"/>
                </a:lnTo>
                <a:lnTo>
                  <a:pt x="7708" y="21315"/>
                </a:lnTo>
                <a:lnTo>
                  <a:pt x="7717" y="21503"/>
                </a:lnTo>
                <a:lnTo>
                  <a:pt x="7708" y="21683"/>
                </a:lnTo>
                <a:lnTo>
                  <a:pt x="7673" y="21863"/>
                </a:lnTo>
                <a:lnTo>
                  <a:pt x="7629" y="22026"/>
                </a:lnTo>
                <a:lnTo>
                  <a:pt x="7566" y="22171"/>
                </a:lnTo>
                <a:lnTo>
                  <a:pt x="7522" y="22249"/>
                </a:lnTo>
                <a:lnTo>
                  <a:pt x="7478" y="22317"/>
                </a:lnTo>
                <a:lnTo>
                  <a:pt x="7433" y="22386"/>
                </a:lnTo>
                <a:lnTo>
                  <a:pt x="7380" y="22446"/>
                </a:lnTo>
                <a:lnTo>
                  <a:pt x="7318" y="22506"/>
                </a:lnTo>
                <a:lnTo>
                  <a:pt x="7256" y="22566"/>
                </a:lnTo>
                <a:lnTo>
                  <a:pt x="7193" y="22625"/>
                </a:lnTo>
                <a:lnTo>
                  <a:pt x="7122" y="22677"/>
                </a:lnTo>
                <a:lnTo>
                  <a:pt x="7042" y="22720"/>
                </a:lnTo>
                <a:lnTo>
                  <a:pt x="6963" y="22771"/>
                </a:lnTo>
                <a:lnTo>
                  <a:pt x="6874" y="22805"/>
                </a:lnTo>
                <a:lnTo>
                  <a:pt x="6785" y="22848"/>
                </a:lnTo>
                <a:lnTo>
                  <a:pt x="6590" y="22908"/>
                </a:lnTo>
                <a:lnTo>
                  <a:pt x="6368" y="22960"/>
                </a:lnTo>
                <a:lnTo>
                  <a:pt x="6172" y="23002"/>
                </a:lnTo>
                <a:lnTo>
                  <a:pt x="5977" y="23045"/>
                </a:lnTo>
                <a:lnTo>
                  <a:pt x="5790" y="23097"/>
                </a:lnTo>
                <a:lnTo>
                  <a:pt x="5604" y="23157"/>
                </a:lnTo>
                <a:lnTo>
                  <a:pt x="5426" y="23225"/>
                </a:lnTo>
                <a:lnTo>
                  <a:pt x="5249" y="23294"/>
                </a:lnTo>
                <a:lnTo>
                  <a:pt x="5089" y="23362"/>
                </a:lnTo>
                <a:lnTo>
                  <a:pt x="4920" y="23439"/>
                </a:lnTo>
                <a:lnTo>
                  <a:pt x="4760" y="23525"/>
                </a:lnTo>
                <a:lnTo>
                  <a:pt x="4609" y="23611"/>
                </a:lnTo>
                <a:lnTo>
                  <a:pt x="4458" y="23705"/>
                </a:lnTo>
                <a:lnTo>
                  <a:pt x="4316" y="23808"/>
                </a:lnTo>
                <a:lnTo>
                  <a:pt x="4174" y="23902"/>
                </a:lnTo>
                <a:lnTo>
                  <a:pt x="4032" y="24013"/>
                </a:lnTo>
                <a:lnTo>
                  <a:pt x="3766" y="24236"/>
                </a:lnTo>
                <a:lnTo>
                  <a:pt x="3517" y="24476"/>
                </a:lnTo>
                <a:lnTo>
                  <a:pt x="3277" y="24724"/>
                </a:lnTo>
                <a:lnTo>
                  <a:pt x="3047" y="24990"/>
                </a:lnTo>
                <a:lnTo>
                  <a:pt x="2825" y="25264"/>
                </a:lnTo>
                <a:lnTo>
                  <a:pt x="2603" y="25555"/>
                </a:lnTo>
                <a:lnTo>
                  <a:pt x="2398" y="25847"/>
                </a:lnTo>
                <a:lnTo>
                  <a:pt x="2185" y="26155"/>
                </a:lnTo>
                <a:lnTo>
                  <a:pt x="1990" y="26463"/>
                </a:lnTo>
                <a:lnTo>
                  <a:pt x="1812" y="26746"/>
                </a:lnTo>
                <a:lnTo>
                  <a:pt x="1644" y="27029"/>
                </a:lnTo>
                <a:lnTo>
                  <a:pt x="1484" y="27311"/>
                </a:lnTo>
                <a:lnTo>
                  <a:pt x="1324" y="27594"/>
                </a:lnTo>
                <a:lnTo>
                  <a:pt x="1182" y="27877"/>
                </a:lnTo>
                <a:lnTo>
                  <a:pt x="1049" y="28160"/>
                </a:lnTo>
                <a:lnTo>
                  <a:pt x="924" y="28451"/>
                </a:lnTo>
                <a:lnTo>
                  <a:pt x="800" y="28742"/>
                </a:lnTo>
                <a:lnTo>
                  <a:pt x="693" y="29025"/>
                </a:lnTo>
                <a:lnTo>
                  <a:pt x="587" y="29316"/>
                </a:lnTo>
                <a:lnTo>
                  <a:pt x="498" y="29607"/>
                </a:lnTo>
                <a:lnTo>
                  <a:pt x="409" y="29899"/>
                </a:lnTo>
                <a:lnTo>
                  <a:pt x="338" y="30190"/>
                </a:lnTo>
                <a:lnTo>
                  <a:pt x="267" y="30490"/>
                </a:lnTo>
                <a:lnTo>
                  <a:pt x="205" y="30781"/>
                </a:lnTo>
                <a:lnTo>
                  <a:pt x="152" y="31081"/>
                </a:lnTo>
                <a:lnTo>
                  <a:pt x="107" y="31381"/>
                </a:lnTo>
                <a:lnTo>
                  <a:pt x="72" y="31680"/>
                </a:lnTo>
                <a:lnTo>
                  <a:pt x="36" y="31980"/>
                </a:lnTo>
                <a:lnTo>
                  <a:pt x="19" y="32280"/>
                </a:lnTo>
                <a:lnTo>
                  <a:pt x="10" y="32580"/>
                </a:lnTo>
                <a:lnTo>
                  <a:pt x="1" y="32888"/>
                </a:lnTo>
                <a:lnTo>
                  <a:pt x="10" y="33188"/>
                </a:lnTo>
                <a:lnTo>
                  <a:pt x="19" y="33497"/>
                </a:lnTo>
                <a:lnTo>
                  <a:pt x="36" y="33805"/>
                </a:lnTo>
                <a:lnTo>
                  <a:pt x="63" y="34122"/>
                </a:lnTo>
                <a:lnTo>
                  <a:pt x="99" y="34430"/>
                </a:lnTo>
                <a:lnTo>
                  <a:pt x="143" y="34739"/>
                </a:lnTo>
                <a:lnTo>
                  <a:pt x="187" y="35056"/>
                </a:lnTo>
                <a:lnTo>
                  <a:pt x="249" y="35373"/>
                </a:lnTo>
                <a:lnTo>
                  <a:pt x="312" y="35690"/>
                </a:lnTo>
                <a:lnTo>
                  <a:pt x="383" y="36007"/>
                </a:lnTo>
                <a:lnTo>
                  <a:pt x="480" y="36401"/>
                </a:lnTo>
                <a:lnTo>
                  <a:pt x="587" y="36786"/>
                </a:lnTo>
                <a:lnTo>
                  <a:pt x="693" y="37172"/>
                </a:lnTo>
                <a:lnTo>
                  <a:pt x="800" y="37557"/>
                </a:lnTo>
                <a:lnTo>
                  <a:pt x="924" y="37934"/>
                </a:lnTo>
                <a:lnTo>
                  <a:pt x="1040" y="38311"/>
                </a:lnTo>
                <a:lnTo>
                  <a:pt x="1173" y="38688"/>
                </a:lnTo>
                <a:lnTo>
                  <a:pt x="1297" y="39056"/>
                </a:lnTo>
                <a:lnTo>
                  <a:pt x="1439" y="39425"/>
                </a:lnTo>
                <a:lnTo>
                  <a:pt x="1581" y="39793"/>
                </a:lnTo>
                <a:lnTo>
                  <a:pt x="1732" y="40153"/>
                </a:lnTo>
                <a:lnTo>
                  <a:pt x="1883" y="40513"/>
                </a:lnTo>
                <a:lnTo>
                  <a:pt x="2052" y="40872"/>
                </a:lnTo>
                <a:lnTo>
                  <a:pt x="2212" y="41224"/>
                </a:lnTo>
                <a:lnTo>
                  <a:pt x="2389" y="41575"/>
                </a:lnTo>
                <a:lnTo>
                  <a:pt x="2567" y="41926"/>
                </a:lnTo>
                <a:lnTo>
                  <a:pt x="2754" y="42269"/>
                </a:lnTo>
                <a:lnTo>
                  <a:pt x="2949" y="42611"/>
                </a:lnTo>
                <a:lnTo>
                  <a:pt x="3144" y="42946"/>
                </a:lnTo>
                <a:lnTo>
                  <a:pt x="3348" y="43280"/>
                </a:lnTo>
                <a:lnTo>
                  <a:pt x="3562" y="43614"/>
                </a:lnTo>
                <a:lnTo>
                  <a:pt x="3775" y="43939"/>
                </a:lnTo>
                <a:lnTo>
                  <a:pt x="4006" y="44265"/>
                </a:lnTo>
                <a:lnTo>
                  <a:pt x="4236" y="44582"/>
                </a:lnTo>
                <a:lnTo>
                  <a:pt x="4476" y="44899"/>
                </a:lnTo>
                <a:lnTo>
                  <a:pt x="4716" y="45216"/>
                </a:lnTo>
                <a:lnTo>
                  <a:pt x="4973" y="45524"/>
                </a:lnTo>
                <a:lnTo>
                  <a:pt x="5231" y="45833"/>
                </a:lnTo>
                <a:lnTo>
                  <a:pt x="5506" y="46141"/>
                </a:lnTo>
                <a:lnTo>
                  <a:pt x="5782" y="46432"/>
                </a:lnTo>
                <a:lnTo>
                  <a:pt x="6057" y="46732"/>
                </a:lnTo>
                <a:lnTo>
                  <a:pt x="6350" y="47023"/>
                </a:lnTo>
                <a:lnTo>
                  <a:pt x="6536" y="47203"/>
                </a:lnTo>
                <a:lnTo>
                  <a:pt x="6723" y="47366"/>
                </a:lnTo>
                <a:lnTo>
                  <a:pt x="6909" y="47529"/>
                </a:lnTo>
                <a:lnTo>
                  <a:pt x="7096" y="47683"/>
                </a:lnTo>
                <a:lnTo>
                  <a:pt x="7282" y="47837"/>
                </a:lnTo>
                <a:lnTo>
                  <a:pt x="7478" y="47974"/>
                </a:lnTo>
                <a:lnTo>
                  <a:pt x="7673" y="48111"/>
                </a:lnTo>
                <a:lnTo>
                  <a:pt x="7868" y="48240"/>
                </a:lnTo>
                <a:lnTo>
                  <a:pt x="8073" y="48360"/>
                </a:lnTo>
                <a:lnTo>
                  <a:pt x="8268" y="48480"/>
                </a:lnTo>
                <a:lnTo>
                  <a:pt x="8472" y="48582"/>
                </a:lnTo>
                <a:lnTo>
                  <a:pt x="8685" y="48685"/>
                </a:lnTo>
                <a:lnTo>
                  <a:pt x="8889" y="48779"/>
                </a:lnTo>
                <a:lnTo>
                  <a:pt x="9103" y="48865"/>
                </a:lnTo>
                <a:lnTo>
                  <a:pt x="9316" y="48951"/>
                </a:lnTo>
                <a:lnTo>
                  <a:pt x="9529" y="49019"/>
                </a:lnTo>
                <a:lnTo>
                  <a:pt x="9751" y="49088"/>
                </a:lnTo>
                <a:lnTo>
                  <a:pt x="9973" y="49148"/>
                </a:lnTo>
                <a:lnTo>
                  <a:pt x="10195" y="49199"/>
                </a:lnTo>
                <a:lnTo>
                  <a:pt x="10417" y="49251"/>
                </a:lnTo>
                <a:lnTo>
                  <a:pt x="10648" y="49285"/>
                </a:lnTo>
                <a:lnTo>
                  <a:pt x="10879" y="49319"/>
                </a:lnTo>
                <a:lnTo>
                  <a:pt x="11109" y="49336"/>
                </a:lnTo>
                <a:lnTo>
                  <a:pt x="11340" y="49353"/>
                </a:lnTo>
                <a:lnTo>
                  <a:pt x="11580" y="49362"/>
                </a:lnTo>
                <a:lnTo>
                  <a:pt x="12060" y="49362"/>
                </a:lnTo>
                <a:lnTo>
                  <a:pt x="12308" y="49345"/>
                </a:lnTo>
                <a:lnTo>
                  <a:pt x="12557" y="49328"/>
                </a:lnTo>
                <a:lnTo>
                  <a:pt x="12805" y="49302"/>
                </a:lnTo>
                <a:lnTo>
                  <a:pt x="13054" y="49259"/>
                </a:lnTo>
                <a:lnTo>
                  <a:pt x="13312" y="49216"/>
                </a:lnTo>
                <a:lnTo>
                  <a:pt x="13578" y="49182"/>
                </a:lnTo>
                <a:lnTo>
                  <a:pt x="13844" y="49156"/>
                </a:lnTo>
                <a:lnTo>
                  <a:pt x="14102" y="49139"/>
                </a:lnTo>
                <a:lnTo>
                  <a:pt x="14368" y="49131"/>
                </a:lnTo>
                <a:lnTo>
                  <a:pt x="14599" y="49139"/>
                </a:lnTo>
                <a:lnTo>
                  <a:pt x="14812" y="49156"/>
                </a:lnTo>
                <a:lnTo>
                  <a:pt x="15016" y="49191"/>
                </a:lnTo>
                <a:lnTo>
                  <a:pt x="15203" y="49234"/>
                </a:lnTo>
                <a:lnTo>
                  <a:pt x="15381" y="49302"/>
                </a:lnTo>
                <a:lnTo>
                  <a:pt x="15540" y="49371"/>
                </a:lnTo>
                <a:lnTo>
                  <a:pt x="15691" y="49465"/>
                </a:lnTo>
                <a:lnTo>
                  <a:pt x="15825" y="49568"/>
                </a:lnTo>
                <a:lnTo>
                  <a:pt x="15949" y="49679"/>
                </a:lnTo>
                <a:lnTo>
                  <a:pt x="16055" y="49816"/>
                </a:lnTo>
                <a:lnTo>
                  <a:pt x="16153" y="49962"/>
                </a:lnTo>
                <a:lnTo>
                  <a:pt x="16242" y="50116"/>
                </a:lnTo>
                <a:lnTo>
                  <a:pt x="16313" y="50296"/>
                </a:lnTo>
                <a:lnTo>
                  <a:pt x="16366" y="50484"/>
                </a:lnTo>
                <a:lnTo>
                  <a:pt x="16411" y="50690"/>
                </a:lnTo>
                <a:lnTo>
                  <a:pt x="16446" y="50904"/>
                </a:lnTo>
                <a:lnTo>
                  <a:pt x="16464" y="51127"/>
                </a:lnTo>
                <a:lnTo>
                  <a:pt x="16473" y="51349"/>
                </a:lnTo>
                <a:lnTo>
                  <a:pt x="16473" y="51786"/>
                </a:lnTo>
                <a:lnTo>
                  <a:pt x="16473" y="52009"/>
                </a:lnTo>
                <a:lnTo>
                  <a:pt x="16482" y="52232"/>
                </a:lnTo>
                <a:lnTo>
                  <a:pt x="16499" y="52446"/>
                </a:lnTo>
                <a:lnTo>
                  <a:pt x="16535" y="52660"/>
                </a:lnTo>
                <a:lnTo>
                  <a:pt x="16615" y="53020"/>
                </a:lnTo>
                <a:lnTo>
                  <a:pt x="16686" y="53380"/>
                </a:lnTo>
                <a:lnTo>
                  <a:pt x="16766" y="53748"/>
                </a:lnTo>
                <a:lnTo>
                  <a:pt x="16846" y="54117"/>
                </a:lnTo>
                <a:lnTo>
                  <a:pt x="16899" y="54296"/>
                </a:lnTo>
                <a:lnTo>
                  <a:pt x="16952" y="54468"/>
                </a:lnTo>
                <a:lnTo>
                  <a:pt x="17006" y="54639"/>
                </a:lnTo>
                <a:lnTo>
                  <a:pt x="17077" y="54802"/>
                </a:lnTo>
                <a:lnTo>
                  <a:pt x="17148" y="54965"/>
                </a:lnTo>
                <a:lnTo>
                  <a:pt x="17228" y="55119"/>
                </a:lnTo>
                <a:lnTo>
                  <a:pt x="17325" y="55264"/>
                </a:lnTo>
                <a:lnTo>
                  <a:pt x="17423" y="55393"/>
                </a:lnTo>
                <a:lnTo>
                  <a:pt x="18000" y="56078"/>
                </a:lnTo>
                <a:lnTo>
                  <a:pt x="18293" y="56412"/>
                </a:lnTo>
                <a:lnTo>
                  <a:pt x="18586" y="56746"/>
                </a:lnTo>
                <a:lnTo>
                  <a:pt x="18888" y="57072"/>
                </a:lnTo>
                <a:lnTo>
                  <a:pt x="19190" y="57389"/>
                </a:lnTo>
                <a:lnTo>
                  <a:pt x="19492" y="57706"/>
                </a:lnTo>
                <a:lnTo>
                  <a:pt x="19803" y="58014"/>
                </a:lnTo>
                <a:lnTo>
                  <a:pt x="20122" y="58323"/>
                </a:lnTo>
                <a:lnTo>
                  <a:pt x="20442" y="58623"/>
                </a:lnTo>
                <a:lnTo>
                  <a:pt x="20771" y="58914"/>
                </a:lnTo>
                <a:lnTo>
                  <a:pt x="21099" y="59197"/>
                </a:lnTo>
                <a:lnTo>
                  <a:pt x="21428" y="59479"/>
                </a:lnTo>
                <a:lnTo>
                  <a:pt x="21765" y="59753"/>
                </a:lnTo>
                <a:lnTo>
                  <a:pt x="22111" y="60019"/>
                </a:lnTo>
                <a:lnTo>
                  <a:pt x="22467" y="60276"/>
                </a:lnTo>
                <a:lnTo>
                  <a:pt x="22822" y="60533"/>
                </a:lnTo>
                <a:lnTo>
                  <a:pt x="23177" y="60773"/>
                </a:lnTo>
                <a:lnTo>
                  <a:pt x="23550" y="61013"/>
                </a:lnTo>
                <a:lnTo>
                  <a:pt x="23923" y="61235"/>
                </a:lnTo>
                <a:lnTo>
                  <a:pt x="24296" y="61458"/>
                </a:lnTo>
                <a:lnTo>
                  <a:pt x="24687" y="61664"/>
                </a:lnTo>
                <a:lnTo>
                  <a:pt x="25077" y="61869"/>
                </a:lnTo>
                <a:lnTo>
                  <a:pt x="25468" y="62058"/>
                </a:lnTo>
                <a:lnTo>
                  <a:pt x="25876" y="62238"/>
                </a:lnTo>
                <a:lnTo>
                  <a:pt x="26285" y="62418"/>
                </a:lnTo>
                <a:lnTo>
                  <a:pt x="26702" y="62580"/>
                </a:lnTo>
                <a:lnTo>
                  <a:pt x="27128" y="62726"/>
                </a:lnTo>
                <a:lnTo>
                  <a:pt x="27564" y="62872"/>
                </a:lnTo>
                <a:lnTo>
                  <a:pt x="27999" y="63000"/>
                </a:lnTo>
                <a:lnTo>
                  <a:pt x="28452" y="63120"/>
                </a:lnTo>
                <a:lnTo>
                  <a:pt x="28904" y="63231"/>
                </a:lnTo>
                <a:lnTo>
                  <a:pt x="29437" y="63343"/>
                </a:lnTo>
                <a:lnTo>
                  <a:pt x="29979" y="63437"/>
                </a:lnTo>
                <a:lnTo>
                  <a:pt x="30245" y="63471"/>
                </a:lnTo>
                <a:lnTo>
                  <a:pt x="30520" y="63506"/>
                </a:lnTo>
                <a:lnTo>
                  <a:pt x="30787" y="63531"/>
                </a:lnTo>
                <a:lnTo>
                  <a:pt x="31053" y="63557"/>
                </a:lnTo>
                <a:lnTo>
                  <a:pt x="31320" y="63574"/>
                </a:lnTo>
                <a:lnTo>
                  <a:pt x="31586" y="63583"/>
                </a:lnTo>
                <a:lnTo>
                  <a:pt x="31852" y="63591"/>
                </a:lnTo>
                <a:lnTo>
                  <a:pt x="32128" y="63591"/>
                </a:lnTo>
                <a:lnTo>
                  <a:pt x="32394" y="63583"/>
                </a:lnTo>
                <a:lnTo>
                  <a:pt x="32661" y="63574"/>
                </a:lnTo>
                <a:lnTo>
                  <a:pt x="32918" y="63557"/>
                </a:lnTo>
                <a:lnTo>
                  <a:pt x="33184" y="63531"/>
                </a:lnTo>
                <a:lnTo>
                  <a:pt x="33451" y="63506"/>
                </a:lnTo>
                <a:lnTo>
                  <a:pt x="33717" y="63471"/>
                </a:lnTo>
                <a:lnTo>
                  <a:pt x="33984" y="63428"/>
                </a:lnTo>
                <a:lnTo>
                  <a:pt x="34241" y="63386"/>
                </a:lnTo>
                <a:lnTo>
                  <a:pt x="34507" y="63334"/>
                </a:lnTo>
                <a:lnTo>
                  <a:pt x="34765" y="63274"/>
                </a:lnTo>
                <a:lnTo>
                  <a:pt x="35023" y="63206"/>
                </a:lnTo>
                <a:lnTo>
                  <a:pt x="35289" y="63137"/>
                </a:lnTo>
                <a:lnTo>
                  <a:pt x="35546" y="63060"/>
                </a:lnTo>
                <a:lnTo>
                  <a:pt x="35804" y="62974"/>
                </a:lnTo>
                <a:lnTo>
                  <a:pt x="36061" y="62880"/>
                </a:lnTo>
                <a:lnTo>
                  <a:pt x="36319" y="62786"/>
                </a:lnTo>
                <a:lnTo>
                  <a:pt x="36568" y="62683"/>
                </a:lnTo>
                <a:lnTo>
                  <a:pt x="36825" y="62572"/>
                </a:lnTo>
                <a:lnTo>
                  <a:pt x="37074" y="62460"/>
                </a:lnTo>
                <a:lnTo>
                  <a:pt x="37331" y="62332"/>
                </a:lnTo>
                <a:lnTo>
                  <a:pt x="38042" y="61972"/>
                </a:lnTo>
                <a:lnTo>
                  <a:pt x="38752" y="61604"/>
                </a:lnTo>
                <a:lnTo>
                  <a:pt x="39098" y="61415"/>
                </a:lnTo>
                <a:lnTo>
                  <a:pt x="39445" y="61227"/>
                </a:lnTo>
                <a:lnTo>
                  <a:pt x="39782" y="61021"/>
                </a:lnTo>
                <a:lnTo>
                  <a:pt x="40119" y="60816"/>
                </a:lnTo>
                <a:lnTo>
                  <a:pt x="40448" y="60601"/>
                </a:lnTo>
                <a:lnTo>
                  <a:pt x="40777" y="60370"/>
                </a:lnTo>
                <a:lnTo>
                  <a:pt x="41096" y="60139"/>
                </a:lnTo>
                <a:lnTo>
                  <a:pt x="41407" y="59890"/>
                </a:lnTo>
                <a:lnTo>
                  <a:pt x="41700" y="59633"/>
                </a:lnTo>
                <a:lnTo>
                  <a:pt x="41993" y="59359"/>
                </a:lnTo>
                <a:lnTo>
                  <a:pt x="42277" y="59068"/>
                </a:lnTo>
                <a:lnTo>
                  <a:pt x="42553" y="58768"/>
                </a:lnTo>
                <a:lnTo>
                  <a:pt x="42641" y="58665"/>
                </a:lnTo>
                <a:lnTo>
                  <a:pt x="42730" y="58571"/>
                </a:lnTo>
                <a:lnTo>
                  <a:pt x="42828" y="58494"/>
                </a:lnTo>
                <a:lnTo>
                  <a:pt x="42917" y="58417"/>
                </a:lnTo>
                <a:lnTo>
                  <a:pt x="43023" y="58348"/>
                </a:lnTo>
                <a:lnTo>
                  <a:pt x="43121" y="58280"/>
                </a:lnTo>
                <a:lnTo>
                  <a:pt x="43219" y="58229"/>
                </a:lnTo>
                <a:lnTo>
                  <a:pt x="43325" y="58186"/>
                </a:lnTo>
                <a:lnTo>
                  <a:pt x="43432" y="58143"/>
                </a:lnTo>
                <a:lnTo>
                  <a:pt x="43538" y="58109"/>
                </a:lnTo>
                <a:lnTo>
                  <a:pt x="43645" y="58083"/>
                </a:lnTo>
                <a:lnTo>
                  <a:pt x="43751" y="58066"/>
                </a:lnTo>
                <a:lnTo>
                  <a:pt x="43858" y="58057"/>
                </a:lnTo>
                <a:lnTo>
                  <a:pt x="43964" y="58049"/>
                </a:lnTo>
                <a:lnTo>
                  <a:pt x="44071" y="58049"/>
                </a:lnTo>
                <a:lnTo>
                  <a:pt x="44178" y="58057"/>
                </a:lnTo>
                <a:lnTo>
                  <a:pt x="44284" y="58074"/>
                </a:lnTo>
                <a:lnTo>
                  <a:pt x="44400" y="58100"/>
                </a:lnTo>
                <a:lnTo>
                  <a:pt x="44506" y="58126"/>
                </a:lnTo>
                <a:lnTo>
                  <a:pt x="44604" y="58160"/>
                </a:lnTo>
                <a:lnTo>
                  <a:pt x="44710" y="58203"/>
                </a:lnTo>
                <a:lnTo>
                  <a:pt x="44817" y="58254"/>
                </a:lnTo>
                <a:lnTo>
                  <a:pt x="44915" y="58306"/>
                </a:lnTo>
                <a:lnTo>
                  <a:pt x="45021" y="58374"/>
                </a:lnTo>
                <a:lnTo>
                  <a:pt x="45119" y="58434"/>
                </a:lnTo>
                <a:lnTo>
                  <a:pt x="45216" y="58511"/>
                </a:lnTo>
                <a:lnTo>
                  <a:pt x="45305" y="58588"/>
                </a:lnTo>
                <a:lnTo>
                  <a:pt x="45403" y="58674"/>
                </a:lnTo>
                <a:lnTo>
                  <a:pt x="45492" y="58768"/>
                </a:lnTo>
                <a:lnTo>
                  <a:pt x="45572" y="58871"/>
                </a:lnTo>
                <a:lnTo>
                  <a:pt x="45660" y="58974"/>
                </a:lnTo>
                <a:lnTo>
                  <a:pt x="45740" y="59085"/>
                </a:lnTo>
                <a:lnTo>
                  <a:pt x="46309" y="59925"/>
                </a:lnTo>
                <a:lnTo>
                  <a:pt x="46877" y="60764"/>
                </a:lnTo>
                <a:lnTo>
                  <a:pt x="47170" y="61184"/>
                </a:lnTo>
                <a:lnTo>
                  <a:pt x="47463" y="61604"/>
                </a:lnTo>
                <a:lnTo>
                  <a:pt x="47765" y="62015"/>
                </a:lnTo>
                <a:lnTo>
                  <a:pt x="48076" y="62418"/>
                </a:lnTo>
                <a:lnTo>
                  <a:pt x="48342" y="62743"/>
                </a:lnTo>
                <a:lnTo>
                  <a:pt x="48617" y="63069"/>
                </a:lnTo>
                <a:lnTo>
                  <a:pt x="48893" y="63377"/>
                </a:lnTo>
                <a:lnTo>
                  <a:pt x="49177" y="63677"/>
                </a:lnTo>
                <a:lnTo>
                  <a:pt x="49470" y="63977"/>
                </a:lnTo>
                <a:lnTo>
                  <a:pt x="49763" y="64259"/>
                </a:lnTo>
                <a:lnTo>
                  <a:pt x="50065" y="64542"/>
                </a:lnTo>
                <a:lnTo>
                  <a:pt x="50367" y="64808"/>
                </a:lnTo>
                <a:lnTo>
                  <a:pt x="50678" y="65065"/>
                </a:lnTo>
                <a:lnTo>
                  <a:pt x="50997" y="65322"/>
                </a:lnTo>
                <a:lnTo>
                  <a:pt x="51317" y="65562"/>
                </a:lnTo>
                <a:lnTo>
                  <a:pt x="51645" y="65793"/>
                </a:lnTo>
                <a:lnTo>
                  <a:pt x="51974" y="66024"/>
                </a:lnTo>
                <a:lnTo>
                  <a:pt x="52311" y="66238"/>
                </a:lnTo>
                <a:lnTo>
                  <a:pt x="52658" y="66444"/>
                </a:lnTo>
                <a:lnTo>
                  <a:pt x="53004" y="66650"/>
                </a:lnTo>
                <a:lnTo>
                  <a:pt x="53359" y="66838"/>
                </a:lnTo>
                <a:lnTo>
                  <a:pt x="53714" y="67018"/>
                </a:lnTo>
                <a:lnTo>
                  <a:pt x="54078" y="67189"/>
                </a:lnTo>
                <a:lnTo>
                  <a:pt x="54443" y="67361"/>
                </a:lnTo>
                <a:lnTo>
                  <a:pt x="54824" y="67515"/>
                </a:lnTo>
                <a:lnTo>
                  <a:pt x="55197" y="67660"/>
                </a:lnTo>
                <a:lnTo>
                  <a:pt x="55579" y="67797"/>
                </a:lnTo>
                <a:lnTo>
                  <a:pt x="55970" y="67926"/>
                </a:lnTo>
                <a:lnTo>
                  <a:pt x="56361" y="68046"/>
                </a:lnTo>
                <a:lnTo>
                  <a:pt x="56760" y="68157"/>
                </a:lnTo>
                <a:lnTo>
                  <a:pt x="57169" y="68260"/>
                </a:lnTo>
                <a:lnTo>
                  <a:pt x="57577" y="68354"/>
                </a:lnTo>
                <a:lnTo>
                  <a:pt x="57994" y="68440"/>
                </a:lnTo>
                <a:lnTo>
                  <a:pt x="58412" y="68517"/>
                </a:lnTo>
                <a:lnTo>
                  <a:pt x="58829" y="68586"/>
                </a:lnTo>
                <a:lnTo>
                  <a:pt x="59264" y="68646"/>
                </a:lnTo>
                <a:lnTo>
                  <a:pt x="59646" y="68688"/>
                </a:lnTo>
                <a:lnTo>
                  <a:pt x="60019" y="68714"/>
                </a:lnTo>
                <a:lnTo>
                  <a:pt x="60392" y="68714"/>
                </a:lnTo>
                <a:lnTo>
                  <a:pt x="60774" y="68706"/>
                </a:lnTo>
                <a:lnTo>
                  <a:pt x="61147" y="68688"/>
                </a:lnTo>
                <a:lnTo>
                  <a:pt x="61511" y="68646"/>
                </a:lnTo>
                <a:lnTo>
                  <a:pt x="61884" y="68594"/>
                </a:lnTo>
                <a:lnTo>
                  <a:pt x="62248" y="68534"/>
                </a:lnTo>
                <a:lnTo>
                  <a:pt x="62612" y="68457"/>
                </a:lnTo>
                <a:lnTo>
                  <a:pt x="62976" y="68371"/>
                </a:lnTo>
                <a:lnTo>
                  <a:pt x="63340" y="68269"/>
                </a:lnTo>
                <a:lnTo>
                  <a:pt x="63695" y="68157"/>
                </a:lnTo>
                <a:lnTo>
                  <a:pt x="64050" y="68037"/>
                </a:lnTo>
                <a:lnTo>
                  <a:pt x="64406" y="67917"/>
                </a:lnTo>
                <a:lnTo>
                  <a:pt x="64752" y="67780"/>
                </a:lnTo>
                <a:lnTo>
                  <a:pt x="65098" y="67635"/>
                </a:lnTo>
                <a:lnTo>
                  <a:pt x="65649" y="67395"/>
                </a:lnTo>
                <a:lnTo>
                  <a:pt x="66190" y="67146"/>
                </a:lnTo>
                <a:lnTo>
                  <a:pt x="66732" y="66898"/>
                </a:lnTo>
                <a:lnTo>
                  <a:pt x="67256" y="66632"/>
                </a:lnTo>
                <a:lnTo>
                  <a:pt x="67789" y="66358"/>
                </a:lnTo>
                <a:lnTo>
                  <a:pt x="68313" y="66084"/>
                </a:lnTo>
                <a:lnTo>
                  <a:pt x="68828" y="65793"/>
                </a:lnTo>
                <a:lnTo>
                  <a:pt x="69334" y="65502"/>
                </a:lnTo>
                <a:lnTo>
                  <a:pt x="69840" y="65193"/>
                </a:lnTo>
                <a:lnTo>
                  <a:pt x="70337" y="64876"/>
                </a:lnTo>
                <a:lnTo>
                  <a:pt x="70826" y="64551"/>
                </a:lnTo>
                <a:lnTo>
                  <a:pt x="71314" y="64217"/>
                </a:lnTo>
                <a:lnTo>
                  <a:pt x="71794" y="63865"/>
                </a:lnTo>
                <a:lnTo>
                  <a:pt x="72264" y="63514"/>
                </a:lnTo>
                <a:lnTo>
                  <a:pt x="72726" y="63146"/>
                </a:lnTo>
                <a:lnTo>
                  <a:pt x="73188" y="62760"/>
                </a:lnTo>
                <a:lnTo>
                  <a:pt x="73490" y="62495"/>
                </a:lnTo>
                <a:lnTo>
                  <a:pt x="73791" y="62221"/>
                </a:lnTo>
                <a:lnTo>
                  <a:pt x="74076" y="61946"/>
                </a:lnTo>
                <a:lnTo>
                  <a:pt x="74360" y="61655"/>
                </a:lnTo>
                <a:lnTo>
                  <a:pt x="74626" y="61372"/>
                </a:lnTo>
                <a:lnTo>
                  <a:pt x="74893" y="61073"/>
                </a:lnTo>
                <a:lnTo>
                  <a:pt x="75141" y="60764"/>
                </a:lnTo>
                <a:lnTo>
                  <a:pt x="75390" y="60456"/>
                </a:lnTo>
                <a:lnTo>
                  <a:pt x="75621" y="60139"/>
                </a:lnTo>
                <a:lnTo>
                  <a:pt x="75843" y="59813"/>
                </a:lnTo>
                <a:lnTo>
                  <a:pt x="76047" y="59479"/>
                </a:lnTo>
                <a:lnTo>
                  <a:pt x="76251" y="59137"/>
                </a:lnTo>
                <a:lnTo>
                  <a:pt x="76438" y="58785"/>
                </a:lnTo>
                <a:lnTo>
                  <a:pt x="76615" y="58434"/>
                </a:lnTo>
                <a:lnTo>
                  <a:pt x="76784" y="58066"/>
                </a:lnTo>
                <a:lnTo>
                  <a:pt x="76935" y="57689"/>
                </a:lnTo>
                <a:lnTo>
                  <a:pt x="77059" y="57389"/>
                </a:lnTo>
                <a:lnTo>
                  <a:pt x="77192" y="57123"/>
                </a:lnTo>
                <a:lnTo>
                  <a:pt x="77263" y="56995"/>
                </a:lnTo>
                <a:lnTo>
                  <a:pt x="77334" y="56884"/>
                </a:lnTo>
                <a:lnTo>
                  <a:pt x="77406" y="56772"/>
                </a:lnTo>
                <a:lnTo>
                  <a:pt x="77485" y="56669"/>
                </a:lnTo>
                <a:lnTo>
                  <a:pt x="77565" y="56584"/>
                </a:lnTo>
                <a:lnTo>
                  <a:pt x="77645" y="56489"/>
                </a:lnTo>
                <a:lnTo>
                  <a:pt x="77725" y="56412"/>
                </a:lnTo>
                <a:lnTo>
                  <a:pt x="77814" y="56344"/>
                </a:lnTo>
                <a:lnTo>
                  <a:pt x="77903" y="56275"/>
                </a:lnTo>
                <a:lnTo>
                  <a:pt x="77992" y="56215"/>
                </a:lnTo>
                <a:lnTo>
                  <a:pt x="78080" y="56164"/>
                </a:lnTo>
                <a:lnTo>
                  <a:pt x="78178" y="56121"/>
                </a:lnTo>
                <a:lnTo>
                  <a:pt x="78285" y="56087"/>
                </a:lnTo>
                <a:lnTo>
                  <a:pt x="78382" y="56053"/>
                </a:lnTo>
                <a:lnTo>
                  <a:pt x="78498" y="56027"/>
                </a:lnTo>
                <a:lnTo>
                  <a:pt x="78604" y="56010"/>
                </a:lnTo>
                <a:lnTo>
                  <a:pt x="78720" y="55993"/>
                </a:lnTo>
                <a:lnTo>
                  <a:pt x="78844" y="55984"/>
                </a:lnTo>
                <a:lnTo>
                  <a:pt x="79093" y="55984"/>
                </a:lnTo>
                <a:lnTo>
                  <a:pt x="79226" y="56001"/>
                </a:lnTo>
                <a:lnTo>
                  <a:pt x="79359" y="56010"/>
                </a:lnTo>
                <a:lnTo>
                  <a:pt x="79643" y="56061"/>
                </a:lnTo>
                <a:lnTo>
                  <a:pt x="79945" y="56130"/>
                </a:lnTo>
                <a:lnTo>
                  <a:pt x="80274" y="56224"/>
                </a:lnTo>
                <a:lnTo>
                  <a:pt x="80735" y="56361"/>
                </a:lnTo>
                <a:lnTo>
                  <a:pt x="81197" y="56489"/>
                </a:lnTo>
                <a:lnTo>
                  <a:pt x="81668" y="56609"/>
                </a:lnTo>
                <a:lnTo>
                  <a:pt x="82138" y="56721"/>
                </a:lnTo>
                <a:lnTo>
                  <a:pt x="82609" y="56824"/>
                </a:lnTo>
                <a:lnTo>
                  <a:pt x="83080" y="56909"/>
                </a:lnTo>
                <a:lnTo>
                  <a:pt x="83550" y="56995"/>
                </a:lnTo>
                <a:lnTo>
                  <a:pt x="84030" y="57055"/>
                </a:lnTo>
                <a:lnTo>
                  <a:pt x="84207" y="57081"/>
                </a:lnTo>
                <a:lnTo>
                  <a:pt x="84394" y="57098"/>
                </a:lnTo>
                <a:lnTo>
                  <a:pt x="84571" y="57106"/>
                </a:lnTo>
                <a:lnTo>
                  <a:pt x="84927" y="57106"/>
                </a:lnTo>
                <a:lnTo>
                  <a:pt x="85104" y="57098"/>
                </a:lnTo>
                <a:lnTo>
                  <a:pt x="85273" y="57089"/>
                </a:lnTo>
                <a:lnTo>
                  <a:pt x="85442" y="57072"/>
                </a:lnTo>
                <a:lnTo>
                  <a:pt x="85610" y="57046"/>
                </a:lnTo>
                <a:lnTo>
                  <a:pt x="85779" y="57021"/>
                </a:lnTo>
                <a:lnTo>
                  <a:pt x="85939" y="56986"/>
                </a:lnTo>
                <a:lnTo>
                  <a:pt x="86099" y="56944"/>
                </a:lnTo>
                <a:lnTo>
                  <a:pt x="86259" y="56901"/>
                </a:lnTo>
                <a:lnTo>
                  <a:pt x="86418" y="56858"/>
                </a:lnTo>
                <a:lnTo>
                  <a:pt x="86578" y="56798"/>
                </a:lnTo>
                <a:lnTo>
                  <a:pt x="86729" y="56738"/>
                </a:lnTo>
                <a:lnTo>
                  <a:pt x="86880" y="56678"/>
                </a:lnTo>
                <a:lnTo>
                  <a:pt x="87031" y="56609"/>
                </a:lnTo>
                <a:lnTo>
                  <a:pt x="87182" y="56532"/>
                </a:lnTo>
                <a:lnTo>
                  <a:pt x="87333" y="56455"/>
                </a:lnTo>
                <a:lnTo>
                  <a:pt x="87617" y="56284"/>
                </a:lnTo>
                <a:lnTo>
                  <a:pt x="87901" y="56095"/>
                </a:lnTo>
                <a:lnTo>
                  <a:pt x="88177" y="55890"/>
                </a:lnTo>
                <a:lnTo>
                  <a:pt x="88443" y="55659"/>
                </a:lnTo>
                <a:lnTo>
                  <a:pt x="88701" y="55410"/>
                </a:lnTo>
                <a:lnTo>
                  <a:pt x="88949" y="55153"/>
                </a:lnTo>
                <a:lnTo>
                  <a:pt x="89127" y="54956"/>
                </a:lnTo>
                <a:lnTo>
                  <a:pt x="89295" y="54759"/>
                </a:lnTo>
                <a:lnTo>
                  <a:pt x="89455" y="54553"/>
                </a:lnTo>
                <a:lnTo>
                  <a:pt x="89606" y="54348"/>
                </a:lnTo>
                <a:lnTo>
                  <a:pt x="89757" y="54142"/>
                </a:lnTo>
                <a:lnTo>
                  <a:pt x="89908" y="53928"/>
                </a:lnTo>
                <a:lnTo>
                  <a:pt x="90041" y="53714"/>
                </a:lnTo>
                <a:lnTo>
                  <a:pt x="90175" y="53500"/>
                </a:lnTo>
                <a:lnTo>
                  <a:pt x="90299" y="53277"/>
                </a:lnTo>
                <a:lnTo>
                  <a:pt x="90423" y="53054"/>
                </a:lnTo>
                <a:lnTo>
                  <a:pt x="90539" y="52832"/>
                </a:lnTo>
                <a:lnTo>
                  <a:pt x="90645" y="52600"/>
                </a:lnTo>
                <a:lnTo>
                  <a:pt x="90752" y="52369"/>
                </a:lnTo>
                <a:lnTo>
                  <a:pt x="90849" y="52138"/>
                </a:lnTo>
                <a:lnTo>
                  <a:pt x="90938" y="51898"/>
                </a:lnTo>
                <a:lnTo>
                  <a:pt x="91027" y="51658"/>
                </a:lnTo>
                <a:lnTo>
                  <a:pt x="91107" y="51409"/>
                </a:lnTo>
                <a:lnTo>
                  <a:pt x="91178" y="51161"/>
                </a:lnTo>
                <a:lnTo>
                  <a:pt x="91249" y="50913"/>
                </a:lnTo>
                <a:lnTo>
                  <a:pt x="91311" y="50656"/>
                </a:lnTo>
                <a:lnTo>
                  <a:pt x="91364" y="50399"/>
                </a:lnTo>
                <a:lnTo>
                  <a:pt x="91418" y="50142"/>
                </a:lnTo>
                <a:lnTo>
                  <a:pt x="91462" y="49876"/>
                </a:lnTo>
                <a:lnTo>
                  <a:pt x="91498" y="49610"/>
                </a:lnTo>
                <a:lnTo>
                  <a:pt x="91533" y="49336"/>
                </a:lnTo>
                <a:lnTo>
                  <a:pt x="91560" y="49062"/>
                </a:lnTo>
                <a:lnTo>
                  <a:pt x="91578" y="48788"/>
                </a:lnTo>
                <a:lnTo>
                  <a:pt x="91586" y="48505"/>
                </a:lnTo>
                <a:lnTo>
                  <a:pt x="91595" y="48223"/>
                </a:lnTo>
                <a:lnTo>
                  <a:pt x="91595" y="47940"/>
                </a:lnTo>
                <a:lnTo>
                  <a:pt x="91595" y="47649"/>
                </a:lnTo>
                <a:lnTo>
                  <a:pt x="91586" y="47357"/>
                </a:lnTo>
                <a:lnTo>
                  <a:pt x="91418" y="45310"/>
                </a:lnTo>
                <a:lnTo>
                  <a:pt x="91382" y="44942"/>
                </a:lnTo>
                <a:lnTo>
                  <a:pt x="91329" y="44573"/>
                </a:lnTo>
                <a:lnTo>
                  <a:pt x="91276" y="44213"/>
                </a:lnTo>
                <a:lnTo>
                  <a:pt x="91214" y="43862"/>
                </a:lnTo>
                <a:lnTo>
                  <a:pt x="91134" y="43511"/>
                </a:lnTo>
                <a:lnTo>
                  <a:pt x="91054" y="43168"/>
                </a:lnTo>
                <a:lnTo>
                  <a:pt x="90956" y="42834"/>
                </a:lnTo>
                <a:lnTo>
                  <a:pt x="90849" y="42500"/>
                </a:lnTo>
                <a:lnTo>
                  <a:pt x="90743" y="42175"/>
                </a:lnTo>
                <a:lnTo>
                  <a:pt x="90619" y="41858"/>
                </a:lnTo>
                <a:lnTo>
                  <a:pt x="90485" y="41541"/>
                </a:lnTo>
                <a:lnTo>
                  <a:pt x="90343" y="41232"/>
                </a:lnTo>
                <a:lnTo>
                  <a:pt x="90192" y="40932"/>
                </a:lnTo>
                <a:lnTo>
                  <a:pt x="90033" y="40633"/>
                </a:lnTo>
                <a:lnTo>
                  <a:pt x="89864" y="40341"/>
                </a:lnTo>
                <a:lnTo>
                  <a:pt x="89686" y="40059"/>
                </a:lnTo>
                <a:lnTo>
                  <a:pt x="89491" y="39776"/>
                </a:lnTo>
                <a:lnTo>
                  <a:pt x="89295" y="39502"/>
                </a:lnTo>
                <a:lnTo>
                  <a:pt x="89091" y="39236"/>
                </a:lnTo>
                <a:lnTo>
                  <a:pt x="88869" y="38971"/>
                </a:lnTo>
                <a:lnTo>
                  <a:pt x="88647" y="38714"/>
                </a:lnTo>
                <a:lnTo>
                  <a:pt x="88416" y="38465"/>
                </a:lnTo>
                <a:lnTo>
                  <a:pt x="88168" y="38217"/>
                </a:lnTo>
                <a:lnTo>
                  <a:pt x="87919" y="37977"/>
                </a:lnTo>
                <a:lnTo>
                  <a:pt x="87653" y="37737"/>
                </a:lnTo>
                <a:lnTo>
                  <a:pt x="87386" y="37506"/>
                </a:lnTo>
                <a:lnTo>
                  <a:pt x="87102" y="37283"/>
                </a:lnTo>
                <a:lnTo>
                  <a:pt x="86818" y="37060"/>
                </a:lnTo>
                <a:lnTo>
                  <a:pt x="86516" y="36846"/>
                </a:lnTo>
                <a:lnTo>
                  <a:pt x="86205" y="36641"/>
                </a:lnTo>
                <a:lnTo>
                  <a:pt x="85895" y="36435"/>
                </a:lnTo>
                <a:lnTo>
                  <a:pt x="85566" y="36238"/>
                </a:lnTo>
                <a:lnTo>
                  <a:pt x="85273" y="36067"/>
                </a:lnTo>
                <a:lnTo>
                  <a:pt x="84989" y="35895"/>
                </a:lnTo>
                <a:lnTo>
                  <a:pt x="84864" y="35810"/>
                </a:lnTo>
                <a:lnTo>
                  <a:pt x="84749" y="35724"/>
                </a:lnTo>
                <a:lnTo>
                  <a:pt x="84643" y="35638"/>
                </a:lnTo>
                <a:lnTo>
                  <a:pt x="84545" y="35553"/>
                </a:lnTo>
                <a:lnTo>
                  <a:pt x="84456" y="35458"/>
                </a:lnTo>
                <a:lnTo>
                  <a:pt x="84376" y="35364"/>
                </a:lnTo>
                <a:lnTo>
                  <a:pt x="84296" y="35270"/>
                </a:lnTo>
                <a:lnTo>
                  <a:pt x="84234" y="35176"/>
                </a:lnTo>
                <a:lnTo>
                  <a:pt x="84172" y="35073"/>
                </a:lnTo>
                <a:lnTo>
                  <a:pt x="84119" y="34970"/>
                </a:lnTo>
                <a:lnTo>
                  <a:pt x="84074" y="34876"/>
                </a:lnTo>
                <a:lnTo>
                  <a:pt x="84039" y="34773"/>
                </a:lnTo>
                <a:lnTo>
                  <a:pt x="84012" y="34670"/>
                </a:lnTo>
                <a:lnTo>
                  <a:pt x="83994" y="34559"/>
                </a:lnTo>
                <a:lnTo>
                  <a:pt x="83985" y="34456"/>
                </a:lnTo>
                <a:lnTo>
                  <a:pt x="83977" y="34353"/>
                </a:lnTo>
                <a:lnTo>
                  <a:pt x="83985" y="34250"/>
                </a:lnTo>
                <a:lnTo>
                  <a:pt x="83994" y="34148"/>
                </a:lnTo>
                <a:lnTo>
                  <a:pt x="84012" y="34045"/>
                </a:lnTo>
                <a:lnTo>
                  <a:pt x="84039" y="33933"/>
                </a:lnTo>
                <a:lnTo>
                  <a:pt x="84074" y="33831"/>
                </a:lnTo>
                <a:lnTo>
                  <a:pt x="84119" y="33736"/>
                </a:lnTo>
                <a:lnTo>
                  <a:pt x="84172" y="33634"/>
                </a:lnTo>
                <a:lnTo>
                  <a:pt x="84234" y="33531"/>
                </a:lnTo>
                <a:lnTo>
                  <a:pt x="84296" y="33437"/>
                </a:lnTo>
                <a:lnTo>
                  <a:pt x="84376" y="33342"/>
                </a:lnTo>
                <a:lnTo>
                  <a:pt x="84456" y="33248"/>
                </a:lnTo>
                <a:lnTo>
                  <a:pt x="84545" y="33154"/>
                </a:lnTo>
                <a:lnTo>
                  <a:pt x="84643" y="33060"/>
                </a:lnTo>
                <a:lnTo>
                  <a:pt x="84749" y="32974"/>
                </a:lnTo>
                <a:lnTo>
                  <a:pt x="84864" y="32888"/>
                </a:lnTo>
                <a:lnTo>
                  <a:pt x="84989" y="32803"/>
                </a:lnTo>
                <a:lnTo>
                  <a:pt x="85371" y="32571"/>
                </a:lnTo>
                <a:lnTo>
                  <a:pt x="85761" y="32340"/>
                </a:lnTo>
                <a:lnTo>
                  <a:pt x="86161" y="32134"/>
                </a:lnTo>
                <a:lnTo>
                  <a:pt x="86365" y="32032"/>
                </a:lnTo>
                <a:lnTo>
                  <a:pt x="86569" y="31937"/>
                </a:lnTo>
                <a:lnTo>
                  <a:pt x="86889" y="31792"/>
                </a:lnTo>
                <a:lnTo>
                  <a:pt x="87191" y="31629"/>
                </a:lnTo>
                <a:lnTo>
                  <a:pt x="87484" y="31449"/>
                </a:lnTo>
                <a:lnTo>
                  <a:pt x="87750" y="31252"/>
                </a:lnTo>
                <a:lnTo>
                  <a:pt x="88017" y="31047"/>
                </a:lnTo>
                <a:lnTo>
                  <a:pt x="88265" y="30832"/>
                </a:lnTo>
                <a:lnTo>
                  <a:pt x="88496" y="30601"/>
                </a:lnTo>
                <a:lnTo>
                  <a:pt x="88718" y="30361"/>
                </a:lnTo>
                <a:lnTo>
                  <a:pt x="88923" y="30113"/>
                </a:lnTo>
                <a:lnTo>
                  <a:pt x="89118" y="29847"/>
                </a:lnTo>
                <a:lnTo>
                  <a:pt x="89295" y="29582"/>
                </a:lnTo>
                <a:lnTo>
                  <a:pt x="89464" y="29307"/>
                </a:lnTo>
                <a:lnTo>
                  <a:pt x="89624" y="29025"/>
                </a:lnTo>
                <a:lnTo>
                  <a:pt x="89766" y="28734"/>
                </a:lnTo>
                <a:lnTo>
                  <a:pt x="89890" y="28442"/>
                </a:lnTo>
                <a:lnTo>
                  <a:pt x="90006" y="28142"/>
                </a:lnTo>
                <a:lnTo>
                  <a:pt x="90112" y="27843"/>
                </a:lnTo>
                <a:lnTo>
                  <a:pt x="90201" y="27543"/>
                </a:lnTo>
                <a:lnTo>
                  <a:pt x="90281" y="27234"/>
                </a:lnTo>
                <a:lnTo>
                  <a:pt x="90343" y="26926"/>
                </a:lnTo>
                <a:lnTo>
                  <a:pt x="90397" y="26609"/>
                </a:lnTo>
                <a:lnTo>
                  <a:pt x="90441" y="26301"/>
                </a:lnTo>
                <a:lnTo>
                  <a:pt x="90468" y="25992"/>
                </a:lnTo>
                <a:lnTo>
                  <a:pt x="90485" y="25684"/>
                </a:lnTo>
                <a:lnTo>
                  <a:pt x="90485" y="25384"/>
                </a:lnTo>
                <a:lnTo>
                  <a:pt x="90485" y="25084"/>
                </a:lnTo>
                <a:lnTo>
                  <a:pt x="90468" y="24784"/>
                </a:lnTo>
                <a:lnTo>
                  <a:pt x="90432" y="24484"/>
                </a:lnTo>
                <a:lnTo>
                  <a:pt x="90388" y="24202"/>
                </a:lnTo>
                <a:lnTo>
                  <a:pt x="90334" y="23919"/>
                </a:lnTo>
                <a:lnTo>
                  <a:pt x="90272" y="23645"/>
                </a:lnTo>
                <a:lnTo>
                  <a:pt x="90192" y="23371"/>
                </a:lnTo>
                <a:lnTo>
                  <a:pt x="90068" y="22985"/>
                </a:lnTo>
                <a:lnTo>
                  <a:pt x="89935" y="22608"/>
                </a:lnTo>
                <a:lnTo>
                  <a:pt x="89784" y="22240"/>
                </a:lnTo>
                <a:lnTo>
                  <a:pt x="89624" y="21880"/>
                </a:lnTo>
                <a:lnTo>
                  <a:pt x="89455" y="21520"/>
                </a:lnTo>
                <a:lnTo>
                  <a:pt x="89269" y="21178"/>
                </a:lnTo>
                <a:lnTo>
                  <a:pt x="89073" y="20844"/>
                </a:lnTo>
                <a:lnTo>
                  <a:pt x="88860" y="20518"/>
                </a:lnTo>
                <a:lnTo>
                  <a:pt x="88630" y="20193"/>
                </a:lnTo>
                <a:lnTo>
                  <a:pt x="88390" y="19884"/>
                </a:lnTo>
                <a:lnTo>
                  <a:pt x="88132" y="19593"/>
                </a:lnTo>
                <a:lnTo>
                  <a:pt x="87866" y="19302"/>
                </a:lnTo>
                <a:lnTo>
                  <a:pt x="87573" y="19019"/>
                </a:lnTo>
                <a:lnTo>
                  <a:pt x="87271" y="18753"/>
                </a:lnTo>
                <a:lnTo>
                  <a:pt x="86951" y="18505"/>
                </a:lnTo>
                <a:lnTo>
                  <a:pt x="86605" y="18256"/>
                </a:lnTo>
                <a:lnTo>
                  <a:pt x="85974" y="17820"/>
                </a:lnTo>
                <a:lnTo>
                  <a:pt x="85344" y="17383"/>
                </a:lnTo>
                <a:lnTo>
                  <a:pt x="84705" y="16954"/>
                </a:lnTo>
                <a:lnTo>
                  <a:pt x="84065" y="16535"/>
                </a:lnTo>
                <a:lnTo>
                  <a:pt x="83781" y="16355"/>
                </a:lnTo>
                <a:lnTo>
                  <a:pt x="83488" y="16192"/>
                </a:lnTo>
                <a:lnTo>
                  <a:pt x="83195" y="16029"/>
                </a:lnTo>
                <a:lnTo>
                  <a:pt x="82902" y="15884"/>
                </a:lnTo>
                <a:lnTo>
                  <a:pt x="82609" y="15746"/>
                </a:lnTo>
                <a:lnTo>
                  <a:pt x="82307" y="15618"/>
                </a:lnTo>
                <a:lnTo>
                  <a:pt x="82005" y="15507"/>
                </a:lnTo>
                <a:lnTo>
                  <a:pt x="81703" y="15395"/>
                </a:lnTo>
                <a:lnTo>
                  <a:pt x="81401" y="15292"/>
                </a:lnTo>
                <a:lnTo>
                  <a:pt x="81091" y="15190"/>
                </a:lnTo>
                <a:lnTo>
                  <a:pt x="80789" y="15104"/>
                </a:lnTo>
                <a:lnTo>
                  <a:pt x="80478" y="15027"/>
                </a:lnTo>
                <a:lnTo>
                  <a:pt x="80167" y="14950"/>
                </a:lnTo>
                <a:lnTo>
                  <a:pt x="79856" y="14881"/>
                </a:lnTo>
                <a:lnTo>
                  <a:pt x="79537" y="14821"/>
                </a:lnTo>
                <a:lnTo>
                  <a:pt x="79226" y="14770"/>
                </a:lnTo>
                <a:lnTo>
                  <a:pt x="78906" y="14718"/>
                </a:lnTo>
                <a:lnTo>
                  <a:pt x="78587" y="14667"/>
                </a:lnTo>
                <a:lnTo>
                  <a:pt x="77947" y="14599"/>
                </a:lnTo>
                <a:lnTo>
                  <a:pt x="77308" y="14539"/>
                </a:lnTo>
                <a:lnTo>
                  <a:pt x="76660" y="14487"/>
                </a:lnTo>
                <a:lnTo>
                  <a:pt x="76011" y="14461"/>
                </a:lnTo>
                <a:lnTo>
                  <a:pt x="75363" y="14436"/>
                </a:lnTo>
                <a:lnTo>
                  <a:pt x="74058" y="14401"/>
                </a:lnTo>
                <a:lnTo>
                  <a:pt x="73942" y="14410"/>
                </a:lnTo>
                <a:lnTo>
                  <a:pt x="73818" y="14419"/>
                </a:lnTo>
                <a:lnTo>
                  <a:pt x="73694" y="14444"/>
                </a:lnTo>
                <a:lnTo>
                  <a:pt x="73578" y="14470"/>
                </a:lnTo>
                <a:lnTo>
                  <a:pt x="73339" y="14530"/>
                </a:lnTo>
                <a:lnTo>
                  <a:pt x="73099" y="14590"/>
                </a:lnTo>
                <a:lnTo>
                  <a:pt x="72886" y="14633"/>
                </a:lnTo>
                <a:lnTo>
                  <a:pt x="72681" y="14650"/>
                </a:lnTo>
                <a:lnTo>
                  <a:pt x="72486" y="14658"/>
                </a:lnTo>
                <a:lnTo>
                  <a:pt x="72309" y="14650"/>
                </a:lnTo>
                <a:lnTo>
                  <a:pt x="72140" y="14616"/>
                </a:lnTo>
                <a:lnTo>
                  <a:pt x="71980" y="14573"/>
                </a:lnTo>
                <a:lnTo>
                  <a:pt x="71838" y="14513"/>
                </a:lnTo>
                <a:lnTo>
                  <a:pt x="71705" y="14436"/>
                </a:lnTo>
                <a:lnTo>
                  <a:pt x="71589" y="14342"/>
                </a:lnTo>
                <a:lnTo>
                  <a:pt x="71483" y="14230"/>
                </a:lnTo>
                <a:lnTo>
                  <a:pt x="71385" y="14102"/>
                </a:lnTo>
                <a:lnTo>
                  <a:pt x="71305" y="13956"/>
                </a:lnTo>
                <a:lnTo>
                  <a:pt x="71234" y="13793"/>
                </a:lnTo>
                <a:lnTo>
                  <a:pt x="71181" y="13613"/>
                </a:lnTo>
                <a:lnTo>
                  <a:pt x="71136" y="13425"/>
                </a:lnTo>
                <a:lnTo>
                  <a:pt x="71110" y="13211"/>
                </a:lnTo>
                <a:lnTo>
                  <a:pt x="71092" y="12919"/>
                </a:lnTo>
                <a:lnTo>
                  <a:pt x="71083" y="12628"/>
                </a:lnTo>
                <a:lnTo>
                  <a:pt x="71083" y="12337"/>
                </a:lnTo>
                <a:lnTo>
                  <a:pt x="71110" y="12046"/>
                </a:lnTo>
                <a:lnTo>
                  <a:pt x="71128" y="11831"/>
                </a:lnTo>
                <a:lnTo>
                  <a:pt x="71136" y="11617"/>
                </a:lnTo>
                <a:lnTo>
                  <a:pt x="71145" y="11403"/>
                </a:lnTo>
                <a:lnTo>
                  <a:pt x="71145" y="11198"/>
                </a:lnTo>
                <a:lnTo>
                  <a:pt x="71128" y="10983"/>
                </a:lnTo>
                <a:lnTo>
                  <a:pt x="71119" y="10778"/>
                </a:lnTo>
                <a:lnTo>
                  <a:pt x="71092" y="10572"/>
                </a:lnTo>
                <a:lnTo>
                  <a:pt x="71057" y="10367"/>
                </a:lnTo>
                <a:lnTo>
                  <a:pt x="71021" y="10161"/>
                </a:lnTo>
                <a:lnTo>
                  <a:pt x="70977" y="9955"/>
                </a:lnTo>
                <a:lnTo>
                  <a:pt x="70932" y="9758"/>
                </a:lnTo>
                <a:lnTo>
                  <a:pt x="70870" y="9553"/>
                </a:lnTo>
                <a:lnTo>
                  <a:pt x="70808" y="9356"/>
                </a:lnTo>
                <a:lnTo>
                  <a:pt x="70737" y="9159"/>
                </a:lnTo>
                <a:lnTo>
                  <a:pt x="70666" y="8962"/>
                </a:lnTo>
                <a:lnTo>
                  <a:pt x="70586" y="8773"/>
                </a:lnTo>
                <a:lnTo>
                  <a:pt x="70497" y="8576"/>
                </a:lnTo>
                <a:lnTo>
                  <a:pt x="70408" y="8388"/>
                </a:lnTo>
                <a:lnTo>
                  <a:pt x="70311" y="8208"/>
                </a:lnTo>
                <a:lnTo>
                  <a:pt x="70213" y="8019"/>
                </a:lnTo>
                <a:lnTo>
                  <a:pt x="70106" y="7839"/>
                </a:lnTo>
                <a:lnTo>
                  <a:pt x="69991" y="7660"/>
                </a:lnTo>
                <a:lnTo>
                  <a:pt x="69875" y="7480"/>
                </a:lnTo>
                <a:lnTo>
                  <a:pt x="69751" y="7308"/>
                </a:lnTo>
                <a:lnTo>
                  <a:pt x="69627" y="7137"/>
                </a:lnTo>
                <a:lnTo>
                  <a:pt x="69494" y="6966"/>
                </a:lnTo>
                <a:lnTo>
                  <a:pt x="69360" y="6803"/>
                </a:lnTo>
                <a:lnTo>
                  <a:pt x="69218" y="6640"/>
                </a:lnTo>
                <a:lnTo>
                  <a:pt x="68925" y="6332"/>
                </a:lnTo>
                <a:lnTo>
                  <a:pt x="68623" y="6023"/>
                </a:lnTo>
                <a:lnTo>
                  <a:pt x="68295" y="5741"/>
                </a:lnTo>
                <a:lnTo>
                  <a:pt x="67966" y="5466"/>
                </a:lnTo>
                <a:lnTo>
                  <a:pt x="67620" y="5209"/>
                </a:lnTo>
                <a:lnTo>
                  <a:pt x="67256" y="4970"/>
                </a:lnTo>
                <a:lnTo>
                  <a:pt x="66883" y="4755"/>
                </a:lnTo>
                <a:lnTo>
                  <a:pt x="66510" y="4550"/>
                </a:lnTo>
                <a:lnTo>
                  <a:pt x="66119" y="4361"/>
                </a:lnTo>
                <a:lnTo>
                  <a:pt x="65924" y="4276"/>
                </a:lnTo>
                <a:lnTo>
                  <a:pt x="65729" y="4199"/>
                </a:lnTo>
                <a:lnTo>
                  <a:pt x="65524" y="4121"/>
                </a:lnTo>
                <a:lnTo>
                  <a:pt x="65320" y="4053"/>
                </a:lnTo>
                <a:lnTo>
                  <a:pt x="65125" y="3984"/>
                </a:lnTo>
                <a:lnTo>
                  <a:pt x="64921" y="3924"/>
                </a:lnTo>
                <a:lnTo>
                  <a:pt x="64707" y="3873"/>
                </a:lnTo>
                <a:lnTo>
                  <a:pt x="64503" y="3822"/>
                </a:lnTo>
                <a:lnTo>
                  <a:pt x="64299" y="3779"/>
                </a:lnTo>
                <a:lnTo>
                  <a:pt x="64095" y="3745"/>
                </a:lnTo>
                <a:lnTo>
                  <a:pt x="63882" y="3710"/>
                </a:lnTo>
                <a:lnTo>
                  <a:pt x="63677" y="3685"/>
                </a:lnTo>
                <a:lnTo>
                  <a:pt x="63464" y="3667"/>
                </a:lnTo>
                <a:lnTo>
                  <a:pt x="63251" y="3650"/>
                </a:lnTo>
                <a:lnTo>
                  <a:pt x="63047" y="3642"/>
                </a:lnTo>
                <a:lnTo>
                  <a:pt x="62834" y="3642"/>
                </a:lnTo>
                <a:lnTo>
                  <a:pt x="62630" y="3650"/>
                </a:lnTo>
                <a:lnTo>
                  <a:pt x="62417" y="3659"/>
                </a:lnTo>
                <a:lnTo>
                  <a:pt x="62044" y="3685"/>
                </a:lnTo>
                <a:lnTo>
                  <a:pt x="61671" y="3727"/>
                </a:lnTo>
                <a:lnTo>
                  <a:pt x="61307" y="3770"/>
                </a:lnTo>
                <a:lnTo>
                  <a:pt x="60942" y="3813"/>
                </a:lnTo>
                <a:lnTo>
                  <a:pt x="60578" y="3873"/>
                </a:lnTo>
                <a:lnTo>
                  <a:pt x="60214" y="3933"/>
                </a:lnTo>
                <a:lnTo>
                  <a:pt x="59859" y="4010"/>
                </a:lnTo>
                <a:lnTo>
                  <a:pt x="59495" y="4096"/>
                </a:lnTo>
                <a:lnTo>
                  <a:pt x="59149" y="4190"/>
                </a:lnTo>
                <a:lnTo>
                  <a:pt x="58794" y="4293"/>
                </a:lnTo>
                <a:lnTo>
                  <a:pt x="58447" y="4404"/>
                </a:lnTo>
                <a:lnTo>
                  <a:pt x="58101" y="4524"/>
                </a:lnTo>
                <a:lnTo>
                  <a:pt x="57764" y="4661"/>
                </a:lnTo>
                <a:lnTo>
                  <a:pt x="57426" y="4807"/>
                </a:lnTo>
                <a:lnTo>
                  <a:pt x="57089" y="4970"/>
                </a:lnTo>
                <a:lnTo>
                  <a:pt x="56760" y="5149"/>
                </a:lnTo>
                <a:lnTo>
                  <a:pt x="56609" y="5235"/>
                </a:lnTo>
                <a:lnTo>
                  <a:pt x="56494" y="5321"/>
                </a:lnTo>
                <a:lnTo>
                  <a:pt x="56440" y="5372"/>
                </a:lnTo>
                <a:lnTo>
                  <a:pt x="56396" y="5424"/>
                </a:lnTo>
                <a:lnTo>
                  <a:pt x="56361" y="5475"/>
                </a:lnTo>
                <a:lnTo>
                  <a:pt x="56325" y="5526"/>
                </a:lnTo>
                <a:lnTo>
                  <a:pt x="56298" y="5586"/>
                </a:lnTo>
                <a:lnTo>
                  <a:pt x="56289" y="5646"/>
                </a:lnTo>
                <a:lnTo>
                  <a:pt x="56281" y="5706"/>
                </a:lnTo>
                <a:lnTo>
                  <a:pt x="56281" y="5775"/>
                </a:lnTo>
                <a:lnTo>
                  <a:pt x="56289" y="5843"/>
                </a:lnTo>
                <a:lnTo>
                  <a:pt x="56307" y="5920"/>
                </a:lnTo>
                <a:lnTo>
                  <a:pt x="56334" y="5998"/>
                </a:lnTo>
                <a:lnTo>
                  <a:pt x="56369" y="6083"/>
                </a:lnTo>
                <a:lnTo>
                  <a:pt x="56396" y="6160"/>
                </a:lnTo>
                <a:lnTo>
                  <a:pt x="56423" y="6237"/>
                </a:lnTo>
                <a:lnTo>
                  <a:pt x="56458" y="6400"/>
                </a:lnTo>
                <a:lnTo>
                  <a:pt x="56485" y="6563"/>
                </a:lnTo>
                <a:lnTo>
                  <a:pt x="56494" y="6726"/>
                </a:lnTo>
                <a:lnTo>
                  <a:pt x="56503" y="6923"/>
                </a:lnTo>
                <a:lnTo>
                  <a:pt x="56485" y="7103"/>
                </a:lnTo>
                <a:lnTo>
                  <a:pt x="56467" y="7197"/>
                </a:lnTo>
                <a:lnTo>
                  <a:pt x="56449" y="7283"/>
                </a:lnTo>
                <a:lnTo>
                  <a:pt x="56423" y="7360"/>
                </a:lnTo>
                <a:lnTo>
                  <a:pt x="56387" y="7445"/>
                </a:lnTo>
                <a:lnTo>
                  <a:pt x="56343" y="7522"/>
                </a:lnTo>
                <a:lnTo>
                  <a:pt x="56298" y="7591"/>
                </a:lnTo>
                <a:lnTo>
                  <a:pt x="56245" y="7660"/>
                </a:lnTo>
                <a:lnTo>
                  <a:pt x="56174" y="7719"/>
                </a:lnTo>
                <a:lnTo>
                  <a:pt x="56103" y="7779"/>
                </a:lnTo>
                <a:lnTo>
                  <a:pt x="56023" y="7831"/>
                </a:lnTo>
                <a:lnTo>
                  <a:pt x="55925" y="7874"/>
                </a:lnTo>
                <a:lnTo>
                  <a:pt x="55828" y="7917"/>
                </a:lnTo>
                <a:lnTo>
                  <a:pt x="55730" y="7942"/>
                </a:lnTo>
                <a:lnTo>
                  <a:pt x="55632" y="7959"/>
                </a:lnTo>
                <a:lnTo>
                  <a:pt x="55535" y="7968"/>
                </a:lnTo>
                <a:lnTo>
                  <a:pt x="55446" y="7976"/>
                </a:lnTo>
                <a:lnTo>
                  <a:pt x="55357" y="7968"/>
                </a:lnTo>
                <a:lnTo>
                  <a:pt x="55277" y="7951"/>
                </a:lnTo>
                <a:lnTo>
                  <a:pt x="55197" y="7925"/>
                </a:lnTo>
                <a:lnTo>
                  <a:pt x="55117" y="7891"/>
                </a:lnTo>
                <a:lnTo>
                  <a:pt x="55037" y="7857"/>
                </a:lnTo>
                <a:lnTo>
                  <a:pt x="54966" y="7805"/>
                </a:lnTo>
                <a:lnTo>
                  <a:pt x="54904" y="7754"/>
                </a:lnTo>
                <a:lnTo>
                  <a:pt x="54833" y="7694"/>
                </a:lnTo>
                <a:lnTo>
                  <a:pt x="54771" y="7634"/>
                </a:lnTo>
                <a:lnTo>
                  <a:pt x="54709" y="7565"/>
                </a:lnTo>
                <a:lnTo>
                  <a:pt x="54602" y="7420"/>
                </a:lnTo>
                <a:lnTo>
                  <a:pt x="54229" y="6854"/>
                </a:lnTo>
                <a:lnTo>
                  <a:pt x="53865" y="6280"/>
                </a:lnTo>
                <a:lnTo>
                  <a:pt x="53492" y="5715"/>
                </a:lnTo>
                <a:lnTo>
                  <a:pt x="53306" y="5432"/>
                </a:lnTo>
                <a:lnTo>
                  <a:pt x="53111" y="5158"/>
                </a:lnTo>
                <a:lnTo>
                  <a:pt x="52773" y="4695"/>
                </a:lnTo>
                <a:lnTo>
                  <a:pt x="52596" y="4464"/>
                </a:lnTo>
                <a:lnTo>
                  <a:pt x="52418" y="4241"/>
                </a:lnTo>
                <a:lnTo>
                  <a:pt x="52231" y="4019"/>
                </a:lnTo>
                <a:lnTo>
                  <a:pt x="52036" y="3805"/>
                </a:lnTo>
                <a:lnTo>
                  <a:pt x="51832" y="3607"/>
                </a:lnTo>
                <a:lnTo>
                  <a:pt x="51725" y="3513"/>
                </a:lnTo>
                <a:lnTo>
                  <a:pt x="51619" y="3428"/>
                </a:lnTo>
                <a:lnTo>
                  <a:pt x="51255" y="3153"/>
                </a:lnTo>
                <a:lnTo>
                  <a:pt x="50882" y="2888"/>
                </a:lnTo>
                <a:lnTo>
                  <a:pt x="50509" y="2631"/>
                </a:lnTo>
                <a:lnTo>
                  <a:pt x="50136" y="2391"/>
                </a:lnTo>
                <a:lnTo>
                  <a:pt x="49754" y="2160"/>
                </a:lnTo>
                <a:lnTo>
                  <a:pt x="49372" y="1937"/>
                </a:lnTo>
                <a:lnTo>
                  <a:pt x="48981" y="1731"/>
                </a:lnTo>
                <a:lnTo>
                  <a:pt x="48600" y="1534"/>
                </a:lnTo>
                <a:lnTo>
                  <a:pt x="48200" y="1354"/>
                </a:lnTo>
                <a:lnTo>
                  <a:pt x="47809" y="1183"/>
                </a:lnTo>
                <a:lnTo>
                  <a:pt x="47410" y="1020"/>
                </a:lnTo>
                <a:lnTo>
                  <a:pt x="47010" y="875"/>
                </a:lnTo>
                <a:lnTo>
                  <a:pt x="46602" y="738"/>
                </a:lnTo>
                <a:lnTo>
                  <a:pt x="46193" y="609"/>
                </a:lnTo>
                <a:lnTo>
                  <a:pt x="45785" y="498"/>
                </a:lnTo>
                <a:lnTo>
                  <a:pt x="45376" y="395"/>
                </a:lnTo>
                <a:lnTo>
                  <a:pt x="44959" y="309"/>
                </a:lnTo>
                <a:lnTo>
                  <a:pt x="44542" y="224"/>
                </a:lnTo>
                <a:lnTo>
                  <a:pt x="44115" y="164"/>
                </a:lnTo>
                <a:lnTo>
                  <a:pt x="43689" y="104"/>
                </a:lnTo>
                <a:lnTo>
                  <a:pt x="43263" y="61"/>
                </a:lnTo>
                <a:lnTo>
                  <a:pt x="42837" y="35"/>
                </a:lnTo>
                <a:lnTo>
                  <a:pt x="42410" y="9"/>
                </a:lnTo>
                <a:lnTo>
                  <a:pt x="419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9"/>
          <p:cNvSpPr txBox="1"/>
          <p:nvPr>
            <p:ph type="title"/>
          </p:nvPr>
        </p:nvSpPr>
        <p:spPr>
          <a:xfrm>
            <a:off x="311700" y="9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100">
                <a:latin typeface="Fira Sans"/>
                <a:ea typeface="Fira Sans"/>
                <a:cs typeface="Fira Sans"/>
                <a:sym typeface="Fira Sans"/>
              </a:rPr>
              <a:t>How can you apply	   </a:t>
            </a:r>
            <a:r>
              <a:rPr lang="en" u="sng">
                <a:solidFill>
                  <a:srgbClr val="E06666"/>
                </a:solidFill>
                <a:latin typeface="Arial"/>
                <a:ea typeface="Arial"/>
                <a:cs typeface="Arial"/>
                <a:sym typeface="Arial"/>
              </a:rPr>
              <a:t>P</a:t>
            </a:r>
            <a:r>
              <a:rPr lang="en" u="sng">
                <a:solidFill>
                  <a:srgbClr val="F6B26B"/>
                </a:solidFill>
                <a:latin typeface="Arial"/>
                <a:ea typeface="Arial"/>
                <a:cs typeface="Arial"/>
                <a:sym typeface="Arial"/>
              </a:rPr>
              <a:t>A</a:t>
            </a:r>
            <a:r>
              <a:rPr lang="en" u="sng">
                <a:solidFill>
                  <a:srgbClr val="76A5AF"/>
                </a:solidFill>
                <a:latin typeface="Arial"/>
                <a:ea typeface="Arial"/>
                <a:cs typeface="Arial"/>
                <a:sym typeface="Arial"/>
              </a:rPr>
              <a:t>U</a:t>
            </a:r>
            <a:r>
              <a:rPr lang="en" u="sng">
                <a:solidFill>
                  <a:srgbClr val="3D85C6"/>
                </a:solidFill>
                <a:latin typeface="Arial"/>
                <a:ea typeface="Arial"/>
                <a:cs typeface="Arial"/>
                <a:sym typeface="Arial"/>
              </a:rPr>
              <a:t>S</a:t>
            </a:r>
            <a:r>
              <a:rPr lang="en" u="sng">
                <a:solidFill>
                  <a:srgbClr val="8E7CC3"/>
                </a:solidFill>
                <a:latin typeface="Arial"/>
                <a:ea typeface="Arial"/>
                <a:cs typeface="Arial"/>
                <a:sym typeface="Arial"/>
              </a:rPr>
              <a:t>E</a:t>
            </a:r>
            <a:r>
              <a:rPr lang="en" sz="1300">
                <a:latin typeface="Fira Sans"/>
                <a:ea typeface="Fira Sans"/>
                <a:cs typeface="Fira Sans"/>
                <a:sym typeface="Fira Sans"/>
              </a:rPr>
              <a:t> </a:t>
            </a:r>
            <a:r>
              <a:rPr lang="en" sz="2100">
                <a:latin typeface="Fira Sans"/>
                <a:ea typeface="Fira Sans"/>
                <a:cs typeface="Fira Sans"/>
                <a:sym typeface="Fira Sans"/>
              </a:rPr>
              <a:t> in each of these </a:t>
            </a:r>
            <a:r>
              <a:rPr lang="en" sz="2100">
                <a:latin typeface="Fira Sans"/>
                <a:ea typeface="Fira Sans"/>
                <a:cs typeface="Fira Sans"/>
                <a:sym typeface="Fira Sans"/>
              </a:rPr>
              <a:t>scenarios?</a:t>
            </a:r>
            <a:endParaRPr/>
          </a:p>
          <a:p>
            <a:pPr indent="0" lvl="0" marL="0" rtl="0" algn="ctr">
              <a:spcBef>
                <a:spcPts val="0"/>
              </a:spcBef>
              <a:spcAft>
                <a:spcPts val="0"/>
              </a:spcAft>
              <a:buNone/>
            </a:pPr>
            <a:r>
              <a:t/>
            </a:r>
            <a:endParaRPr/>
          </a:p>
        </p:txBody>
      </p:sp>
      <p:sp>
        <p:nvSpPr>
          <p:cNvPr id="495" name="Google Shape;495;p29"/>
          <p:cNvSpPr/>
          <p:nvPr/>
        </p:nvSpPr>
        <p:spPr>
          <a:xfrm flipH="1">
            <a:off x="5066241" y="580100"/>
            <a:ext cx="4001559" cy="3277576"/>
          </a:xfrm>
          <a:custGeom>
            <a:rect b="b" l="l" r="r" t="t"/>
            <a:pathLst>
              <a:path extrusionOk="0" h="74103" w="97403">
                <a:moveTo>
                  <a:pt x="45029" y="2631"/>
                </a:moveTo>
                <a:lnTo>
                  <a:pt x="45464" y="2639"/>
                </a:lnTo>
                <a:lnTo>
                  <a:pt x="45891" y="2665"/>
                </a:lnTo>
                <a:lnTo>
                  <a:pt x="46317" y="2691"/>
                </a:lnTo>
                <a:lnTo>
                  <a:pt x="46743" y="2734"/>
                </a:lnTo>
                <a:lnTo>
                  <a:pt x="47169" y="2794"/>
                </a:lnTo>
                <a:lnTo>
                  <a:pt x="47596" y="2854"/>
                </a:lnTo>
                <a:lnTo>
                  <a:pt x="48013" y="2939"/>
                </a:lnTo>
                <a:lnTo>
                  <a:pt x="48430" y="3025"/>
                </a:lnTo>
                <a:lnTo>
                  <a:pt x="48839" y="3128"/>
                </a:lnTo>
                <a:lnTo>
                  <a:pt x="49247" y="3239"/>
                </a:lnTo>
                <a:lnTo>
                  <a:pt x="49656" y="3368"/>
                </a:lnTo>
                <a:lnTo>
                  <a:pt x="50064" y="3505"/>
                </a:lnTo>
                <a:lnTo>
                  <a:pt x="50464" y="3650"/>
                </a:lnTo>
                <a:lnTo>
                  <a:pt x="50863" y="3813"/>
                </a:lnTo>
                <a:lnTo>
                  <a:pt x="51254" y="3984"/>
                </a:lnTo>
                <a:lnTo>
                  <a:pt x="51654" y="4164"/>
                </a:lnTo>
                <a:lnTo>
                  <a:pt x="52035" y="4361"/>
                </a:lnTo>
                <a:lnTo>
                  <a:pt x="52426" y="4567"/>
                </a:lnTo>
                <a:lnTo>
                  <a:pt x="52808" y="4790"/>
                </a:lnTo>
                <a:lnTo>
                  <a:pt x="53190" y="5021"/>
                </a:lnTo>
                <a:lnTo>
                  <a:pt x="53563" y="5261"/>
                </a:lnTo>
                <a:lnTo>
                  <a:pt x="53936" y="5518"/>
                </a:lnTo>
                <a:lnTo>
                  <a:pt x="54309" y="5783"/>
                </a:lnTo>
                <a:lnTo>
                  <a:pt x="54673" y="6058"/>
                </a:lnTo>
                <a:lnTo>
                  <a:pt x="54779" y="6143"/>
                </a:lnTo>
                <a:lnTo>
                  <a:pt x="54886" y="6237"/>
                </a:lnTo>
                <a:lnTo>
                  <a:pt x="55090" y="6435"/>
                </a:lnTo>
                <a:lnTo>
                  <a:pt x="55285" y="6649"/>
                </a:lnTo>
                <a:lnTo>
                  <a:pt x="55472" y="6871"/>
                </a:lnTo>
                <a:lnTo>
                  <a:pt x="55650" y="7094"/>
                </a:lnTo>
                <a:lnTo>
                  <a:pt x="55827" y="7325"/>
                </a:lnTo>
                <a:lnTo>
                  <a:pt x="56165" y="7788"/>
                </a:lnTo>
                <a:lnTo>
                  <a:pt x="56360" y="8062"/>
                </a:lnTo>
                <a:lnTo>
                  <a:pt x="56546" y="8345"/>
                </a:lnTo>
                <a:lnTo>
                  <a:pt x="56919" y="8910"/>
                </a:lnTo>
                <a:lnTo>
                  <a:pt x="57283" y="9484"/>
                </a:lnTo>
                <a:lnTo>
                  <a:pt x="57656" y="10050"/>
                </a:lnTo>
                <a:lnTo>
                  <a:pt x="57763" y="10195"/>
                </a:lnTo>
                <a:lnTo>
                  <a:pt x="57825" y="10264"/>
                </a:lnTo>
                <a:lnTo>
                  <a:pt x="57887" y="10324"/>
                </a:lnTo>
                <a:lnTo>
                  <a:pt x="57958" y="10384"/>
                </a:lnTo>
                <a:lnTo>
                  <a:pt x="58020" y="10435"/>
                </a:lnTo>
                <a:lnTo>
                  <a:pt x="58091" y="10487"/>
                </a:lnTo>
                <a:lnTo>
                  <a:pt x="58171" y="10521"/>
                </a:lnTo>
                <a:lnTo>
                  <a:pt x="58251" y="10555"/>
                </a:lnTo>
                <a:lnTo>
                  <a:pt x="58331" y="10581"/>
                </a:lnTo>
                <a:lnTo>
                  <a:pt x="58411" y="10598"/>
                </a:lnTo>
                <a:lnTo>
                  <a:pt x="58500" y="10606"/>
                </a:lnTo>
                <a:lnTo>
                  <a:pt x="58589" y="10598"/>
                </a:lnTo>
                <a:lnTo>
                  <a:pt x="58686" y="10589"/>
                </a:lnTo>
                <a:lnTo>
                  <a:pt x="58784" y="10572"/>
                </a:lnTo>
                <a:lnTo>
                  <a:pt x="58882" y="10547"/>
                </a:lnTo>
                <a:lnTo>
                  <a:pt x="58979" y="10504"/>
                </a:lnTo>
                <a:lnTo>
                  <a:pt x="59077" y="10461"/>
                </a:lnTo>
                <a:lnTo>
                  <a:pt x="59157" y="10409"/>
                </a:lnTo>
                <a:lnTo>
                  <a:pt x="59228" y="10349"/>
                </a:lnTo>
                <a:lnTo>
                  <a:pt x="59299" y="10290"/>
                </a:lnTo>
                <a:lnTo>
                  <a:pt x="59352" y="10221"/>
                </a:lnTo>
                <a:lnTo>
                  <a:pt x="59397" y="10152"/>
                </a:lnTo>
                <a:lnTo>
                  <a:pt x="59441" y="10075"/>
                </a:lnTo>
                <a:lnTo>
                  <a:pt x="59477" y="9990"/>
                </a:lnTo>
                <a:lnTo>
                  <a:pt x="59503" y="9913"/>
                </a:lnTo>
                <a:lnTo>
                  <a:pt x="59521" y="9827"/>
                </a:lnTo>
                <a:lnTo>
                  <a:pt x="59539" y="9733"/>
                </a:lnTo>
                <a:lnTo>
                  <a:pt x="59557" y="9553"/>
                </a:lnTo>
                <a:lnTo>
                  <a:pt x="59548" y="9356"/>
                </a:lnTo>
                <a:lnTo>
                  <a:pt x="59539" y="9193"/>
                </a:lnTo>
                <a:lnTo>
                  <a:pt x="59512" y="9030"/>
                </a:lnTo>
                <a:lnTo>
                  <a:pt x="59477" y="8867"/>
                </a:lnTo>
                <a:lnTo>
                  <a:pt x="59450" y="8790"/>
                </a:lnTo>
                <a:lnTo>
                  <a:pt x="59423" y="8713"/>
                </a:lnTo>
                <a:lnTo>
                  <a:pt x="59388" y="8628"/>
                </a:lnTo>
                <a:lnTo>
                  <a:pt x="59361" y="8550"/>
                </a:lnTo>
                <a:lnTo>
                  <a:pt x="59343" y="8473"/>
                </a:lnTo>
                <a:lnTo>
                  <a:pt x="59335" y="8405"/>
                </a:lnTo>
                <a:lnTo>
                  <a:pt x="59335" y="8336"/>
                </a:lnTo>
                <a:lnTo>
                  <a:pt x="59343" y="8276"/>
                </a:lnTo>
                <a:lnTo>
                  <a:pt x="59352" y="8216"/>
                </a:lnTo>
                <a:lnTo>
                  <a:pt x="59379" y="8156"/>
                </a:lnTo>
                <a:lnTo>
                  <a:pt x="59415" y="8105"/>
                </a:lnTo>
                <a:lnTo>
                  <a:pt x="59450" y="8054"/>
                </a:lnTo>
                <a:lnTo>
                  <a:pt x="59494" y="8002"/>
                </a:lnTo>
                <a:lnTo>
                  <a:pt x="59548" y="7951"/>
                </a:lnTo>
                <a:lnTo>
                  <a:pt x="59663" y="7865"/>
                </a:lnTo>
                <a:lnTo>
                  <a:pt x="59814" y="7779"/>
                </a:lnTo>
                <a:lnTo>
                  <a:pt x="60143" y="7600"/>
                </a:lnTo>
                <a:lnTo>
                  <a:pt x="60480" y="7437"/>
                </a:lnTo>
                <a:lnTo>
                  <a:pt x="60818" y="7291"/>
                </a:lnTo>
                <a:lnTo>
                  <a:pt x="61155" y="7154"/>
                </a:lnTo>
                <a:lnTo>
                  <a:pt x="61501" y="7034"/>
                </a:lnTo>
                <a:lnTo>
                  <a:pt x="61848" y="6923"/>
                </a:lnTo>
                <a:lnTo>
                  <a:pt x="62203" y="6820"/>
                </a:lnTo>
                <a:lnTo>
                  <a:pt x="62549" y="6726"/>
                </a:lnTo>
                <a:lnTo>
                  <a:pt x="62913" y="6640"/>
                </a:lnTo>
                <a:lnTo>
                  <a:pt x="63268" y="6563"/>
                </a:lnTo>
                <a:lnTo>
                  <a:pt x="63632" y="6503"/>
                </a:lnTo>
                <a:lnTo>
                  <a:pt x="63996" y="6443"/>
                </a:lnTo>
                <a:lnTo>
                  <a:pt x="64361" y="6400"/>
                </a:lnTo>
                <a:lnTo>
                  <a:pt x="64725" y="6357"/>
                </a:lnTo>
                <a:lnTo>
                  <a:pt x="65098" y="6315"/>
                </a:lnTo>
                <a:lnTo>
                  <a:pt x="65471" y="6289"/>
                </a:lnTo>
                <a:lnTo>
                  <a:pt x="65684" y="6280"/>
                </a:lnTo>
                <a:lnTo>
                  <a:pt x="65888" y="6272"/>
                </a:lnTo>
                <a:lnTo>
                  <a:pt x="66101" y="6272"/>
                </a:lnTo>
                <a:lnTo>
                  <a:pt x="66305" y="6280"/>
                </a:lnTo>
                <a:lnTo>
                  <a:pt x="66518" y="6297"/>
                </a:lnTo>
                <a:lnTo>
                  <a:pt x="66731" y="6315"/>
                </a:lnTo>
                <a:lnTo>
                  <a:pt x="66936" y="6340"/>
                </a:lnTo>
                <a:lnTo>
                  <a:pt x="67149" y="6375"/>
                </a:lnTo>
                <a:lnTo>
                  <a:pt x="67353" y="6409"/>
                </a:lnTo>
                <a:lnTo>
                  <a:pt x="67557" y="6452"/>
                </a:lnTo>
                <a:lnTo>
                  <a:pt x="67761" y="6503"/>
                </a:lnTo>
                <a:lnTo>
                  <a:pt x="67975" y="6554"/>
                </a:lnTo>
                <a:lnTo>
                  <a:pt x="68179" y="6614"/>
                </a:lnTo>
                <a:lnTo>
                  <a:pt x="68374" y="6683"/>
                </a:lnTo>
                <a:lnTo>
                  <a:pt x="68578" y="6751"/>
                </a:lnTo>
                <a:lnTo>
                  <a:pt x="68783" y="6829"/>
                </a:lnTo>
                <a:lnTo>
                  <a:pt x="68978" y="6906"/>
                </a:lnTo>
                <a:lnTo>
                  <a:pt x="69173" y="6991"/>
                </a:lnTo>
                <a:lnTo>
                  <a:pt x="69564" y="7180"/>
                </a:lnTo>
                <a:lnTo>
                  <a:pt x="69937" y="7385"/>
                </a:lnTo>
                <a:lnTo>
                  <a:pt x="70310" y="7600"/>
                </a:lnTo>
                <a:lnTo>
                  <a:pt x="70674" y="7839"/>
                </a:lnTo>
                <a:lnTo>
                  <a:pt x="71020" y="8096"/>
                </a:lnTo>
                <a:lnTo>
                  <a:pt x="71349" y="8371"/>
                </a:lnTo>
                <a:lnTo>
                  <a:pt x="71677" y="8653"/>
                </a:lnTo>
                <a:lnTo>
                  <a:pt x="71979" y="8962"/>
                </a:lnTo>
                <a:lnTo>
                  <a:pt x="72272" y="9270"/>
                </a:lnTo>
                <a:lnTo>
                  <a:pt x="72414" y="9433"/>
                </a:lnTo>
                <a:lnTo>
                  <a:pt x="72548" y="9596"/>
                </a:lnTo>
                <a:lnTo>
                  <a:pt x="72681" y="9767"/>
                </a:lnTo>
                <a:lnTo>
                  <a:pt x="72805" y="9938"/>
                </a:lnTo>
                <a:lnTo>
                  <a:pt x="72929" y="10110"/>
                </a:lnTo>
                <a:lnTo>
                  <a:pt x="73045" y="10290"/>
                </a:lnTo>
                <a:lnTo>
                  <a:pt x="73160" y="10469"/>
                </a:lnTo>
                <a:lnTo>
                  <a:pt x="73267" y="10649"/>
                </a:lnTo>
                <a:lnTo>
                  <a:pt x="73365" y="10838"/>
                </a:lnTo>
                <a:lnTo>
                  <a:pt x="73462" y="11018"/>
                </a:lnTo>
                <a:lnTo>
                  <a:pt x="73551" y="11206"/>
                </a:lnTo>
                <a:lnTo>
                  <a:pt x="73640" y="11403"/>
                </a:lnTo>
                <a:lnTo>
                  <a:pt x="73720" y="11592"/>
                </a:lnTo>
                <a:lnTo>
                  <a:pt x="73791" y="11789"/>
                </a:lnTo>
                <a:lnTo>
                  <a:pt x="73862" y="11986"/>
                </a:lnTo>
                <a:lnTo>
                  <a:pt x="73924" y="12183"/>
                </a:lnTo>
                <a:lnTo>
                  <a:pt x="73986" y="12388"/>
                </a:lnTo>
                <a:lnTo>
                  <a:pt x="74031" y="12585"/>
                </a:lnTo>
                <a:lnTo>
                  <a:pt x="74075" y="12791"/>
                </a:lnTo>
                <a:lnTo>
                  <a:pt x="74111" y="12997"/>
                </a:lnTo>
                <a:lnTo>
                  <a:pt x="74146" y="13202"/>
                </a:lnTo>
                <a:lnTo>
                  <a:pt x="74173" y="13408"/>
                </a:lnTo>
                <a:lnTo>
                  <a:pt x="74182" y="13613"/>
                </a:lnTo>
                <a:lnTo>
                  <a:pt x="74199" y="13828"/>
                </a:lnTo>
                <a:lnTo>
                  <a:pt x="74199" y="14033"/>
                </a:lnTo>
                <a:lnTo>
                  <a:pt x="74190" y="14247"/>
                </a:lnTo>
                <a:lnTo>
                  <a:pt x="74182" y="14461"/>
                </a:lnTo>
                <a:lnTo>
                  <a:pt x="74164" y="14676"/>
                </a:lnTo>
                <a:lnTo>
                  <a:pt x="74137" y="14967"/>
                </a:lnTo>
                <a:lnTo>
                  <a:pt x="74137" y="15258"/>
                </a:lnTo>
                <a:lnTo>
                  <a:pt x="74146" y="15549"/>
                </a:lnTo>
                <a:lnTo>
                  <a:pt x="74164" y="15841"/>
                </a:lnTo>
                <a:lnTo>
                  <a:pt x="74190" y="16055"/>
                </a:lnTo>
                <a:lnTo>
                  <a:pt x="74235" y="16243"/>
                </a:lnTo>
                <a:lnTo>
                  <a:pt x="74288" y="16423"/>
                </a:lnTo>
                <a:lnTo>
                  <a:pt x="74359" y="16586"/>
                </a:lnTo>
                <a:lnTo>
                  <a:pt x="74439" y="16732"/>
                </a:lnTo>
                <a:lnTo>
                  <a:pt x="74537" y="16860"/>
                </a:lnTo>
                <a:lnTo>
                  <a:pt x="74643" y="16972"/>
                </a:lnTo>
                <a:lnTo>
                  <a:pt x="74759" y="17066"/>
                </a:lnTo>
                <a:lnTo>
                  <a:pt x="74892" y="17143"/>
                </a:lnTo>
                <a:lnTo>
                  <a:pt x="75034" y="17203"/>
                </a:lnTo>
                <a:lnTo>
                  <a:pt x="75194" y="17246"/>
                </a:lnTo>
                <a:lnTo>
                  <a:pt x="75363" y="17280"/>
                </a:lnTo>
                <a:lnTo>
                  <a:pt x="75540" y="17288"/>
                </a:lnTo>
                <a:lnTo>
                  <a:pt x="75735" y="17280"/>
                </a:lnTo>
                <a:lnTo>
                  <a:pt x="75940" y="17263"/>
                </a:lnTo>
                <a:lnTo>
                  <a:pt x="76153" y="17220"/>
                </a:lnTo>
                <a:lnTo>
                  <a:pt x="76393" y="17160"/>
                </a:lnTo>
                <a:lnTo>
                  <a:pt x="76632" y="17100"/>
                </a:lnTo>
                <a:lnTo>
                  <a:pt x="76748" y="17074"/>
                </a:lnTo>
                <a:lnTo>
                  <a:pt x="76872" y="17049"/>
                </a:lnTo>
                <a:lnTo>
                  <a:pt x="76996" y="17040"/>
                </a:lnTo>
                <a:lnTo>
                  <a:pt x="77112" y="17031"/>
                </a:lnTo>
                <a:lnTo>
                  <a:pt x="78417" y="17066"/>
                </a:lnTo>
                <a:lnTo>
                  <a:pt x="79065" y="17091"/>
                </a:lnTo>
                <a:lnTo>
                  <a:pt x="79714" y="17117"/>
                </a:lnTo>
                <a:lnTo>
                  <a:pt x="80362" y="17169"/>
                </a:lnTo>
                <a:lnTo>
                  <a:pt x="81001" y="17229"/>
                </a:lnTo>
                <a:lnTo>
                  <a:pt x="81641" y="17297"/>
                </a:lnTo>
                <a:lnTo>
                  <a:pt x="81960" y="17348"/>
                </a:lnTo>
                <a:lnTo>
                  <a:pt x="82280" y="17400"/>
                </a:lnTo>
                <a:lnTo>
                  <a:pt x="82591" y="17451"/>
                </a:lnTo>
                <a:lnTo>
                  <a:pt x="82910" y="17511"/>
                </a:lnTo>
                <a:lnTo>
                  <a:pt x="83221" y="17580"/>
                </a:lnTo>
                <a:lnTo>
                  <a:pt x="83532" y="17657"/>
                </a:lnTo>
                <a:lnTo>
                  <a:pt x="83843" y="17734"/>
                </a:lnTo>
                <a:lnTo>
                  <a:pt x="84145" y="17820"/>
                </a:lnTo>
                <a:lnTo>
                  <a:pt x="84455" y="17922"/>
                </a:lnTo>
                <a:lnTo>
                  <a:pt x="84757" y="18025"/>
                </a:lnTo>
                <a:lnTo>
                  <a:pt x="85059" y="18137"/>
                </a:lnTo>
                <a:lnTo>
                  <a:pt x="85361" y="18248"/>
                </a:lnTo>
                <a:lnTo>
                  <a:pt x="85663" y="18376"/>
                </a:lnTo>
                <a:lnTo>
                  <a:pt x="85956" y="18514"/>
                </a:lnTo>
                <a:lnTo>
                  <a:pt x="86249" y="18659"/>
                </a:lnTo>
                <a:lnTo>
                  <a:pt x="86542" y="18822"/>
                </a:lnTo>
                <a:lnTo>
                  <a:pt x="86835" y="18985"/>
                </a:lnTo>
                <a:lnTo>
                  <a:pt x="87119" y="19165"/>
                </a:lnTo>
                <a:lnTo>
                  <a:pt x="87759" y="19584"/>
                </a:lnTo>
                <a:lnTo>
                  <a:pt x="88398" y="20013"/>
                </a:lnTo>
                <a:lnTo>
                  <a:pt x="89028" y="20450"/>
                </a:lnTo>
                <a:lnTo>
                  <a:pt x="89659" y="20886"/>
                </a:lnTo>
                <a:lnTo>
                  <a:pt x="90005" y="21135"/>
                </a:lnTo>
                <a:lnTo>
                  <a:pt x="90325" y="21383"/>
                </a:lnTo>
                <a:lnTo>
                  <a:pt x="90627" y="21649"/>
                </a:lnTo>
                <a:lnTo>
                  <a:pt x="90920" y="21932"/>
                </a:lnTo>
                <a:lnTo>
                  <a:pt x="91186" y="22223"/>
                </a:lnTo>
                <a:lnTo>
                  <a:pt x="91444" y="22514"/>
                </a:lnTo>
                <a:lnTo>
                  <a:pt x="91684" y="22823"/>
                </a:lnTo>
                <a:lnTo>
                  <a:pt x="91914" y="23148"/>
                </a:lnTo>
                <a:lnTo>
                  <a:pt x="92127" y="23474"/>
                </a:lnTo>
                <a:lnTo>
                  <a:pt x="92323" y="23808"/>
                </a:lnTo>
                <a:lnTo>
                  <a:pt x="92509" y="24150"/>
                </a:lnTo>
                <a:lnTo>
                  <a:pt x="92678" y="24510"/>
                </a:lnTo>
                <a:lnTo>
                  <a:pt x="92838" y="24870"/>
                </a:lnTo>
                <a:lnTo>
                  <a:pt x="92989" y="25238"/>
                </a:lnTo>
                <a:lnTo>
                  <a:pt x="93122" y="25615"/>
                </a:lnTo>
                <a:lnTo>
                  <a:pt x="93246" y="26001"/>
                </a:lnTo>
                <a:lnTo>
                  <a:pt x="93326" y="26275"/>
                </a:lnTo>
                <a:lnTo>
                  <a:pt x="93388" y="26549"/>
                </a:lnTo>
                <a:lnTo>
                  <a:pt x="93442" y="26832"/>
                </a:lnTo>
                <a:lnTo>
                  <a:pt x="93486" y="27114"/>
                </a:lnTo>
                <a:lnTo>
                  <a:pt x="93522" y="27414"/>
                </a:lnTo>
                <a:lnTo>
                  <a:pt x="93539" y="27714"/>
                </a:lnTo>
                <a:lnTo>
                  <a:pt x="93539" y="28014"/>
                </a:lnTo>
                <a:lnTo>
                  <a:pt x="93539" y="28314"/>
                </a:lnTo>
                <a:lnTo>
                  <a:pt x="93522" y="28622"/>
                </a:lnTo>
                <a:lnTo>
                  <a:pt x="93495" y="28931"/>
                </a:lnTo>
                <a:lnTo>
                  <a:pt x="93451" y="29239"/>
                </a:lnTo>
                <a:lnTo>
                  <a:pt x="93397" y="29556"/>
                </a:lnTo>
                <a:lnTo>
                  <a:pt x="93335" y="29864"/>
                </a:lnTo>
                <a:lnTo>
                  <a:pt x="93255" y="30173"/>
                </a:lnTo>
                <a:lnTo>
                  <a:pt x="93166" y="30473"/>
                </a:lnTo>
                <a:lnTo>
                  <a:pt x="93060" y="30772"/>
                </a:lnTo>
                <a:lnTo>
                  <a:pt x="92944" y="31072"/>
                </a:lnTo>
                <a:lnTo>
                  <a:pt x="92820" y="31364"/>
                </a:lnTo>
                <a:lnTo>
                  <a:pt x="92678" y="31655"/>
                </a:lnTo>
                <a:lnTo>
                  <a:pt x="92518" y="31937"/>
                </a:lnTo>
                <a:lnTo>
                  <a:pt x="92349" y="32212"/>
                </a:lnTo>
                <a:lnTo>
                  <a:pt x="92172" y="32477"/>
                </a:lnTo>
                <a:lnTo>
                  <a:pt x="91977" y="32743"/>
                </a:lnTo>
                <a:lnTo>
                  <a:pt x="91772" y="32991"/>
                </a:lnTo>
                <a:lnTo>
                  <a:pt x="91550" y="33231"/>
                </a:lnTo>
                <a:lnTo>
                  <a:pt x="91319" y="33462"/>
                </a:lnTo>
                <a:lnTo>
                  <a:pt x="91071" y="33677"/>
                </a:lnTo>
                <a:lnTo>
                  <a:pt x="90804" y="33882"/>
                </a:lnTo>
                <a:lnTo>
                  <a:pt x="90538" y="34079"/>
                </a:lnTo>
                <a:lnTo>
                  <a:pt x="90245" y="34259"/>
                </a:lnTo>
                <a:lnTo>
                  <a:pt x="89943" y="34422"/>
                </a:lnTo>
                <a:lnTo>
                  <a:pt x="89623" y="34567"/>
                </a:lnTo>
                <a:lnTo>
                  <a:pt x="89419" y="34662"/>
                </a:lnTo>
                <a:lnTo>
                  <a:pt x="89215" y="34764"/>
                </a:lnTo>
                <a:lnTo>
                  <a:pt x="88815" y="34970"/>
                </a:lnTo>
                <a:lnTo>
                  <a:pt x="88425" y="35201"/>
                </a:lnTo>
                <a:lnTo>
                  <a:pt x="88043" y="35433"/>
                </a:lnTo>
                <a:lnTo>
                  <a:pt x="87918" y="35518"/>
                </a:lnTo>
                <a:lnTo>
                  <a:pt x="87803" y="35604"/>
                </a:lnTo>
                <a:lnTo>
                  <a:pt x="87697" y="35690"/>
                </a:lnTo>
                <a:lnTo>
                  <a:pt x="87599" y="35784"/>
                </a:lnTo>
                <a:lnTo>
                  <a:pt x="87510" y="35878"/>
                </a:lnTo>
                <a:lnTo>
                  <a:pt x="87430" y="35972"/>
                </a:lnTo>
                <a:lnTo>
                  <a:pt x="87350" y="36067"/>
                </a:lnTo>
                <a:lnTo>
                  <a:pt x="87288" y="36161"/>
                </a:lnTo>
                <a:lnTo>
                  <a:pt x="87226" y="36264"/>
                </a:lnTo>
                <a:lnTo>
                  <a:pt x="87173" y="36366"/>
                </a:lnTo>
                <a:lnTo>
                  <a:pt x="87128" y="36461"/>
                </a:lnTo>
                <a:lnTo>
                  <a:pt x="87093" y="36563"/>
                </a:lnTo>
                <a:lnTo>
                  <a:pt x="87066" y="36675"/>
                </a:lnTo>
                <a:lnTo>
                  <a:pt x="87048" y="36778"/>
                </a:lnTo>
                <a:lnTo>
                  <a:pt x="87039" y="36880"/>
                </a:lnTo>
                <a:lnTo>
                  <a:pt x="87031" y="36983"/>
                </a:lnTo>
                <a:lnTo>
                  <a:pt x="87039" y="37086"/>
                </a:lnTo>
                <a:lnTo>
                  <a:pt x="87048" y="37189"/>
                </a:lnTo>
                <a:lnTo>
                  <a:pt x="87066" y="37300"/>
                </a:lnTo>
                <a:lnTo>
                  <a:pt x="87093" y="37403"/>
                </a:lnTo>
                <a:lnTo>
                  <a:pt x="87128" y="37506"/>
                </a:lnTo>
                <a:lnTo>
                  <a:pt x="87173" y="37600"/>
                </a:lnTo>
                <a:lnTo>
                  <a:pt x="87226" y="37703"/>
                </a:lnTo>
                <a:lnTo>
                  <a:pt x="87288" y="37806"/>
                </a:lnTo>
                <a:lnTo>
                  <a:pt x="87350" y="37900"/>
                </a:lnTo>
                <a:lnTo>
                  <a:pt x="87430" y="37994"/>
                </a:lnTo>
                <a:lnTo>
                  <a:pt x="87510" y="38088"/>
                </a:lnTo>
                <a:lnTo>
                  <a:pt x="87599" y="38183"/>
                </a:lnTo>
                <a:lnTo>
                  <a:pt x="87697" y="38268"/>
                </a:lnTo>
                <a:lnTo>
                  <a:pt x="87803" y="38354"/>
                </a:lnTo>
                <a:lnTo>
                  <a:pt x="87918" y="38440"/>
                </a:lnTo>
                <a:lnTo>
                  <a:pt x="88043" y="38525"/>
                </a:lnTo>
                <a:lnTo>
                  <a:pt x="88327" y="38697"/>
                </a:lnTo>
                <a:lnTo>
                  <a:pt x="88620" y="38868"/>
                </a:lnTo>
                <a:lnTo>
                  <a:pt x="88949" y="39065"/>
                </a:lnTo>
                <a:lnTo>
                  <a:pt x="89259" y="39271"/>
                </a:lnTo>
                <a:lnTo>
                  <a:pt x="89570" y="39476"/>
                </a:lnTo>
                <a:lnTo>
                  <a:pt x="89872" y="39690"/>
                </a:lnTo>
                <a:lnTo>
                  <a:pt x="90156" y="39913"/>
                </a:lnTo>
                <a:lnTo>
                  <a:pt x="90440" y="40136"/>
                </a:lnTo>
                <a:lnTo>
                  <a:pt x="90707" y="40367"/>
                </a:lnTo>
                <a:lnTo>
                  <a:pt x="90973" y="40607"/>
                </a:lnTo>
                <a:lnTo>
                  <a:pt x="91222" y="40847"/>
                </a:lnTo>
                <a:lnTo>
                  <a:pt x="91470" y="41095"/>
                </a:lnTo>
                <a:lnTo>
                  <a:pt x="91701" y="41344"/>
                </a:lnTo>
                <a:lnTo>
                  <a:pt x="91923" y="41601"/>
                </a:lnTo>
                <a:lnTo>
                  <a:pt x="92145" y="41866"/>
                </a:lnTo>
                <a:lnTo>
                  <a:pt x="92349" y="42132"/>
                </a:lnTo>
                <a:lnTo>
                  <a:pt x="92545" y="42406"/>
                </a:lnTo>
                <a:lnTo>
                  <a:pt x="92740" y="42689"/>
                </a:lnTo>
                <a:lnTo>
                  <a:pt x="92918" y="42971"/>
                </a:lnTo>
                <a:lnTo>
                  <a:pt x="93087" y="43263"/>
                </a:lnTo>
                <a:lnTo>
                  <a:pt x="93246" y="43562"/>
                </a:lnTo>
                <a:lnTo>
                  <a:pt x="93397" y="43862"/>
                </a:lnTo>
                <a:lnTo>
                  <a:pt x="93539" y="44171"/>
                </a:lnTo>
                <a:lnTo>
                  <a:pt x="93673" y="44488"/>
                </a:lnTo>
                <a:lnTo>
                  <a:pt x="93797" y="44805"/>
                </a:lnTo>
                <a:lnTo>
                  <a:pt x="93903" y="45130"/>
                </a:lnTo>
                <a:lnTo>
                  <a:pt x="94010" y="45464"/>
                </a:lnTo>
                <a:lnTo>
                  <a:pt x="94108" y="45798"/>
                </a:lnTo>
                <a:lnTo>
                  <a:pt x="94188" y="46141"/>
                </a:lnTo>
                <a:lnTo>
                  <a:pt x="94268" y="46492"/>
                </a:lnTo>
                <a:lnTo>
                  <a:pt x="94330" y="46843"/>
                </a:lnTo>
                <a:lnTo>
                  <a:pt x="94383" y="47203"/>
                </a:lnTo>
                <a:lnTo>
                  <a:pt x="94436" y="47572"/>
                </a:lnTo>
                <a:lnTo>
                  <a:pt x="94472" y="47940"/>
                </a:lnTo>
                <a:lnTo>
                  <a:pt x="94640" y="49987"/>
                </a:lnTo>
                <a:lnTo>
                  <a:pt x="94649" y="50279"/>
                </a:lnTo>
                <a:lnTo>
                  <a:pt x="94649" y="50570"/>
                </a:lnTo>
                <a:lnTo>
                  <a:pt x="94649" y="50853"/>
                </a:lnTo>
                <a:lnTo>
                  <a:pt x="94640" y="51135"/>
                </a:lnTo>
                <a:lnTo>
                  <a:pt x="94632" y="51418"/>
                </a:lnTo>
                <a:lnTo>
                  <a:pt x="94614" y="51692"/>
                </a:lnTo>
                <a:lnTo>
                  <a:pt x="94587" y="51966"/>
                </a:lnTo>
                <a:lnTo>
                  <a:pt x="94552" y="52240"/>
                </a:lnTo>
                <a:lnTo>
                  <a:pt x="94516" y="52506"/>
                </a:lnTo>
                <a:lnTo>
                  <a:pt x="94472" y="52772"/>
                </a:lnTo>
                <a:lnTo>
                  <a:pt x="94418" y="53029"/>
                </a:lnTo>
                <a:lnTo>
                  <a:pt x="94365" y="53286"/>
                </a:lnTo>
                <a:lnTo>
                  <a:pt x="94303" y="53543"/>
                </a:lnTo>
                <a:lnTo>
                  <a:pt x="94232" y="53791"/>
                </a:lnTo>
                <a:lnTo>
                  <a:pt x="94161" y="54039"/>
                </a:lnTo>
                <a:lnTo>
                  <a:pt x="94081" y="54288"/>
                </a:lnTo>
                <a:lnTo>
                  <a:pt x="93992" y="54528"/>
                </a:lnTo>
                <a:lnTo>
                  <a:pt x="93903" y="54768"/>
                </a:lnTo>
                <a:lnTo>
                  <a:pt x="93806" y="54999"/>
                </a:lnTo>
                <a:lnTo>
                  <a:pt x="93699" y="55230"/>
                </a:lnTo>
                <a:lnTo>
                  <a:pt x="93593" y="55462"/>
                </a:lnTo>
                <a:lnTo>
                  <a:pt x="93477" y="55684"/>
                </a:lnTo>
                <a:lnTo>
                  <a:pt x="93353" y="55907"/>
                </a:lnTo>
                <a:lnTo>
                  <a:pt x="93229" y="56130"/>
                </a:lnTo>
                <a:lnTo>
                  <a:pt x="93095" y="56344"/>
                </a:lnTo>
                <a:lnTo>
                  <a:pt x="92962" y="56558"/>
                </a:lnTo>
                <a:lnTo>
                  <a:pt x="92811" y="56772"/>
                </a:lnTo>
                <a:lnTo>
                  <a:pt x="92660" y="56978"/>
                </a:lnTo>
                <a:lnTo>
                  <a:pt x="92509" y="57183"/>
                </a:lnTo>
                <a:lnTo>
                  <a:pt x="92349" y="57389"/>
                </a:lnTo>
                <a:lnTo>
                  <a:pt x="92181" y="57586"/>
                </a:lnTo>
                <a:lnTo>
                  <a:pt x="92003" y="57783"/>
                </a:lnTo>
                <a:lnTo>
                  <a:pt x="91755" y="58040"/>
                </a:lnTo>
                <a:lnTo>
                  <a:pt x="91497" y="58289"/>
                </a:lnTo>
                <a:lnTo>
                  <a:pt x="91231" y="58520"/>
                </a:lnTo>
                <a:lnTo>
                  <a:pt x="90955" y="58725"/>
                </a:lnTo>
                <a:lnTo>
                  <a:pt x="90671" y="58914"/>
                </a:lnTo>
                <a:lnTo>
                  <a:pt x="90387" y="59085"/>
                </a:lnTo>
                <a:lnTo>
                  <a:pt x="90236" y="59162"/>
                </a:lnTo>
                <a:lnTo>
                  <a:pt x="90085" y="59239"/>
                </a:lnTo>
                <a:lnTo>
                  <a:pt x="89934" y="59308"/>
                </a:lnTo>
                <a:lnTo>
                  <a:pt x="89783" y="59368"/>
                </a:lnTo>
                <a:lnTo>
                  <a:pt x="89632" y="59428"/>
                </a:lnTo>
                <a:lnTo>
                  <a:pt x="89472" y="59488"/>
                </a:lnTo>
                <a:lnTo>
                  <a:pt x="89313" y="59531"/>
                </a:lnTo>
                <a:lnTo>
                  <a:pt x="89153" y="59574"/>
                </a:lnTo>
                <a:lnTo>
                  <a:pt x="88993" y="59616"/>
                </a:lnTo>
                <a:lnTo>
                  <a:pt x="88833" y="59651"/>
                </a:lnTo>
                <a:lnTo>
                  <a:pt x="88664" y="59676"/>
                </a:lnTo>
                <a:lnTo>
                  <a:pt x="88496" y="59702"/>
                </a:lnTo>
                <a:lnTo>
                  <a:pt x="88327" y="59719"/>
                </a:lnTo>
                <a:lnTo>
                  <a:pt x="88158" y="59728"/>
                </a:lnTo>
                <a:lnTo>
                  <a:pt x="87981" y="59736"/>
                </a:lnTo>
                <a:lnTo>
                  <a:pt x="87625" y="59736"/>
                </a:lnTo>
                <a:lnTo>
                  <a:pt x="87448" y="59728"/>
                </a:lnTo>
                <a:lnTo>
                  <a:pt x="87261" y="59711"/>
                </a:lnTo>
                <a:lnTo>
                  <a:pt x="87084" y="59685"/>
                </a:lnTo>
                <a:lnTo>
                  <a:pt x="86604" y="59625"/>
                </a:lnTo>
                <a:lnTo>
                  <a:pt x="86134" y="59539"/>
                </a:lnTo>
                <a:lnTo>
                  <a:pt x="85663" y="59454"/>
                </a:lnTo>
                <a:lnTo>
                  <a:pt x="85192" y="59351"/>
                </a:lnTo>
                <a:lnTo>
                  <a:pt x="84722" y="59239"/>
                </a:lnTo>
                <a:lnTo>
                  <a:pt x="84251" y="59119"/>
                </a:lnTo>
                <a:lnTo>
                  <a:pt x="83789" y="58991"/>
                </a:lnTo>
                <a:lnTo>
                  <a:pt x="83328" y="58854"/>
                </a:lnTo>
                <a:lnTo>
                  <a:pt x="82999" y="58760"/>
                </a:lnTo>
                <a:lnTo>
                  <a:pt x="82697" y="58691"/>
                </a:lnTo>
                <a:lnTo>
                  <a:pt x="82413" y="58640"/>
                </a:lnTo>
                <a:lnTo>
                  <a:pt x="82280" y="58631"/>
                </a:lnTo>
                <a:lnTo>
                  <a:pt x="82147" y="58614"/>
                </a:lnTo>
                <a:lnTo>
                  <a:pt x="81898" y="58614"/>
                </a:lnTo>
                <a:lnTo>
                  <a:pt x="81774" y="58623"/>
                </a:lnTo>
                <a:lnTo>
                  <a:pt x="81658" y="58640"/>
                </a:lnTo>
                <a:lnTo>
                  <a:pt x="81552" y="58657"/>
                </a:lnTo>
                <a:lnTo>
                  <a:pt x="81436" y="58683"/>
                </a:lnTo>
                <a:lnTo>
                  <a:pt x="81339" y="58717"/>
                </a:lnTo>
                <a:lnTo>
                  <a:pt x="81232" y="58751"/>
                </a:lnTo>
                <a:lnTo>
                  <a:pt x="81134" y="58794"/>
                </a:lnTo>
                <a:lnTo>
                  <a:pt x="81046" y="58845"/>
                </a:lnTo>
                <a:lnTo>
                  <a:pt x="80957" y="58905"/>
                </a:lnTo>
                <a:lnTo>
                  <a:pt x="80868" y="58974"/>
                </a:lnTo>
                <a:lnTo>
                  <a:pt x="80779" y="59042"/>
                </a:lnTo>
                <a:lnTo>
                  <a:pt x="80699" y="59119"/>
                </a:lnTo>
                <a:lnTo>
                  <a:pt x="80619" y="59214"/>
                </a:lnTo>
                <a:lnTo>
                  <a:pt x="80539" y="59299"/>
                </a:lnTo>
                <a:lnTo>
                  <a:pt x="80460" y="59402"/>
                </a:lnTo>
                <a:lnTo>
                  <a:pt x="80388" y="59514"/>
                </a:lnTo>
                <a:lnTo>
                  <a:pt x="80317" y="59625"/>
                </a:lnTo>
                <a:lnTo>
                  <a:pt x="80246" y="59753"/>
                </a:lnTo>
                <a:lnTo>
                  <a:pt x="80113" y="60019"/>
                </a:lnTo>
                <a:lnTo>
                  <a:pt x="79989" y="60319"/>
                </a:lnTo>
                <a:lnTo>
                  <a:pt x="79838" y="60696"/>
                </a:lnTo>
                <a:lnTo>
                  <a:pt x="79669" y="61064"/>
                </a:lnTo>
                <a:lnTo>
                  <a:pt x="79492" y="61415"/>
                </a:lnTo>
                <a:lnTo>
                  <a:pt x="79305" y="61767"/>
                </a:lnTo>
                <a:lnTo>
                  <a:pt x="79101" y="62109"/>
                </a:lnTo>
                <a:lnTo>
                  <a:pt x="78897" y="62443"/>
                </a:lnTo>
                <a:lnTo>
                  <a:pt x="78675" y="62769"/>
                </a:lnTo>
                <a:lnTo>
                  <a:pt x="78444" y="63086"/>
                </a:lnTo>
                <a:lnTo>
                  <a:pt x="78195" y="63394"/>
                </a:lnTo>
                <a:lnTo>
                  <a:pt x="77947" y="63703"/>
                </a:lnTo>
                <a:lnTo>
                  <a:pt x="77680" y="64002"/>
                </a:lnTo>
                <a:lnTo>
                  <a:pt x="77414" y="64285"/>
                </a:lnTo>
                <a:lnTo>
                  <a:pt x="77130" y="64576"/>
                </a:lnTo>
                <a:lnTo>
                  <a:pt x="76845" y="64851"/>
                </a:lnTo>
                <a:lnTo>
                  <a:pt x="76544" y="65125"/>
                </a:lnTo>
                <a:lnTo>
                  <a:pt x="76242" y="65390"/>
                </a:lnTo>
                <a:lnTo>
                  <a:pt x="75780" y="65776"/>
                </a:lnTo>
                <a:lnTo>
                  <a:pt x="75318" y="66144"/>
                </a:lnTo>
                <a:lnTo>
                  <a:pt x="74848" y="66495"/>
                </a:lnTo>
                <a:lnTo>
                  <a:pt x="74368" y="66847"/>
                </a:lnTo>
                <a:lnTo>
                  <a:pt x="73880" y="67181"/>
                </a:lnTo>
                <a:lnTo>
                  <a:pt x="73391" y="67506"/>
                </a:lnTo>
                <a:lnTo>
                  <a:pt x="72894" y="67823"/>
                </a:lnTo>
                <a:lnTo>
                  <a:pt x="72388" y="68132"/>
                </a:lnTo>
                <a:lnTo>
                  <a:pt x="71882" y="68423"/>
                </a:lnTo>
                <a:lnTo>
                  <a:pt x="71367" y="68714"/>
                </a:lnTo>
                <a:lnTo>
                  <a:pt x="70843" y="68988"/>
                </a:lnTo>
                <a:lnTo>
                  <a:pt x="70310" y="69262"/>
                </a:lnTo>
                <a:lnTo>
                  <a:pt x="69786" y="69528"/>
                </a:lnTo>
                <a:lnTo>
                  <a:pt x="69244" y="69776"/>
                </a:lnTo>
                <a:lnTo>
                  <a:pt x="68703" y="70025"/>
                </a:lnTo>
                <a:lnTo>
                  <a:pt x="68152" y="70265"/>
                </a:lnTo>
                <a:lnTo>
                  <a:pt x="67806" y="70410"/>
                </a:lnTo>
                <a:lnTo>
                  <a:pt x="67460" y="70547"/>
                </a:lnTo>
                <a:lnTo>
                  <a:pt x="67104" y="70667"/>
                </a:lnTo>
                <a:lnTo>
                  <a:pt x="66749" y="70787"/>
                </a:lnTo>
                <a:lnTo>
                  <a:pt x="66394" y="70899"/>
                </a:lnTo>
                <a:lnTo>
                  <a:pt x="66030" y="71001"/>
                </a:lnTo>
                <a:lnTo>
                  <a:pt x="65666" y="71087"/>
                </a:lnTo>
                <a:lnTo>
                  <a:pt x="65302" y="71164"/>
                </a:lnTo>
                <a:lnTo>
                  <a:pt x="64938" y="71224"/>
                </a:lnTo>
                <a:lnTo>
                  <a:pt x="64565" y="71276"/>
                </a:lnTo>
                <a:lnTo>
                  <a:pt x="64201" y="71318"/>
                </a:lnTo>
                <a:lnTo>
                  <a:pt x="63828" y="71336"/>
                </a:lnTo>
                <a:lnTo>
                  <a:pt x="63446" y="71344"/>
                </a:lnTo>
                <a:lnTo>
                  <a:pt x="63073" y="71344"/>
                </a:lnTo>
                <a:lnTo>
                  <a:pt x="62700" y="71318"/>
                </a:lnTo>
                <a:lnTo>
                  <a:pt x="62318" y="71276"/>
                </a:lnTo>
                <a:lnTo>
                  <a:pt x="61883" y="71216"/>
                </a:lnTo>
                <a:lnTo>
                  <a:pt x="61466" y="71147"/>
                </a:lnTo>
                <a:lnTo>
                  <a:pt x="61048" y="71070"/>
                </a:lnTo>
                <a:lnTo>
                  <a:pt x="60631" y="70984"/>
                </a:lnTo>
                <a:lnTo>
                  <a:pt x="60223" y="70890"/>
                </a:lnTo>
                <a:lnTo>
                  <a:pt x="59814" y="70787"/>
                </a:lnTo>
                <a:lnTo>
                  <a:pt x="59415" y="70676"/>
                </a:lnTo>
                <a:lnTo>
                  <a:pt x="59024" y="70556"/>
                </a:lnTo>
                <a:lnTo>
                  <a:pt x="58633" y="70427"/>
                </a:lnTo>
                <a:lnTo>
                  <a:pt x="58251" y="70290"/>
                </a:lnTo>
                <a:lnTo>
                  <a:pt x="57878" y="70145"/>
                </a:lnTo>
                <a:lnTo>
                  <a:pt x="57497" y="69991"/>
                </a:lnTo>
                <a:lnTo>
                  <a:pt x="57132" y="69819"/>
                </a:lnTo>
                <a:lnTo>
                  <a:pt x="56768" y="69648"/>
                </a:lnTo>
                <a:lnTo>
                  <a:pt x="56413" y="69468"/>
                </a:lnTo>
                <a:lnTo>
                  <a:pt x="56058" y="69280"/>
                </a:lnTo>
                <a:lnTo>
                  <a:pt x="55712" y="69074"/>
                </a:lnTo>
                <a:lnTo>
                  <a:pt x="55365" y="68868"/>
                </a:lnTo>
                <a:lnTo>
                  <a:pt x="55028" y="68654"/>
                </a:lnTo>
                <a:lnTo>
                  <a:pt x="54699" y="68423"/>
                </a:lnTo>
                <a:lnTo>
                  <a:pt x="54371" y="68192"/>
                </a:lnTo>
                <a:lnTo>
                  <a:pt x="54051" y="67952"/>
                </a:lnTo>
                <a:lnTo>
                  <a:pt x="53732" y="67695"/>
                </a:lnTo>
                <a:lnTo>
                  <a:pt x="53421" y="67438"/>
                </a:lnTo>
                <a:lnTo>
                  <a:pt x="53119" y="67172"/>
                </a:lnTo>
                <a:lnTo>
                  <a:pt x="52817" y="66889"/>
                </a:lnTo>
                <a:lnTo>
                  <a:pt x="52524" y="66607"/>
                </a:lnTo>
                <a:lnTo>
                  <a:pt x="52231" y="66307"/>
                </a:lnTo>
                <a:lnTo>
                  <a:pt x="51947" y="66007"/>
                </a:lnTo>
                <a:lnTo>
                  <a:pt x="51671" y="65699"/>
                </a:lnTo>
                <a:lnTo>
                  <a:pt x="51396" y="65373"/>
                </a:lnTo>
                <a:lnTo>
                  <a:pt x="51130" y="65048"/>
                </a:lnTo>
                <a:lnTo>
                  <a:pt x="50819" y="64645"/>
                </a:lnTo>
                <a:lnTo>
                  <a:pt x="50517" y="64234"/>
                </a:lnTo>
                <a:lnTo>
                  <a:pt x="50224" y="63814"/>
                </a:lnTo>
                <a:lnTo>
                  <a:pt x="49931" y="63394"/>
                </a:lnTo>
                <a:lnTo>
                  <a:pt x="49363" y="62555"/>
                </a:lnTo>
                <a:lnTo>
                  <a:pt x="48794" y="61715"/>
                </a:lnTo>
                <a:lnTo>
                  <a:pt x="48714" y="61604"/>
                </a:lnTo>
                <a:lnTo>
                  <a:pt x="48626" y="61501"/>
                </a:lnTo>
                <a:lnTo>
                  <a:pt x="48546" y="61398"/>
                </a:lnTo>
                <a:lnTo>
                  <a:pt x="48457" y="61304"/>
                </a:lnTo>
                <a:lnTo>
                  <a:pt x="48359" y="61218"/>
                </a:lnTo>
                <a:lnTo>
                  <a:pt x="48270" y="61141"/>
                </a:lnTo>
                <a:lnTo>
                  <a:pt x="48173" y="61064"/>
                </a:lnTo>
                <a:lnTo>
                  <a:pt x="48075" y="61004"/>
                </a:lnTo>
                <a:lnTo>
                  <a:pt x="47969" y="60936"/>
                </a:lnTo>
                <a:lnTo>
                  <a:pt x="47871" y="60884"/>
                </a:lnTo>
                <a:lnTo>
                  <a:pt x="47764" y="60833"/>
                </a:lnTo>
                <a:lnTo>
                  <a:pt x="47658" y="60790"/>
                </a:lnTo>
                <a:lnTo>
                  <a:pt x="47560" y="60756"/>
                </a:lnTo>
                <a:lnTo>
                  <a:pt x="47454" y="60730"/>
                </a:lnTo>
                <a:lnTo>
                  <a:pt x="47338" y="60704"/>
                </a:lnTo>
                <a:lnTo>
                  <a:pt x="47232" y="60687"/>
                </a:lnTo>
                <a:lnTo>
                  <a:pt x="47125" y="60679"/>
                </a:lnTo>
                <a:lnTo>
                  <a:pt x="47018" y="60679"/>
                </a:lnTo>
                <a:lnTo>
                  <a:pt x="46912" y="60687"/>
                </a:lnTo>
                <a:lnTo>
                  <a:pt x="46805" y="60696"/>
                </a:lnTo>
                <a:lnTo>
                  <a:pt x="46699" y="60713"/>
                </a:lnTo>
                <a:lnTo>
                  <a:pt x="46592" y="60739"/>
                </a:lnTo>
                <a:lnTo>
                  <a:pt x="46486" y="60773"/>
                </a:lnTo>
                <a:lnTo>
                  <a:pt x="46379" y="60816"/>
                </a:lnTo>
                <a:lnTo>
                  <a:pt x="46273" y="60859"/>
                </a:lnTo>
                <a:lnTo>
                  <a:pt x="46175" y="60910"/>
                </a:lnTo>
                <a:lnTo>
                  <a:pt x="46077" y="60978"/>
                </a:lnTo>
                <a:lnTo>
                  <a:pt x="45971" y="61047"/>
                </a:lnTo>
                <a:lnTo>
                  <a:pt x="45882" y="61124"/>
                </a:lnTo>
                <a:lnTo>
                  <a:pt x="45784" y="61201"/>
                </a:lnTo>
                <a:lnTo>
                  <a:pt x="45695" y="61295"/>
                </a:lnTo>
                <a:lnTo>
                  <a:pt x="45607" y="61398"/>
                </a:lnTo>
                <a:lnTo>
                  <a:pt x="45331" y="61698"/>
                </a:lnTo>
                <a:lnTo>
                  <a:pt x="45047" y="61989"/>
                </a:lnTo>
                <a:lnTo>
                  <a:pt x="44754" y="62263"/>
                </a:lnTo>
                <a:lnTo>
                  <a:pt x="44461" y="62520"/>
                </a:lnTo>
                <a:lnTo>
                  <a:pt x="44150" y="62769"/>
                </a:lnTo>
                <a:lnTo>
                  <a:pt x="43831" y="63000"/>
                </a:lnTo>
                <a:lnTo>
                  <a:pt x="43502" y="63231"/>
                </a:lnTo>
                <a:lnTo>
                  <a:pt x="43173" y="63446"/>
                </a:lnTo>
                <a:lnTo>
                  <a:pt x="42836" y="63651"/>
                </a:lnTo>
                <a:lnTo>
                  <a:pt x="42499" y="63857"/>
                </a:lnTo>
                <a:lnTo>
                  <a:pt x="42152" y="64045"/>
                </a:lnTo>
                <a:lnTo>
                  <a:pt x="41806" y="64234"/>
                </a:lnTo>
                <a:lnTo>
                  <a:pt x="41096" y="64602"/>
                </a:lnTo>
                <a:lnTo>
                  <a:pt x="40385" y="64962"/>
                </a:lnTo>
                <a:lnTo>
                  <a:pt x="40128" y="65090"/>
                </a:lnTo>
                <a:lnTo>
                  <a:pt x="39879" y="65202"/>
                </a:lnTo>
                <a:lnTo>
                  <a:pt x="39622" y="65313"/>
                </a:lnTo>
                <a:lnTo>
                  <a:pt x="39373" y="65416"/>
                </a:lnTo>
                <a:lnTo>
                  <a:pt x="39115" y="65510"/>
                </a:lnTo>
                <a:lnTo>
                  <a:pt x="38858" y="65604"/>
                </a:lnTo>
                <a:lnTo>
                  <a:pt x="38600" y="65690"/>
                </a:lnTo>
                <a:lnTo>
                  <a:pt x="38343" y="65767"/>
                </a:lnTo>
                <a:lnTo>
                  <a:pt x="38077" y="65836"/>
                </a:lnTo>
                <a:lnTo>
                  <a:pt x="37819" y="65904"/>
                </a:lnTo>
                <a:lnTo>
                  <a:pt x="37561" y="65964"/>
                </a:lnTo>
                <a:lnTo>
                  <a:pt x="37295" y="66016"/>
                </a:lnTo>
                <a:lnTo>
                  <a:pt x="37038" y="66058"/>
                </a:lnTo>
                <a:lnTo>
                  <a:pt x="36771" y="66101"/>
                </a:lnTo>
                <a:lnTo>
                  <a:pt x="36505" y="66136"/>
                </a:lnTo>
                <a:lnTo>
                  <a:pt x="36238" y="66161"/>
                </a:lnTo>
                <a:lnTo>
                  <a:pt x="35972" y="66187"/>
                </a:lnTo>
                <a:lnTo>
                  <a:pt x="35715" y="66204"/>
                </a:lnTo>
                <a:lnTo>
                  <a:pt x="35448" y="66213"/>
                </a:lnTo>
                <a:lnTo>
                  <a:pt x="35182" y="66221"/>
                </a:lnTo>
                <a:lnTo>
                  <a:pt x="34906" y="66221"/>
                </a:lnTo>
                <a:lnTo>
                  <a:pt x="34640" y="66213"/>
                </a:lnTo>
                <a:lnTo>
                  <a:pt x="34374" y="66204"/>
                </a:lnTo>
                <a:lnTo>
                  <a:pt x="34107" y="66187"/>
                </a:lnTo>
                <a:lnTo>
                  <a:pt x="33841" y="66161"/>
                </a:lnTo>
                <a:lnTo>
                  <a:pt x="33574" y="66136"/>
                </a:lnTo>
                <a:lnTo>
                  <a:pt x="33299" y="66101"/>
                </a:lnTo>
                <a:lnTo>
                  <a:pt x="33033" y="66067"/>
                </a:lnTo>
                <a:lnTo>
                  <a:pt x="32491" y="65973"/>
                </a:lnTo>
                <a:lnTo>
                  <a:pt x="31958" y="65861"/>
                </a:lnTo>
                <a:lnTo>
                  <a:pt x="31506" y="65750"/>
                </a:lnTo>
                <a:lnTo>
                  <a:pt x="31053" y="65630"/>
                </a:lnTo>
                <a:lnTo>
                  <a:pt x="30618" y="65502"/>
                </a:lnTo>
                <a:lnTo>
                  <a:pt x="30182" y="65356"/>
                </a:lnTo>
                <a:lnTo>
                  <a:pt x="29756" y="65210"/>
                </a:lnTo>
                <a:lnTo>
                  <a:pt x="29339" y="65048"/>
                </a:lnTo>
                <a:lnTo>
                  <a:pt x="28930" y="64868"/>
                </a:lnTo>
                <a:lnTo>
                  <a:pt x="28522" y="64688"/>
                </a:lnTo>
                <a:lnTo>
                  <a:pt x="28131" y="64499"/>
                </a:lnTo>
                <a:lnTo>
                  <a:pt x="27741" y="64294"/>
                </a:lnTo>
                <a:lnTo>
                  <a:pt x="27350" y="64088"/>
                </a:lnTo>
                <a:lnTo>
                  <a:pt x="26977" y="63865"/>
                </a:lnTo>
                <a:lnTo>
                  <a:pt x="26604" y="63643"/>
                </a:lnTo>
                <a:lnTo>
                  <a:pt x="26231" y="63403"/>
                </a:lnTo>
                <a:lnTo>
                  <a:pt x="25876" y="63163"/>
                </a:lnTo>
                <a:lnTo>
                  <a:pt x="25521" y="62906"/>
                </a:lnTo>
                <a:lnTo>
                  <a:pt x="25165" y="62649"/>
                </a:lnTo>
                <a:lnTo>
                  <a:pt x="24819" y="62383"/>
                </a:lnTo>
                <a:lnTo>
                  <a:pt x="24482" y="62109"/>
                </a:lnTo>
                <a:lnTo>
                  <a:pt x="24153" y="61827"/>
                </a:lnTo>
                <a:lnTo>
                  <a:pt x="23825" y="61544"/>
                </a:lnTo>
                <a:lnTo>
                  <a:pt x="23496" y="61253"/>
                </a:lnTo>
                <a:lnTo>
                  <a:pt x="23176" y="60953"/>
                </a:lnTo>
                <a:lnTo>
                  <a:pt x="22857" y="60644"/>
                </a:lnTo>
                <a:lnTo>
                  <a:pt x="22546" y="60336"/>
                </a:lnTo>
                <a:lnTo>
                  <a:pt x="22244" y="60019"/>
                </a:lnTo>
                <a:lnTo>
                  <a:pt x="21942" y="59702"/>
                </a:lnTo>
                <a:lnTo>
                  <a:pt x="21640" y="59376"/>
                </a:lnTo>
                <a:lnTo>
                  <a:pt x="21347" y="59042"/>
                </a:lnTo>
                <a:lnTo>
                  <a:pt x="21054" y="58708"/>
                </a:lnTo>
                <a:lnTo>
                  <a:pt x="20477" y="58023"/>
                </a:lnTo>
                <a:lnTo>
                  <a:pt x="20379" y="57894"/>
                </a:lnTo>
                <a:lnTo>
                  <a:pt x="20282" y="57749"/>
                </a:lnTo>
                <a:lnTo>
                  <a:pt x="20202" y="57595"/>
                </a:lnTo>
                <a:lnTo>
                  <a:pt x="20131" y="57432"/>
                </a:lnTo>
                <a:lnTo>
                  <a:pt x="20060" y="57269"/>
                </a:lnTo>
                <a:lnTo>
                  <a:pt x="20006" y="57098"/>
                </a:lnTo>
                <a:lnTo>
                  <a:pt x="19953" y="56926"/>
                </a:lnTo>
                <a:lnTo>
                  <a:pt x="19900" y="56747"/>
                </a:lnTo>
                <a:lnTo>
                  <a:pt x="19820" y="56378"/>
                </a:lnTo>
                <a:lnTo>
                  <a:pt x="19740" y="56010"/>
                </a:lnTo>
                <a:lnTo>
                  <a:pt x="19669" y="55650"/>
                </a:lnTo>
                <a:lnTo>
                  <a:pt x="19589" y="55290"/>
                </a:lnTo>
                <a:lnTo>
                  <a:pt x="19553" y="55076"/>
                </a:lnTo>
                <a:lnTo>
                  <a:pt x="19536" y="54862"/>
                </a:lnTo>
                <a:lnTo>
                  <a:pt x="19527" y="54639"/>
                </a:lnTo>
                <a:lnTo>
                  <a:pt x="19527" y="54416"/>
                </a:lnTo>
                <a:lnTo>
                  <a:pt x="19527" y="53979"/>
                </a:lnTo>
                <a:lnTo>
                  <a:pt x="19518" y="53757"/>
                </a:lnTo>
                <a:lnTo>
                  <a:pt x="19500" y="53534"/>
                </a:lnTo>
                <a:lnTo>
                  <a:pt x="19465" y="53320"/>
                </a:lnTo>
                <a:lnTo>
                  <a:pt x="19420" y="53114"/>
                </a:lnTo>
                <a:lnTo>
                  <a:pt x="19367" y="52926"/>
                </a:lnTo>
                <a:lnTo>
                  <a:pt x="19296" y="52746"/>
                </a:lnTo>
                <a:lnTo>
                  <a:pt x="19207" y="52592"/>
                </a:lnTo>
                <a:lnTo>
                  <a:pt x="19109" y="52446"/>
                </a:lnTo>
                <a:lnTo>
                  <a:pt x="19003" y="52309"/>
                </a:lnTo>
                <a:lnTo>
                  <a:pt x="18879" y="52198"/>
                </a:lnTo>
                <a:lnTo>
                  <a:pt x="18745" y="52095"/>
                </a:lnTo>
                <a:lnTo>
                  <a:pt x="18594" y="52001"/>
                </a:lnTo>
                <a:lnTo>
                  <a:pt x="18435" y="51932"/>
                </a:lnTo>
                <a:lnTo>
                  <a:pt x="18257" y="51864"/>
                </a:lnTo>
                <a:lnTo>
                  <a:pt x="18070" y="51821"/>
                </a:lnTo>
                <a:lnTo>
                  <a:pt x="17866" y="51786"/>
                </a:lnTo>
                <a:lnTo>
                  <a:pt x="17653" y="51769"/>
                </a:lnTo>
                <a:lnTo>
                  <a:pt x="17422" y="51761"/>
                </a:lnTo>
                <a:lnTo>
                  <a:pt x="17156" y="51769"/>
                </a:lnTo>
                <a:lnTo>
                  <a:pt x="16898" y="51786"/>
                </a:lnTo>
                <a:lnTo>
                  <a:pt x="16632" y="51812"/>
                </a:lnTo>
                <a:lnTo>
                  <a:pt x="16366" y="51846"/>
                </a:lnTo>
                <a:lnTo>
                  <a:pt x="16108" y="51889"/>
                </a:lnTo>
                <a:lnTo>
                  <a:pt x="15859" y="51932"/>
                </a:lnTo>
                <a:lnTo>
                  <a:pt x="15611" y="51958"/>
                </a:lnTo>
                <a:lnTo>
                  <a:pt x="15362" y="51975"/>
                </a:lnTo>
                <a:lnTo>
                  <a:pt x="15114" y="51992"/>
                </a:lnTo>
                <a:lnTo>
                  <a:pt x="14634" y="51992"/>
                </a:lnTo>
                <a:lnTo>
                  <a:pt x="14394" y="51983"/>
                </a:lnTo>
                <a:lnTo>
                  <a:pt x="14163" y="51966"/>
                </a:lnTo>
                <a:lnTo>
                  <a:pt x="13933" y="51949"/>
                </a:lnTo>
                <a:lnTo>
                  <a:pt x="13702" y="51915"/>
                </a:lnTo>
                <a:lnTo>
                  <a:pt x="13471" y="51881"/>
                </a:lnTo>
                <a:lnTo>
                  <a:pt x="13249" y="51829"/>
                </a:lnTo>
                <a:lnTo>
                  <a:pt x="13027" y="51778"/>
                </a:lnTo>
                <a:lnTo>
                  <a:pt x="12805" y="51718"/>
                </a:lnTo>
                <a:lnTo>
                  <a:pt x="12583" y="51649"/>
                </a:lnTo>
                <a:lnTo>
                  <a:pt x="12370" y="51581"/>
                </a:lnTo>
                <a:lnTo>
                  <a:pt x="12157" y="51495"/>
                </a:lnTo>
                <a:lnTo>
                  <a:pt x="11943" y="51409"/>
                </a:lnTo>
                <a:lnTo>
                  <a:pt x="11739" y="51315"/>
                </a:lnTo>
                <a:lnTo>
                  <a:pt x="11526" y="51212"/>
                </a:lnTo>
                <a:lnTo>
                  <a:pt x="11322" y="51110"/>
                </a:lnTo>
                <a:lnTo>
                  <a:pt x="11127" y="50990"/>
                </a:lnTo>
                <a:lnTo>
                  <a:pt x="10922" y="50870"/>
                </a:lnTo>
                <a:lnTo>
                  <a:pt x="10727" y="50741"/>
                </a:lnTo>
                <a:lnTo>
                  <a:pt x="10532" y="50604"/>
                </a:lnTo>
                <a:lnTo>
                  <a:pt x="10336" y="50467"/>
                </a:lnTo>
                <a:lnTo>
                  <a:pt x="10150" y="50313"/>
                </a:lnTo>
                <a:lnTo>
                  <a:pt x="9963" y="50159"/>
                </a:lnTo>
                <a:lnTo>
                  <a:pt x="9777" y="49996"/>
                </a:lnTo>
                <a:lnTo>
                  <a:pt x="9590" y="49833"/>
                </a:lnTo>
                <a:lnTo>
                  <a:pt x="9404" y="49653"/>
                </a:lnTo>
                <a:lnTo>
                  <a:pt x="9111" y="49362"/>
                </a:lnTo>
                <a:lnTo>
                  <a:pt x="8836" y="49062"/>
                </a:lnTo>
                <a:lnTo>
                  <a:pt x="8560" y="48771"/>
                </a:lnTo>
                <a:lnTo>
                  <a:pt x="8285" y="48463"/>
                </a:lnTo>
                <a:lnTo>
                  <a:pt x="8027" y="48154"/>
                </a:lnTo>
                <a:lnTo>
                  <a:pt x="7770" y="47846"/>
                </a:lnTo>
                <a:lnTo>
                  <a:pt x="7530" y="47529"/>
                </a:lnTo>
                <a:lnTo>
                  <a:pt x="7290" y="47212"/>
                </a:lnTo>
                <a:lnTo>
                  <a:pt x="7060" y="46895"/>
                </a:lnTo>
                <a:lnTo>
                  <a:pt x="6829" y="46569"/>
                </a:lnTo>
                <a:lnTo>
                  <a:pt x="6616" y="46244"/>
                </a:lnTo>
                <a:lnTo>
                  <a:pt x="6402" y="45910"/>
                </a:lnTo>
                <a:lnTo>
                  <a:pt x="6198" y="45576"/>
                </a:lnTo>
                <a:lnTo>
                  <a:pt x="6003" y="45241"/>
                </a:lnTo>
                <a:lnTo>
                  <a:pt x="5808" y="44899"/>
                </a:lnTo>
                <a:lnTo>
                  <a:pt x="5621" y="44556"/>
                </a:lnTo>
                <a:lnTo>
                  <a:pt x="5443" y="44205"/>
                </a:lnTo>
                <a:lnTo>
                  <a:pt x="5266" y="43854"/>
                </a:lnTo>
                <a:lnTo>
                  <a:pt x="5106" y="43502"/>
                </a:lnTo>
                <a:lnTo>
                  <a:pt x="4937" y="43143"/>
                </a:lnTo>
                <a:lnTo>
                  <a:pt x="4786" y="42783"/>
                </a:lnTo>
                <a:lnTo>
                  <a:pt x="4635" y="42423"/>
                </a:lnTo>
                <a:lnTo>
                  <a:pt x="4493" y="42055"/>
                </a:lnTo>
                <a:lnTo>
                  <a:pt x="4351" y="41686"/>
                </a:lnTo>
                <a:lnTo>
                  <a:pt x="4227" y="41318"/>
                </a:lnTo>
                <a:lnTo>
                  <a:pt x="4094" y="40941"/>
                </a:lnTo>
                <a:lnTo>
                  <a:pt x="3978" y="40564"/>
                </a:lnTo>
                <a:lnTo>
                  <a:pt x="3854" y="40187"/>
                </a:lnTo>
                <a:lnTo>
                  <a:pt x="3747" y="39802"/>
                </a:lnTo>
                <a:lnTo>
                  <a:pt x="3641" y="39416"/>
                </a:lnTo>
                <a:lnTo>
                  <a:pt x="3534" y="39031"/>
                </a:lnTo>
                <a:lnTo>
                  <a:pt x="3437" y="38637"/>
                </a:lnTo>
                <a:lnTo>
                  <a:pt x="3366" y="38320"/>
                </a:lnTo>
                <a:lnTo>
                  <a:pt x="3303" y="38003"/>
                </a:lnTo>
                <a:lnTo>
                  <a:pt x="3241" y="37686"/>
                </a:lnTo>
                <a:lnTo>
                  <a:pt x="3197" y="37369"/>
                </a:lnTo>
                <a:lnTo>
                  <a:pt x="3153" y="37060"/>
                </a:lnTo>
                <a:lnTo>
                  <a:pt x="3117" y="36752"/>
                </a:lnTo>
                <a:lnTo>
                  <a:pt x="3090" y="36435"/>
                </a:lnTo>
                <a:lnTo>
                  <a:pt x="3073" y="36127"/>
                </a:lnTo>
                <a:lnTo>
                  <a:pt x="3064" y="35818"/>
                </a:lnTo>
                <a:lnTo>
                  <a:pt x="3055" y="35518"/>
                </a:lnTo>
                <a:lnTo>
                  <a:pt x="3064" y="35210"/>
                </a:lnTo>
                <a:lnTo>
                  <a:pt x="3073" y="34910"/>
                </a:lnTo>
                <a:lnTo>
                  <a:pt x="3090" y="34610"/>
                </a:lnTo>
                <a:lnTo>
                  <a:pt x="3126" y="34310"/>
                </a:lnTo>
                <a:lnTo>
                  <a:pt x="3161" y="34011"/>
                </a:lnTo>
                <a:lnTo>
                  <a:pt x="3206" y="33711"/>
                </a:lnTo>
                <a:lnTo>
                  <a:pt x="3259" y="33411"/>
                </a:lnTo>
                <a:lnTo>
                  <a:pt x="3321" y="33120"/>
                </a:lnTo>
                <a:lnTo>
                  <a:pt x="3392" y="32820"/>
                </a:lnTo>
                <a:lnTo>
                  <a:pt x="3463" y="32529"/>
                </a:lnTo>
                <a:lnTo>
                  <a:pt x="3552" y="32237"/>
                </a:lnTo>
                <a:lnTo>
                  <a:pt x="3641" y="31946"/>
                </a:lnTo>
                <a:lnTo>
                  <a:pt x="3747" y="31655"/>
                </a:lnTo>
                <a:lnTo>
                  <a:pt x="3854" y="31372"/>
                </a:lnTo>
                <a:lnTo>
                  <a:pt x="3978" y="31081"/>
                </a:lnTo>
                <a:lnTo>
                  <a:pt x="4103" y="30790"/>
                </a:lnTo>
                <a:lnTo>
                  <a:pt x="4236" y="30507"/>
                </a:lnTo>
                <a:lnTo>
                  <a:pt x="4378" y="30224"/>
                </a:lnTo>
                <a:lnTo>
                  <a:pt x="4538" y="29941"/>
                </a:lnTo>
                <a:lnTo>
                  <a:pt x="4698" y="29659"/>
                </a:lnTo>
                <a:lnTo>
                  <a:pt x="4866" y="29376"/>
                </a:lnTo>
                <a:lnTo>
                  <a:pt x="5044" y="29093"/>
                </a:lnTo>
                <a:lnTo>
                  <a:pt x="5239" y="28785"/>
                </a:lnTo>
                <a:lnTo>
                  <a:pt x="5452" y="28477"/>
                </a:lnTo>
                <a:lnTo>
                  <a:pt x="5657" y="28185"/>
                </a:lnTo>
                <a:lnTo>
                  <a:pt x="5879" y="27894"/>
                </a:lnTo>
                <a:lnTo>
                  <a:pt x="6101" y="27620"/>
                </a:lnTo>
                <a:lnTo>
                  <a:pt x="6331" y="27354"/>
                </a:lnTo>
                <a:lnTo>
                  <a:pt x="6571" y="27106"/>
                </a:lnTo>
                <a:lnTo>
                  <a:pt x="6820" y="26866"/>
                </a:lnTo>
                <a:lnTo>
                  <a:pt x="7086" y="26643"/>
                </a:lnTo>
                <a:lnTo>
                  <a:pt x="7228" y="26532"/>
                </a:lnTo>
                <a:lnTo>
                  <a:pt x="7370" y="26438"/>
                </a:lnTo>
                <a:lnTo>
                  <a:pt x="7512" y="26335"/>
                </a:lnTo>
                <a:lnTo>
                  <a:pt x="7663" y="26241"/>
                </a:lnTo>
                <a:lnTo>
                  <a:pt x="7814" y="26155"/>
                </a:lnTo>
                <a:lnTo>
                  <a:pt x="7974" y="26069"/>
                </a:lnTo>
                <a:lnTo>
                  <a:pt x="8143" y="25992"/>
                </a:lnTo>
                <a:lnTo>
                  <a:pt x="8303" y="25924"/>
                </a:lnTo>
                <a:lnTo>
                  <a:pt x="8480" y="25855"/>
                </a:lnTo>
                <a:lnTo>
                  <a:pt x="8658" y="25787"/>
                </a:lnTo>
                <a:lnTo>
                  <a:pt x="8844" y="25727"/>
                </a:lnTo>
                <a:lnTo>
                  <a:pt x="9031" y="25675"/>
                </a:lnTo>
                <a:lnTo>
                  <a:pt x="9226" y="25632"/>
                </a:lnTo>
                <a:lnTo>
                  <a:pt x="9422" y="25590"/>
                </a:lnTo>
                <a:lnTo>
                  <a:pt x="9644" y="25538"/>
                </a:lnTo>
                <a:lnTo>
                  <a:pt x="9839" y="25478"/>
                </a:lnTo>
                <a:lnTo>
                  <a:pt x="9928" y="25435"/>
                </a:lnTo>
                <a:lnTo>
                  <a:pt x="10017" y="25401"/>
                </a:lnTo>
                <a:lnTo>
                  <a:pt x="10096" y="25350"/>
                </a:lnTo>
                <a:lnTo>
                  <a:pt x="10176" y="25307"/>
                </a:lnTo>
                <a:lnTo>
                  <a:pt x="10247" y="25255"/>
                </a:lnTo>
                <a:lnTo>
                  <a:pt x="10310" y="25196"/>
                </a:lnTo>
                <a:lnTo>
                  <a:pt x="10372" y="25136"/>
                </a:lnTo>
                <a:lnTo>
                  <a:pt x="10434" y="25076"/>
                </a:lnTo>
                <a:lnTo>
                  <a:pt x="10487" y="25016"/>
                </a:lnTo>
                <a:lnTo>
                  <a:pt x="10532" y="24947"/>
                </a:lnTo>
                <a:lnTo>
                  <a:pt x="10576" y="24879"/>
                </a:lnTo>
                <a:lnTo>
                  <a:pt x="10620" y="24801"/>
                </a:lnTo>
                <a:lnTo>
                  <a:pt x="10683" y="24656"/>
                </a:lnTo>
                <a:lnTo>
                  <a:pt x="10727" y="24493"/>
                </a:lnTo>
                <a:lnTo>
                  <a:pt x="10762" y="24313"/>
                </a:lnTo>
                <a:lnTo>
                  <a:pt x="10771" y="24133"/>
                </a:lnTo>
                <a:lnTo>
                  <a:pt x="10762" y="23945"/>
                </a:lnTo>
                <a:lnTo>
                  <a:pt x="10736" y="23748"/>
                </a:lnTo>
                <a:lnTo>
                  <a:pt x="10691" y="23542"/>
                </a:lnTo>
                <a:lnTo>
                  <a:pt x="10638" y="23337"/>
                </a:lnTo>
                <a:lnTo>
                  <a:pt x="10372" y="22531"/>
                </a:lnTo>
                <a:lnTo>
                  <a:pt x="10239" y="22129"/>
                </a:lnTo>
                <a:lnTo>
                  <a:pt x="10132" y="21726"/>
                </a:lnTo>
                <a:lnTo>
                  <a:pt x="10052" y="21392"/>
                </a:lnTo>
                <a:lnTo>
                  <a:pt x="9981" y="21066"/>
                </a:lnTo>
                <a:lnTo>
                  <a:pt x="9928" y="20741"/>
                </a:lnTo>
                <a:lnTo>
                  <a:pt x="9883" y="20424"/>
                </a:lnTo>
                <a:lnTo>
                  <a:pt x="9848" y="20107"/>
                </a:lnTo>
                <a:lnTo>
                  <a:pt x="9830" y="19790"/>
                </a:lnTo>
                <a:lnTo>
                  <a:pt x="9812" y="19473"/>
                </a:lnTo>
                <a:lnTo>
                  <a:pt x="9812" y="19156"/>
                </a:lnTo>
                <a:lnTo>
                  <a:pt x="9821" y="18848"/>
                </a:lnTo>
                <a:lnTo>
                  <a:pt x="9839" y="18539"/>
                </a:lnTo>
                <a:lnTo>
                  <a:pt x="9866" y="18231"/>
                </a:lnTo>
                <a:lnTo>
                  <a:pt x="9901" y="17922"/>
                </a:lnTo>
                <a:lnTo>
                  <a:pt x="9946" y="17623"/>
                </a:lnTo>
                <a:lnTo>
                  <a:pt x="9999" y="17323"/>
                </a:lnTo>
                <a:lnTo>
                  <a:pt x="10061" y="17014"/>
                </a:lnTo>
                <a:lnTo>
                  <a:pt x="10132" y="16723"/>
                </a:lnTo>
                <a:lnTo>
                  <a:pt x="10212" y="16423"/>
                </a:lnTo>
                <a:lnTo>
                  <a:pt x="10301" y="16123"/>
                </a:lnTo>
                <a:lnTo>
                  <a:pt x="10389" y="15832"/>
                </a:lnTo>
                <a:lnTo>
                  <a:pt x="10496" y="15541"/>
                </a:lnTo>
                <a:lnTo>
                  <a:pt x="10603" y="15250"/>
                </a:lnTo>
                <a:lnTo>
                  <a:pt x="10718" y="14958"/>
                </a:lnTo>
                <a:lnTo>
                  <a:pt x="10842" y="14667"/>
                </a:lnTo>
                <a:lnTo>
                  <a:pt x="10976" y="14384"/>
                </a:lnTo>
                <a:lnTo>
                  <a:pt x="11109" y="14102"/>
                </a:lnTo>
                <a:lnTo>
                  <a:pt x="11251" y="13810"/>
                </a:lnTo>
                <a:lnTo>
                  <a:pt x="11402" y="13528"/>
                </a:lnTo>
                <a:lnTo>
                  <a:pt x="11553" y="13245"/>
                </a:lnTo>
                <a:lnTo>
                  <a:pt x="11881" y="12680"/>
                </a:lnTo>
                <a:lnTo>
                  <a:pt x="12228" y="12123"/>
                </a:lnTo>
                <a:lnTo>
                  <a:pt x="12396" y="11857"/>
                </a:lnTo>
                <a:lnTo>
                  <a:pt x="12565" y="11609"/>
                </a:lnTo>
                <a:lnTo>
                  <a:pt x="12743" y="11360"/>
                </a:lnTo>
                <a:lnTo>
                  <a:pt x="12929" y="11120"/>
                </a:lnTo>
                <a:lnTo>
                  <a:pt x="13116" y="10889"/>
                </a:lnTo>
                <a:lnTo>
                  <a:pt x="13302" y="10658"/>
                </a:lnTo>
                <a:lnTo>
                  <a:pt x="13497" y="10435"/>
                </a:lnTo>
                <a:lnTo>
                  <a:pt x="13702" y="10221"/>
                </a:lnTo>
                <a:lnTo>
                  <a:pt x="13906" y="10015"/>
                </a:lnTo>
                <a:lnTo>
                  <a:pt x="14110" y="9810"/>
                </a:lnTo>
                <a:lnTo>
                  <a:pt x="14323" y="9613"/>
                </a:lnTo>
                <a:lnTo>
                  <a:pt x="14545" y="9416"/>
                </a:lnTo>
                <a:lnTo>
                  <a:pt x="14758" y="9236"/>
                </a:lnTo>
                <a:lnTo>
                  <a:pt x="14980" y="9056"/>
                </a:lnTo>
                <a:lnTo>
                  <a:pt x="15211" y="8876"/>
                </a:lnTo>
                <a:lnTo>
                  <a:pt x="15442" y="8713"/>
                </a:lnTo>
                <a:lnTo>
                  <a:pt x="15673" y="8550"/>
                </a:lnTo>
                <a:lnTo>
                  <a:pt x="15904" y="8396"/>
                </a:lnTo>
                <a:lnTo>
                  <a:pt x="16144" y="8242"/>
                </a:lnTo>
                <a:lnTo>
                  <a:pt x="16392" y="8105"/>
                </a:lnTo>
                <a:lnTo>
                  <a:pt x="16632" y="7968"/>
                </a:lnTo>
                <a:lnTo>
                  <a:pt x="16881" y="7831"/>
                </a:lnTo>
                <a:lnTo>
                  <a:pt x="17129" y="7711"/>
                </a:lnTo>
                <a:lnTo>
                  <a:pt x="17378" y="7591"/>
                </a:lnTo>
                <a:lnTo>
                  <a:pt x="17635" y="7480"/>
                </a:lnTo>
                <a:lnTo>
                  <a:pt x="17893" y="7368"/>
                </a:lnTo>
                <a:lnTo>
                  <a:pt x="18150" y="7265"/>
                </a:lnTo>
                <a:lnTo>
                  <a:pt x="18408" y="7171"/>
                </a:lnTo>
                <a:lnTo>
                  <a:pt x="18674" y="7086"/>
                </a:lnTo>
                <a:lnTo>
                  <a:pt x="18941" y="7000"/>
                </a:lnTo>
                <a:lnTo>
                  <a:pt x="19207" y="6923"/>
                </a:lnTo>
                <a:lnTo>
                  <a:pt x="19473" y="6854"/>
                </a:lnTo>
                <a:lnTo>
                  <a:pt x="19740" y="6786"/>
                </a:lnTo>
                <a:lnTo>
                  <a:pt x="20006" y="6734"/>
                </a:lnTo>
                <a:lnTo>
                  <a:pt x="20282" y="6674"/>
                </a:lnTo>
                <a:lnTo>
                  <a:pt x="20548" y="6632"/>
                </a:lnTo>
                <a:lnTo>
                  <a:pt x="20823" y="6589"/>
                </a:lnTo>
                <a:lnTo>
                  <a:pt x="21098" y="6554"/>
                </a:lnTo>
                <a:lnTo>
                  <a:pt x="21374" y="6529"/>
                </a:lnTo>
                <a:lnTo>
                  <a:pt x="21649" y="6503"/>
                </a:lnTo>
                <a:lnTo>
                  <a:pt x="21924" y="6486"/>
                </a:lnTo>
                <a:lnTo>
                  <a:pt x="22200" y="6477"/>
                </a:lnTo>
                <a:lnTo>
                  <a:pt x="22475" y="6469"/>
                </a:lnTo>
                <a:lnTo>
                  <a:pt x="22750" y="6469"/>
                </a:lnTo>
                <a:lnTo>
                  <a:pt x="23025" y="6477"/>
                </a:lnTo>
                <a:lnTo>
                  <a:pt x="23310" y="6494"/>
                </a:lnTo>
                <a:lnTo>
                  <a:pt x="23585" y="6512"/>
                </a:lnTo>
                <a:lnTo>
                  <a:pt x="23860" y="6537"/>
                </a:lnTo>
                <a:lnTo>
                  <a:pt x="24135" y="6572"/>
                </a:lnTo>
                <a:lnTo>
                  <a:pt x="24411" y="6606"/>
                </a:lnTo>
                <a:lnTo>
                  <a:pt x="24686" y="6649"/>
                </a:lnTo>
                <a:lnTo>
                  <a:pt x="24952" y="6700"/>
                </a:lnTo>
                <a:lnTo>
                  <a:pt x="25228" y="6751"/>
                </a:lnTo>
                <a:lnTo>
                  <a:pt x="25503" y="6811"/>
                </a:lnTo>
                <a:lnTo>
                  <a:pt x="25769" y="6880"/>
                </a:lnTo>
                <a:lnTo>
                  <a:pt x="26044" y="6949"/>
                </a:lnTo>
                <a:lnTo>
                  <a:pt x="26311" y="7034"/>
                </a:lnTo>
                <a:lnTo>
                  <a:pt x="26577" y="7111"/>
                </a:lnTo>
                <a:lnTo>
                  <a:pt x="26844" y="7206"/>
                </a:lnTo>
                <a:lnTo>
                  <a:pt x="27101" y="7300"/>
                </a:lnTo>
                <a:lnTo>
                  <a:pt x="27368" y="7403"/>
                </a:lnTo>
                <a:lnTo>
                  <a:pt x="27625" y="7514"/>
                </a:lnTo>
                <a:lnTo>
                  <a:pt x="27883" y="7625"/>
                </a:lnTo>
                <a:lnTo>
                  <a:pt x="28140" y="7745"/>
                </a:lnTo>
                <a:lnTo>
                  <a:pt x="28522" y="7934"/>
                </a:lnTo>
                <a:lnTo>
                  <a:pt x="28895" y="8131"/>
                </a:lnTo>
                <a:lnTo>
                  <a:pt x="29641" y="8525"/>
                </a:lnTo>
                <a:lnTo>
                  <a:pt x="30387" y="8927"/>
                </a:lnTo>
                <a:lnTo>
                  <a:pt x="31133" y="9339"/>
                </a:lnTo>
                <a:lnTo>
                  <a:pt x="31417" y="9493"/>
                </a:lnTo>
                <a:lnTo>
                  <a:pt x="31692" y="9647"/>
                </a:lnTo>
                <a:lnTo>
                  <a:pt x="31976" y="9801"/>
                </a:lnTo>
                <a:lnTo>
                  <a:pt x="32118" y="9870"/>
                </a:lnTo>
                <a:lnTo>
                  <a:pt x="32260" y="9938"/>
                </a:lnTo>
                <a:lnTo>
                  <a:pt x="32473" y="10015"/>
                </a:lnTo>
                <a:lnTo>
                  <a:pt x="32678" y="10084"/>
                </a:lnTo>
                <a:lnTo>
                  <a:pt x="32873" y="10127"/>
                </a:lnTo>
                <a:lnTo>
                  <a:pt x="33068" y="10152"/>
                </a:lnTo>
                <a:lnTo>
                  <a:pt x="33255" y="10161"/>
                </a:lnTo>
                <a:lnTo>
                  <a:pt x="33432" y="10152"/>
                </a:lnTo>
                <a:lnTo>
                  <a:pt x="33610" y="10118"/>
                </a:lnTo>
                <a:lnTo>
                  <a:pt x="33770" y="10067"/>
                </a:lnTo>
                <a:lnTo>
                  <a:pt x="33930" y="10007"/>
                </a:lnTo>
                <a:lnTo>
                  <a:pt x="34081" y="9921"/>
                </a:lnTo>
                <a:lnTo>
                  <a:pt x="34232" y="9810"/>
                </a:lnTo>
                <a:lnTo>
                  <a:pt x="34365" y="9690"/>
                </a:lnTo>
                <a:lnTo>
                  <a:pt x="34489" y="9553"/>
                </a:lnTo>
                <a:lnTo>
                  <a:pt x="34613" y="9390"/>
                </a:lnTo>
                <a:lnTo>
                  <a:pt x="34729" y="9219"/>
                </a:lnTo>
                <a:lnTo>
                  <a:pt x="34827" y="9022"/>
                </a:lnTo>
                <a:lnTo>
                  <a:pt x="34915" y="8825"/>
                </a:lnTo>
                <a:lnTo>
                  <a:pt x="35004" y="8619"/>
                </a:lnTo>
                <a:lnTo>
                  <a:pt x="35084" y="8413"/>
                </a:lnTo>
                <a:lnTo>
                  <a:pt x="35182" y="8216"/>
                </a:lnTo>
                <a:lnTo>
                  <a:pt x="35448" y="7745"/>
                </a:lnTo>
                <a:lnTo>
                  <a:pt x="35732" y="7283"/>
                </a:lnTo>
                <a:lnTo>
                  <a:pt x="36025" y="6837"/>
                </a:lnTo>
                <a:lnTo>
                  <a:pt x="36176" y="6614"/>
                </a:lnTo>
                <a:lnTo>
                  <a:pt x="36327" y="6400"/>
                </a:lnTo>
                <a:lnTo>
                  <a:pt x="36496" y="6195"/>
                </a:lnTo>
                <a:lnTo>
                  <a:pt x="36656" y="5989"/>
                </a:lnTo>
                <a:lnTo>
                  <a:pt x="36824" y="5792"/>
                </a:lnTo>
                <a:lnTo>
                  <a:pt x="37002" y="5595"/>
                </a:lnTo>
                <a:lnTo>
                  <a:pt x="37180" y="5407"/>
                </a:lnTo>
                <a:lnTo>
                  <a:pt x="37357" y="5218"/>
                </a:lnTo>
                <a:lnTo>
                  <a:pt x="37544" y="5038"/>
                </a:lnTo>
                <a:lnTo>
                  <a:pt x="37739" y="4867"/>
                </a:lnTo>
                <a:lnTo>
                  <a:pt x="37934" y="4695"/>
                </a:lnTo>
                <a:lnTo>
                  <a:pt x="38130" y="4533"/>
                </a:lnTo>
                <a:lnTo>
                  <a:pt x="38334" y="4379"/>
                </a:lnTo>
                <a:lnTo>
                  <a:pt x="38547" y="4224"/>
                </a:lnTo>
                <a:lnTo>
                  <a:pt x="38760" y="4079"/>
                </a:lnTo>
                <a:lnTo>
                  <a:pt x="38982" y="3942"/>
                </a:lnTo>
                <a:lnTo>
                  <a:pt x="39204" y="3813"/>
                </a:lnTo>
                <a:lnTo>
                  <a:pt x="39435" y="3693"/>
                </a:lnTo>
                <a:lnTo>
                  <a:pt x="39675" y="3573"/>
                </a:lnTo>
                <a:lnTo>
                  <a:pt x="39915" y="3470"/>
                </a:lnTo>
                <a:lnTo>
                  <a:pt x="40163" y="3368"/>
                </a:lnTo>
                <a:lnTo>
                  <a:pt x="40412" y="3273"/>
                </a:lnTo>
                <a:lnTo>
                  <a:pt x="40669" y="3188"/>
                </a:lnTo>
                <a:lnTo>
                  <a:pt x="40936" y="3111"/>
                </a:lnTo>
                <a:lnTo>
                  <a:pt x="41202" y="3042"/>
                </a:lnTo>
                <a:lnTo>
                  <a:pt x="41477" y="2982"/>
                </a:lnTo>
                <a:lnTo>
                  <a:pt x="41930" y="2896"/>
                </a:lnTo>
                <a:lnTo>
                  <a:pt x="42374" y="2828"/>
                </a:lnTo>
                <a:lnTo>
                  <a:pt x="42827" y="2768"/>
                </a:lnTo>
                <a:lnTo>
                  <a:pt x="43271" y="2717"/>
                </a:lnTo>
                <a:lnTo>
                  <a:pt x="43715" y="2674"/>
                </a:lnTo>
                <a:lnTo>
                  <a:pt x="44150" y="2648"/>
                </a:lnTo>
                <a:lnTo>
                  <a:pt x="44594" y="2639"/>
                </a:lnTo>
                <a:lnTo>
                  <a:pt x="45029" y="2631"/>
                </a:lnTo>
                <a:close/>
                <a:moveTo>
                  <a:pt x="44701" y="1"/>
                </a:moveTo>
                <a:lnTo>
                  <a:pt x="44088" y="18"/>
                </a:lnTo>
                <a:lnTo>
                  <a:pt x="43467" y="52"/>
                </a:lnTo>
                <a:lnTo>
                  <a:pt x="42845" y="104"/>
                </a:lnTo>
                <a:lnTo>
                  <a:pt x="42214" y="172"/>
                </a:lnTo>
                <a:lnTo>
                  <a:pt x="41584" y="258"/>
                </a:lnTo>
                <a:lnTo>
                  <a:pt x="40936" y="361"/>
                </a:lnTo>
                <a:lnTo>
                  <a:pt x="40607" y="421"/>
                </a:lnTo>
                <a:lnTo>
                  <a:pt x="40279" y="498"/>
                </a:lnTo>
                <a:lnTo>
                  <a:pt x="39959" y="575"/>
                </a:lnTo>
                <a:lnTo>
                  <a:pt x="39648" y="669"/>
                </a:lnTo>
                <a:lnTo>
                  <a:pt x="39337" y="772"/>
                </a:lnTo>
                <a:lnTo>
                  <a:pt x="39036" y="892"/>
                </a:lnTo>
                <a:lnTo>
                  <a:pt x="38743" y="1012"/>
                </a:lnTo>
                <a:lnTo>
                  <a:pt x="38458" y="1140"/>
                </a:lnTo>
                <a:lnTo>
                  <a:pt x="38174" y="1277"/>
                </a:lnTo>
                <a:lnTo>
                  <a:pt x="37899" y="1432"/>
                </a:lnTo>
                <a:lnTo>
                  <a:pt x="37624" y="1586"/>
                </a:lnTo>
                <a:lnTo>
                  <a:pt x="37357" y="1749"/>
                </a:lnTo>
                <a:lnTo>
                  <a:pt x="37100" y="1920"/>
                </a:lnTo>
                <a:lnTo>
                  <a:pt x="36842" y="2100"/>
                </a:lnTo>
                <a:lnTo>
                  <a:pt x="36594" y="2288"/>
                </a:lnTo>
                <a:lnTo>
                  <a:pt x="36354" y="2485"/>
                </a:lnTo>
                <a:lnTo>
                  <a:pt x="36114" y="2682"/>
                </a:lnTo>
                <a:lnTo>
                  <a:pt x="35883" y="2888"/>
                </a:lnTo>
                <a:lnTo>
                  <a:pt x="35652" y="3102"/>
                </a:lnTo>
                <a:lnTo>
                  <a:pt x="35421" y="3325"/>
                </a:lnTo>
                <a:lnTo>
                  <a:pt x="35208" y="3548"/>
                </a:lnTo>
                <a:lnTo>
                  <a:pt x="34986" y="3779"/>
                </a:lnTo>
                <a:lnTo>
                  <a:pt x="34773" y="4010"/>
                </a:lnTo>
                <a:lnTo>
                  <a:pt x="34569" y="4259"/>
                </a:lnTo>
                <a:lnTo>
                  <a:pt x="34365" y="4498"/>
                </a:lnTo>
                <a:lnTo>
                  <a:pt x="34169" y="4755"/>
                </a:lnTo>
                <a:lnTo>
                  <a:pt x="33974" y="5004"/>
                </a:lnTo>
                <a:lnTo>
                  <a:pt x="33779" y="5261"/>
                </a:lnTo>
                <a:lnTo>
                  <a:pt x="33406" y="5792"/>
                </a:lnTo>
                <a:lnTo>
                  <a:pt x="33051" y="6332"/>
                </a:lnTo>
                <a:lnTo>
                  <a:pt x="32855" y="6649"/>
                </a:lnTo>
                <a:lnTo>
                  <a:pt x="32633" y="7017"/>
                </a:lnTo>
                <a:lnTo>
                  <a:pt x="32056" y="6666"/>
                </a:lnTo>
                <a:lnTo>
                  <a:pt x="31479" y="6332"/>
                </a:lnTo>
                <a:lnTo>
                  <a:pt x="30902" y="6015"/>
                </a:lnTo>
                <a:lnTo>
                  <a:pt x="30325" y="5715"/>
                </a:lnTo>
                <a:lnTo>
                  <a:pt x="29747" y="5432"/>
                </a:lnTo>
                <a:lnTo>
                  <a:pt x="29170" y="5167"/>
                </a:lnTo>
                <a:lnTo>
                  <a:pt x="28584" y="4918"/>
                </a:lnTo>
                <a:lnTo>
                  <a:pt x="27998" y="4687"/>
                </a:lnTo>
                <a:lnTo>
                  <a:pt x="27412" y="4481"/>
                </a:lnTo>
                <a:lnTo>
                  <a:pt x="26826" y="4293"/>
                </a:lnTo>
                <a:lnTo>
                  <a:pt x="26240" y="4122"/>
                </a:lnTo>
                <a:lnTo>
                  <a:pt x="25947" y="4044"/>
                </a:lnTo>
                <a:lnTo>
                  <a:pt x="25654" y="3976"/>
                </a:lnTo>
                <a:lnTo>
                  <a:pt x="25361" y="3907"/>
                </a:lnTo>
                <a:lnTo>
                  <a:pt x="25068" y="3847"/>
                </a:lnTo>
                <a:lnTo>
                  <a:pt x="24775" y="3796"/>
                </a:lnTo>
                <a:lnTo>
                  <a:pt x="24482" y="3745"/>
                </a:lnTo>
                <a:lnTo>
                  <a:pt x="24189" y="3702"/>
                </a:lnTo>
                <a:lnTo>
                  <a:pt x="23896" y="3667"/>
                </a:lnTo>
                <a:lnTo>
                  <a:pt x="23603" y="3633"/>
                </a:lnTo>
                <a:lnTo>
                  <a:pt x="23310" y="3608"/>
                </a:lnTo>
                <a:lnTo>
                  <a:pt x="23016" y="3590"/>
                </a:lnTo>
                <a:lnTo>
                  <a:pt x="22715" y="3573"/>
                </a:lnTo>
                <a:lnTo>
                  <a:pt x="22422" y="3565"/>
                </a:lnTo>
                <a:lnTo>
                  <a:pt x="22129" y="3565"/>
                </a:lnTo>
                <a:lnTo>
                  <a:pt x="21835" y="3573"/>
                </a:lnTo>
                <a:lnTo>
                  <a:pt x="21542" y="3582"/>
                </a:lnTo>
                <a:lnTo>
                  <a:pt x="21249" y="3599"/>
                </a:lnTo>
                <a:lnTo>
                  <a:pt x="20956" y="3625"/>
                </a:lnTo>
                <a:lnTo>
                  <a:pt x="20663" y="3650"/>
                </a:lnTo>
                <a:lnTo>
                  <a:pt x="20370" y="3693"/>
                </a:lnTo>
                <a:lnTo>
                  <a:pt x="20068" y="3736"/>
                </a:lnTo>
                <a:lnTo>
                  <a:pt x="19775" y="3787"/>
                </a:lnTo>
                <a:lnTo>
                  <a:pt x="19482" y="3839"/>
                </a:lnTo>
                <a:lnTo>
                  <a:pt x="19189" y="3907"/>
                </a:lnTo>
                <a:lnTo>
                  <a:pt x="18896" y="3976"/>
                </a:lnTo>
                <a:lnTo>
                  <a:pt x="18603" y="4053"/>
                </a:lnTo>
                <a:lnTo>
                  <a:pt x="18319" y="4139"/>
                </a:lnTo>
                <a:lnTo>
                  <a:pt x="18026" y="4233"/>
                </a:lnTo>
                <a:lnTo>
                  <a:pt x="17733" y="4327"/>
                </a:lnTo>
                <a:lnTo>
                  <a:pt x="17440" y="4438"/>
                </a:lnTo>
                <a:lnTo>
                  <a:pt x="17147" y="4550"/>
                </a:lnTo>
                <a:lnTo>
                  <a:pt x="16854" y="4670"/>
                </a:lnTo>
                <a:lnTo>
                  <a:pt x="16561" y="4798"/>
                </a:lnTo>
                <a:lnTo>
                  <a:pt x="16277" y="4935"/>
                </a:lnTo>
                <a:lnTo>
                  <a:pt x="15984" y="5081"/>
                </a:lnTo>
                <a:lnTo>
                  <a:pt x="15691" y="5227"/>
                </a:lnTo>
                <a:lnTo>
                  <a:pt x="15407" y="5389"/>
                </a:lnTo>
                <a:lnTo>
                  <a:pt x="15114" y="5552"/>
                </a:lnTo>
                <a:lnTo>
                  <a:pt x="14829" y="5732"/>
                </a:lnTo>
                <a:lnTo>
                  <a:pt x="14536" y="5912"/>
                </a:lnTo>
                <a:lnTo>
                  <a:pt x="14252" y="6100"/>
                </a:lnTo>
                <a:lnTo>
                  <a:pt x="13959" y="6297"/>
                </a:lnTo>
                <a:lnTo>
                  <a:pt x="13426" y="6692"/>
                </a:lnTo>
                <a:lnTo>
                  <a:pt x="12911" y="7086"/>
                </a:lnTo>
                <a:lnTo>
                  <a:pt x="12414" y="7497"/>
                </a:lnTo>
                <a:lnTo>
                  <a:pt x="11935" y="7908"/>
                </a:lnTo>
                <a:lnTo>
                  <a:pt x="11473" y="8336"/>
                </a:lnTo>
                <a:lnTo>
                  <a:pt x="11260" y="8559"/>
                </a:lnTo>
                <a:lnTo>
                  <a:pt x="11038" y="8773"/>
                </a:lnTo>
                <a:lnTo>
                  <a:pt x="10833" y="8996"/>
                </a:lnTo>
                <a:lnTo>
                  <a:pt x="10620" y="9219"/>
                </a:lnTo>
                <a:lnTo>
                  <a:pt x="10425" y="9450"/>
                </a:lnTo>
                <a:lnTo>
                  <a:pt x="10230" y="9673"/>
                </a:lnTo>
                <a:lnTo>
                  <a:pt x="10043" y="9904"/>
                </a:lnTo>
                <a:lnTo>
                  <a:pt x="9857" y="10135"/>
                </a:lnTo>
                <a:lnTo>
                  <a:pt x="9679" y="10375"/>
                </a:lnTo>
                <a:lnTo>
                  <a:pt x="9502" y="10615"/>
                </a:lnTo>
                <a:lnTo>
                  <a:pt x="9333" y="10855"/>
                </a:lnTo>
                <a:lnTo>
                  <a:pt x="9173" y="11095"/>
                </a:lnTo>
                <a:lnTo>
                  <a:pt x="9013" y="11335"/>
                </a:lnTo>
                <a:lnTo>
                  <a:pt x="8862" y="11583"/>
                </a:lnTo>
                <a:lnTo>
                  <a:pt x="8720" y="11832"/>
                </a:lnTo>
                <a:lnTo>
                  <a:pt x="8578" y="12089"/>
                </a:lnTo>
                <a:lnTo>
                  <a:pt x="8445" y="12337"/>
                </a:lnTo>
                <a:lnTo>
                  <a:pt x="8312" y="12594"/>
                </a:lnTo>
                <a:lnTo>
                  <a:pt x="8187" y="12851"/>
                </a:lnTo>
                <a:lnTo>
                  <a:pt x="8072" y="13117"/>
                </a:lnTo>
                <a:lnTo>
                  <a:pt x="7956" y="13374"/>
                </a:lnTo>
                <a:lnTo>
                  <a:pt x="7850" y="13639"/>
                </a:lnTo>
                <a:lnTo>
                  <a:pt x="7752" y="13913"/>
                </a:lnTo>
                <a:lnTo>
                  <a:pt x="7655" y="14179"/>
                </a:lnTo>
                <a:lnTo>
                  <a:pt x="7566" y="14453"/>
                </a:lnTo>
                <a:lnTo>
                  <a:pt x="7486" y="14727"/>
                </a:lnTo>
                <a:lnTo>
                  <a:pt x="7406" y="15001"/>
                </a:lnTo>
                <a:lnTo>
                  <a:pt x="7335" y="15275"/>
                </a:lnTo>
                <a:lnTo>
                  <a:pt x="7264" y="15558"/>
                </a:lnTo>
                <a:lnTo>
                  <a:pt x="7211" y="15841"/>
                </a:lnTo>
                <a:lnTo>
                  <a:pt x="7157" y="16123"/>
                </a:lnTo>
                <a:lnTo>
                  <a:pt x="7104" y="16415"/>
                </a:lnTo>
                <a:lnTo>
                  <a:pt x="7068" y="16697"/>
                </a:lnTo>
                <a:lnTo>
                  <a:pt x="7033" y="16989"/>
                </a:lnTo>
                <a:lnTo>
                  <a:pt x="6997" y="17288"/>
                </a:lnTo>
                <a:lnTo>
                  <a:pt x="6980" y="17580"/>
                </a:lnTo>
                <a:lnTo>
                  <a:pt x="6962" y="17880"/>
                </a:lnTo>
                <a:lnTo>
                  <a:pt x="6953" y="18179"/>
                </a:lnTo>
                <a:lnTo>
                  <a:pt x="6944" y="18479"/>
                </a:lnTo>
                <a:lnTo>
                  <a:pt x="6944" y="18788"/>
                </a:lnTo>
                <a:lnTo>
                  <a:pt x="6953" y="19096"/>
                </a:lnTo>
                <a:lnTo>
                  <a:pt x="6971" y="19404"/>
                </a:lnTo>
                <a:lnTo>
                  <a:pt x="6989" y="19713"/>
                </a:lnTo>
                <a:lnTo>
                  <a:pt x="7015" y="20021"/>
                </a:lnTo>
                <a:lnTo>
                  <a:pt x="7051" y="20338"/>
                </a:lnTo>
                <a:lnTo>
                  <a:pt x="7095" y="20655"/>
                </a:lnTo>
                <a:lnTo>
                  <a:pt x="7140" y="20972"/>
                </a:lnTo>
                <a:lnTo>
                  <a:pt x="7193" y="21298"/>
                </a:lnTo>
                <a:lnTo>
                  <a:pt x="7255" y="21615"/>
                </a:lnTo>
                <a:lnTo>
                  <a:pt x="7317" y="21940"/>
                </a:lnTo>
                <a:lnTo>
                  <a:pt x="7388" y="22274"/>
                </a:lnTo>
                <a:lnTo>
                  <a:pt x="7468" y="22600"/>
                </a:lnTo>
                <a:lnTo>
                  <a:pt x="7557" y="22934"/>
                </a:lnTo>
                <a:lnTo>
                  <a:pt x="7646" y="23268"/>
                </a:lnTo>
                <a:lnTo>
                  <a:pt x="7370" y="23319"/>
                </a:lnTo>
                <a:lnTo>
                  <a:pt x="7104" y="23379"/>
                </a:lnTo>
                <a:lnTo>
                  <a:pt x="6838" y="23456"/>
                </a:lnTo>
                <a:lnTo>
                  <a:pt x="6589" y="23534"/>
                </a:lnTo>
                <a:lnTo>
                  <a:pt x="6349" y="23628"/>
                </a:lnTo>
                <a:lnTo>
                  <a:pt x="6118" y="23722"/>
                </a:lnTo>
                <a:lnTo>
                  <a:pt x="5887" y="23833"/>
                </a:lnTo>
                <a:lnTo>
                  <a:pt x="5674" y="23945"/>
                </a:lnTo>
                <a:lnTo>
                  <a:pt x="5461" y="24073"/>
                </a:lnTo>
                <a:lnTo>
                  <a:pt x="5257" y="24202"/>
                </a:lnTo>
                <a:lnTo>
                  <a:pt x="5062" y="24339"/>
                </a:lnTo>
                <a:lnTo>
                  <a:pt x="4875" y="24484"/>
                </a:lnTo>
                <a:lnTo>
                  <a:pt x="4689" y="24639"/>
                </a:lnTo>
                <a:lnTo>
                  <a:pt x="4511" y="24793"/>
                </a:lnTo>
                <a:lnTo>
                  <a:pt x="4334" y="24956"/>
                </a:lnTo>
                <a:lnTo>
                  <a:pt x="4165" y="25127"/>
                </a:lnTo>
                <a:lnTo>
                  <a:pt x="4005" y="25298"/>
                </a:lnTo>
                <a:lnTo>
                  <a:pt x="3845" y="25478"/>
                </a:lnTo>
                <a:lnTo>
                  <a:pt x="3694" y="25658"/>
                </a:lnTo>
                <a:lnTo>
                  <a:pt x="3543" y="25847"/>
                </a:lnTo>
                <a:lnTo>
                  <a:pt x="3250" y="26241"/>
                </a:lnTo>
                <a:lnTo>
                  <a:pt x="2966" y="26635"/>
                </a:lnTo>
                <a:lnTo>
                  <a:pt x="2691" y="27046"/>
                </a:lnTo>
                <a:lnTo>
                  <a:pt x="2424" y="27466"/>
                </a:lnTo>
                <a:lnTo>
                  <a:pt x="1900" y="28322"/>
                </a:lnTo>
                <a:lnTo>
                  <a:pt x="1696" y="28665"/>
                </a:lnTo>
                <a:lnTo>
                  <a:pt x="1510" y="29008"/>
                </a:lnTo>
                <a:lnTo>
                  <a:pt x="1323" y="29342"/>
                </a:lnTo>
                <a:lnTo>
                  <a:pt x="1163" y="29684"/>
                </a:lnTo>
                <a:lnTo>
                  <a:pt x="1004" y="30027"/>
                </a:lnTo>
                <a:lnTo>
                  <a:pt x="862" y="30378"/>
                </a:lnTo>
                <a:lnTo>
                  <a:pt x="728" y="30721"/>
                </a:lnTo>
                <a:lnTo>
                  <a:pt x="613" y="31064"/>
                </a:lnTo>
                <a:lnTo>
                  <a:pt x="506" y="31406"/>
                </a:lnTo>
                <a:lnTo>
                  <a:pt x="409" y="31758"/>
                </a:lnTo>
                <a:lnTo>
                  <a:pt x="320" y="32100"/>
                </a:lnTo>
                <a:lnTo>
                  <a:pt x="240" y="32451"/>
                </a:lnTo>
                <a:lnTo>
                  <a:pt x="178" y="32803"/>
                </a:lnTo>
                <a:lnTo>
                  <a:pt x="125" y="33154"/>
                </a:lnTo>
                <a:lnTo>
                  <a:pt x="80" y="33505"/>
                </a:lnTo>
                <a:lnTo>
                  <a:pt x="45" y="33856"/>
                </a:lnTo>
                <a:lnTo>
                  <a:pt x="18" y="34208"/>
                </a:lnTo>
                <a:lnTo>
                  <a:pt x="9" y="34559"/>
                </a:lnTo>
                <a:lnTo>
                  <a:pt x="0" y="34910"/>
                </a:lnTo>
                <a:lnTo>
                  <a:pt x="9" y="35270"/>
                </a:lnTo>
                <a:lnTo>
                  <a:pt x="18" y="35621"/>
                </a:lnTo>
                <a:lnTo>
                  <a:pt x="45" y="35981"/>
                </a:lnTo>
                <a:lnTo>
                  <a:pt x="80" y="36341"/>
                </a:lnTo>
                <a:lnTo>
                  <a:pt x="116" y="36701"/>
                </a:lnTo>
                <a:lnTo>
                  <a:pt x="169" y="37060"/>
                </a:lnTo>
                <a:lnTo>
                  <a:pt x="231" y="37420"/>
                </a:lnTo>
                <a:lnTo>
                  <a:pt x="293" y="37780"/>
                </a:lnTo>
                <a:lnTo>
                  <a:pt x="373" y="38148"/>
                </a:lnTo>
                <a:lnTo>
                  <a:pt x="453" y="38508"/>
                </a:lnTo>
                <a:lnTo>
                  <a:pt x="551" y="38876"/>
                </a:lnTo>
                <a:lnTo>
                  <a:pt x="648" y="39245"/>
                </a:lnTo>
                <a:lnTo>
                  <a:pt x="755" y="39613"/>
                </a:lnTo>
                <a:lnTo>
                  <a:pt x="888" y="40042"/>
                </a:lnTo>
                <a:lnTo>
                  <a:pt x="1030" y="40461"/>
                </a:lnTo>
                <a:lnTo>
                  <a:pt x="1172" y="40872"/>
                </a:lnTo>
                <a:lnTo>
                  <a:pt x="1323" y="41284"/>
                </a:lnTo>
                <a:lnTo>
                  <a:pt x="1474" y="41695"/>
                </a:lnTo>
                <a:lnTo>
                  <a:pt x="1634" y="42106"/>
                </a:lnTo>
                <a:lnTo>
                  <a:pt x="1803" y="42500"/>
                </a:lnTo>
                <a:lnTo>
                  <a:pt x="1980" y="42903"/>
                </a:lnTo>
                <a:lnTo>
                  <a:pt x="2158" y="43297"/>
                </a:lnTo>
                <a:lnTo>
                  <a:pt x="2344" y="43691"/>
                </a:lnTo>
                <a:lnTo>
                  <a:pt x="2540" y="44076"/>
                </a:lnTo>
                <a:lnTo>
                  <a:pt x="2735" y="44462"/>
                </a:lnTo>
                <a:lnTo>
                  <a:pt x="2939" y="44839"/>
                </a:lnTo>
                <a:lnTo>
                  <a:pt x="3153" y="45216"/>
                </a:lnTo>
                <a:lnTo>
                  <a:pt x="3366" y="45584"/>
                </a:lnTo>
                <a:lnTo>
                  <a:pt x="3597" y="45953"/>
                </a:lnTo>
                <a:lnTo>
                  <a:pt x="3827" y="46321"/>
                </a:lnTo>
                <a:lnTo>
                  <a:pt x="4058" y="46681"/>
                </a:lnTo>
                <a:lnTo>
                  <a:pt x="4307" y="47032"/>
                </a:lnTo>
                <a:lnTo>
                  <a:pt x="4556" y="47383"/>
                </a:lnTo>
                <a:lnTo>
                  <a:pt x="4813" y="47734"/>
                </a:lnTo>
                <a:lnTo>
                  <a:pt x="5079" y="48077"/>
                </a:lnTo>
                <a:lnTo>
                  <a:pt x="5355" y="48411"/>
                </a:lnTo>
                <a:lnTo>
                  <a:pt x="5630" y="48754"/>
                </a:lnTo>
                <a:lnTo>
                  <a:pt x="5914" y="49079"/>
                </a:lnTo>
                <a:lnTo>
                  <a:pt x="6207" y="49405"/>
                </a:lnTo>
                <a:lnTo>
                  <a:pt x="6509" y="49730"/>
                </a:lnTo>
                <a:lnTo>
                  <a:pt x="6811" y="50047"/>
                </a:lnTo>
                <a:lnTo>
                  <a:pt x="7131" y="50364"/>
                </a:lnTo>
                <a:lnTo>
                  <a:pt x="7450" y="50673"/>
                </a:lnTo>
                <a:lnTo>
                  <a:pt x="7779" y="50981"/>
                </a:lnTo>
                <a:lnTo>
                  <a:pt x="8116" y="51281"/>
                </a:lnTo>
                <a:lnTo>
                  <a:pt x="8338" y="51478"/>
                </a:lnTo>
                <a:lnTo>
                  <a:pt x="8569" y="51666"/>
                </a:lnTo>
                <a:lnTo>
                  <a:pt x="8800" y="51846"/>
                </a:lnTo>
                <a:lnTo>
                  <a:pt x="9031" y="52018"/>
                </a:lnTo>
                <a:lnTo>
                  <a:pt x="9271" y="52189"/>
                </a:lnTo>
                <a:lnTo>
                  <a:pt x="9510" y="52352"/>
                </a:lnTo>
                <a:lnTo>
                  <a:pt x="9750" y="52506"/>
                </a:lnTo>
                <a:lnTo>
                  <a:pt x="9990" y="52660"/>
                </a:lnTo>
                <a:lnTo>
                  <a:pt x="10239" y="52797"/>
                </a:lnTo>
                <a:lnTo>
                  <a:pt x="10487" y="52934"/>
                </a:lnTo>
                <a:lnTo>
                  <a:pt x="10736" y="53063"/>
                </a:lnTo>
                <a:lnTo>
                  <a:pt x="10984" y="53183"/>
                </a:lnTo>
                <a:lnTo>
                  <a:pt x="11242" y="53294"/>
                </a:lnTo>
                <a:lnTo>
                  <a:pt x="11499" y="53406"/>
                </a:lnTo>
                <a:lnTo>
                  <a:pt x="11766" y="53508"/>
                </a:lnTo>
                <a:lnTo>
                  <a:pt x="12023" y="53594"/>
                </a:lnTo>
                <a:lnTo>
                  <a:pt x="12290" y="53680"/>
                </a:lnTo>
                <a:lnTo>
                  <a:pt x="12565" y="53757"/>
                </a:lnTo>
                <a:lnTo>
                  <a:pt x="12831" y="53834"/>
                </a:lnTo>
                <a:lnTo>
                  <a:pt x="13107" y="53894"/>
                </a:lnTo>
                <a:lnTo>
                  <a:pt x="13382" y="53954"/>
                </a:lnTo>
                <a:lnTo>
                  <a:pt x="13666" y="53997"/>
                </a:lnTo>
                <a:lnTo>
                  <a:pt x="13941" y="54039"/>
                </a:lnTo>
                <a:lnTo>
                  <a:pt x="14226" y="54074"/>
                </a:lnTo>
                <a:lnTo>
                  <a:pt x="14519" y="54091"/>
                </a:lnTo>
                <a:lnTo>
                  <a:pt x="14803" y="54108"/>
                </a:lnTo>
                <a:lnTo>
                  <a:pt x="15096" y="54117"/>
                </a:lnTo>
                <a:lnTo>
                  <a:pt x="15398" y="54117"/>
                </a:lnTo>
                <a:lnTo>
                  <a:pt x="15691" y="54108"/>
                </a:lnTo>
                <a:lnTo>
                  <a:pt x="15993" y="54099"/>
                </a:lnTo>
                <a:lnTo>
                  <a:pt x="16303" y="54074"/>
                </a:lnTo>
                <a:lnTo>
                  <a:pt x="16605" y="54039"/>
                </a:lnTo>
                <a:lnTo>
                  <a:pt x="16792" y="54039"/>
                </a:lnTo>
                <a:lnTo>
                  <a:pt x="17032" y="54065"/>
                </a:lnTo>
                <a:lnTo>
                  <a:pt x="17032" y="54485"/>
                </a:lnTo>
                <a:lnTo>
                  <a:pt x="17032" y="54682"/>
                </a:lnTo>
                <a:lnTo>
                  <a:pt x="17023" y="54870"/>
                </a:lnTo>
                <a:lnTo>
                  <a:pt x="17005" y="55093"/>
                </a:lnTo>
                <a:lnTo>
                  <a:pt x="16996" y="55316"/>
                </a:lnTo>
                <a:lnTo>
                  <a:pt x="16987" y="55530"/>
                </a:lnTo>
                <a:lnTo>
                  <a:pt x="16987" y="55744"/>
                </a:lnTo>
                <a:lnTo>
                  <a:pt x="16996" y="55958"/>
                </a:lnTo>
                <a:lnTo>
                  <a:pt x="17014" y="56164"/>
                </a:lnTo>
                <a:lnTo>
                  <a:pt x="17032" y="56378"/>
                </a:lnTo>
                <a:lnTo>
                  <a:pt x="17049" y="56584"/>
                </a:lnTo>
                <a:lnTo>
                  <a:pt x="17085" y="56781"/>
                </a:lnTo>
                <a:lnTo>
                  <a:pt x="17120" y="56986"/>
                </a:lnTo>
                <a:lnTo>
                  <a:pt x="17165" y="57183"/>
                </a:lnTo>
                <a:lnTo>
                  <a:pt x="17209" y="57380"/>
                </a:lnTo>
                <a:lnTo>
                  <a:pt x="17262" y="57577"/>
                </a:lnTo>
                <a:lnTo>
                  <a:pt x="17325" y="57766"/>
                </a:lnTo>
                <a:lnTo>
                  <a:pt x="17387" y="57954"/>
                </a:lnTo>
                <a:lnTo>
                  <a:pt x="17458" y="58143"/>
                </a:lnTo>
                <a:lnTo>
                  <a:pt x="17538" y="58331"/>
                </a:lnTo>
                <a:lnTo>
                  <a:pt x="17618" y="58520"/>
                </a:lnTo>
                <a:lnTo>
                  <a:pt x="17706" y="58700"/>
                </a:lnTo>
                <a:lnTo>
                  <a:pt x="17804" y="58880"/>
                </a:lnTo>
                <a:lnTo>
                  <a:pt x="17902" y="59060"/>
                </a:lnTo>
                <a:lnTo>
                  <a:pt x="18008" y="59231"/>
                </a:lnTo>
                <a:lnTo>
                  <a:pt x="18115" y="59411"/>
                </a:lnTo>
                <a:lnTo>
                  <a:pt x="18239" y="59582"/>
                </a:lnTo>
                <a:lnTo>
                  <a:pt x="18364" y="59753"/>
                </a:lnTo>
                <a:lnTo>
                  <a:pt x="18488" y="59916"/>
                </a:lnTo>
                <a:lnTo>
                  <a:pt x="18621" y="60088"/>
                </a:lnTo>
                <a:lnTo>
                  <a:pt x="18763" y="60250"/>
                </a:lnTo>
                <a:lnTo>
                  <a:pt x="18905" y="60413"/>
                </a:lnTo>
                <a:lnTo>
                  <a:pt x="19056" y="60567"/>
                </a:lnTo>
                <a:lnTo>
                  <a:pt x="19216" y="60730"/>
                </a:lnTo>
                <a:lnTo>
                  <a:pt x="19376" y="60884"/>
                </a:lnTo>
                <a:lnTo>
                  <a:pt x="19793" y="61270"/>
                </a:lnTo>
                <a:lnTo>
                  <a:pt x="20210" y="61647"/>
                </a:lnTo>
                <a:lnTo>
                  <a:pt x="20628" y="62015"/>
                </a:lnTo>
                <a:lnTo>
                  <a:pt x="21054" y="62383"/>
                </a:lnTo>
                <a:lnTo>
                  <a:pt x="21489" y="62743"/>
                </a:lnTo>
                <a:lnTo>
                  <a:pt x="21924" y="63094"/>
                </a:lnTo>
                <a:lnTo>
                  <a:pt x="22368" y="63437"/>
                </a:lnTo>
                <a:lnTo>
                  <a:pt x="22812" y="63780"/>
                </a:lnTo>
                <a:lnTo>
                  <a:pt x="23265" y="64105"/>
                </a:lnTo>
                <a:lnTo>
                  <a:pt x="23727" y="64431"/>
                </a:lnTo>
                <a:lnTo>
                  <a:pt x="24189" y="64748"/>
                </a:lnTo>
                <a:lnTo>
                  <a:pt x="24659" y="65056"/>
                </a:lnTo>
                <a:lnTo>
                  <a:pt x="25130" y="65356"/>
                </a:lnTo>
                <a:lnTo>
                  <a:pt x="25618" y="65647"/>
                </a:lnTo>
                <a:lnTo>
                  <a:pt x="26107" y="65930"/>
                </a:lnTo>
                <a:lnTo>
                  <a:pt x="26595" y="66204"/>
                </a:lnTo>
                <a:lnTo>
                  <a:pt x="27083" y="66470"/>
                </a:lnTo>
                <a:lnTo>
                  <a:pt x="27572" y="66710"/>
                </a:lnTo>
                <a:lnTo>
                  <a:pt x="28060" y="66941"/>
                </a:lnTo>
                <a:lnTo>
                  <a:pt x="28549" y="67155"/>
                </a:lnTo>
                <a:lnTo>
                  <a:pt x="29046" y="67361"/>
                </a:lnTo>
                <a:lnTo>
                  <a:pt x="29534" y="67549"/>
                </a:lnTo>
                <a:lnTo>
                  <a:pt x="30031" y="67729"/>
                </a:lnTo>
                <a:lnTo>
                  <a:pt x="30529" y="67883"/>
                </a:lnTo>
                <a:lnTo>
                  <a:pt x="31017" y="68029"/>
                </a:lnTo>
                <a:lnTo>
                  <a:pt x="31514" y="68166"/>
                </a:lnTo>
                <a:lnTo>
                  <a:pt x="32012" y="68277"/>
                </a:lnTo>
                <a:lnTo>
                  <a:pt x="32509" y="68380"/>
                </a:lnTo>
                <a:lnTo>
                  <a:pt x="33015" y="68466"/>
                </a:lnTo>
                <a:lnTo>
                  <a:pt x="33512" y="68534"/>
                </a:lnTo>
                <a:lnTo>
                  <a:pt x="34010" y="68594"/>
                </a:lnTo>
                <a:lnTo>
                  <a:pt x="34516" y="68628"/>
                </a:lnTo>
                <a:lnTo>
                  <a:pt x="35013" y="68654"/>
                </a:lnTo>
                <a:lnTo>
                  <a:pt x="35519" y="68663"/>
                </a:lnTo>
                <a:lnTo>
                  <a:pt x="36025" y="68654"/>
                </a:lnTo>
                <a:lnTo>
                  <a:pt x="36531" y="68628"/>
                </a:lnTo>
                <a:lnTo>
                  <a:pt x="37038" y="68586"/>
                </a:lnTo>
                <a:lnTo>
                  <a:pt x="37544" y="68526"/>
                </a:lnTo>
                <a:lnTo>
                  <a:pt x="38050" y="68449"/>
                </a:lnTo>
                <a:lnTo>
                  <a:pt x="38556" y="68363"/>
                </a:lnTo>
                <a:lnTo>
                  <a:pt x="39062" y="68252"/>
                </a:lnTo>
                <a:lnTo>
                  <a:pt x="39577" y="68123"/>
                </a:lnTo>
                <a:lnTo>
                  <a:pt x="40083" y="67977"/>
                </a:lnTo>
                <a:lnTo>
                  <a:pt x="40598" y="67823"/>
                </a:lnTo>
                <a:lnTo>
                  <a:pt x="41105" y="67643"/>
                </a:lnTo>
                <a:lnTo>
                  <a:pt x="41620" y="67446"/>
                </a:lnTo>
                <a:lnTo>
                  <a:pt x="42135" y="67232"/>
                </a:lnTo>
                <a:lnTo>
                  <a:pt x="42650" y="67001"/>
                </a:lnTo>
                <a:lnTo>
                  <a:pt x="43209" y="66718"/>
                </a:lnTo>
                <a:lnTo>
                  <a:pt x="43768" y="66427"/>
                </a:lnTo>
                <a:lnTo>
                  <a:pt x="44319" y="66127"/>
                </a:lnTo>
                <a:lnTo>
                  <a:pt x="44861" y="65810"/>
                </a:lnTo>
                <a:lnTo>
                  <a:pt x="45944" y="65168"/>
                </a:lnTo>
                <a:lnTo>
                  <a:pt x="46486" y="64851"/>
                </a:lnTo>
                <a:lnTo>
                  <a:pt x="47027" y="64542"/>
                </a:lnTo>
                <a:lnTo>
                  <a:pt x="47471" y="64285"/>
                </a:lnTo>
                <a:lnTo>
                  <a:pt x="48128" y="65382"/>
                </a:lnTo>
                <a:lnTo>
                  <a:pt x="48413" y="65836"/>
                </a:lnTo>
                <a:lnTo>
                  <a:pt x="48714" y="66290"/>
                </a:lnTo>
                <a:lnTo>
                  <a:pt x="49025" y="66718"/>
                </a:lnTo>
                <a:lnTo>
                  <a:pt x="49336" y="67138"/>
                </a:lnTo>
                <a:lnTo>
                  <a:pt x="49665" y="67549"/>
                </a:lnTo>
                <a:lnTo>
                  <a:pt x="50002" y="67943"/>
                </a:lnTo>
                <a:lnTo>
                  <a:pt x="50348" y="68320"/>
                </a:lnTo>
                <a:lnTo>
                  <a:pt x="50704" y="68688"/>
                </a:lnTo>
                <a:lnTo>
                  <a:pt x="51059" y="69040"/>
                </a:lnTo>
                <a:lnTo>
                  <a:pt x="51432" y="69382"/>
                </a:lnTo>
                <a:lnTo>
                  <a:pt x="51813" y="69716"/>
                </a:lnTo>
                <a:lnTo>
                  <a:pt x="52204" y="70033"/>
                </a:lnTo>
                <a:lnTo>
                  <a:pt x="52595" y="70333"/>
                </a:lnTo>
                <a:lnTo>
                  <a:pt x="53003" y="70633"/>
                </a:lnTo>
                <a:lnTo>
                  <a:pt x="53421" y="70907"/>
                </a:lnTo>
                <a:lnTo>
                  <a:pt x="53838" y="71181"/>
                </a:lnTo>
                <a:lnTo>
                  <a:pt x="54264" y="71438"/>
                </a:lnTo>
                <a:lnTo>
                  <a:pt x="54708" y="71678"/>
                </a:lnTo>
                <a:lnTo>
                  <a:pt x="55152" y="71918"/>
                </a:lnTo>
                <a:lnTo>
                  <a:pt x="55605" y="72141"/>
                </a:lnTo>
                <a:lnTo>
                  <a:pt x="56058" y="72346"/>
                </a:lnTo>
                <a:lnTo>
                  <a:pt x="56529" y="72543"/>
                </a:lnTo>
                <a:lnTo>
                  <a:pt x="56999" y="72732"/>
                </a:lnTo>
                <a:lnTo>
                  <a:pt x="57488" y="72912"/>
                </a:lnTo>
                <a:lnTo>
                  <a:pt x="57976" y="73083"/>
                </a:lnTo>
                <a:lnTo>
                  <a:pt x="58473" y="73237"/>
                </a:lnTo>
                <a:lnTo>
                  <a:pt x="58971" y="73383"/>
                </a:lnTo>
                <a:lnTo>
                  <a:pt x="59486" y="73520"/>
                </a:lnTo>
                <a:lnTo>
                  <a:pt x="60001" y="73640"/>
                </a:lnTo>
                <a:lnTo>
                  <a:pt x="60525" y="73760"/>
                </a:lnTo>
                <a:lnTo>
                  <a:pt x="61048" y="73863"/>
                </a:lnTo>
                <a:lnTo>
                  <a:pt x="61590" y="73957"/>
                </a:lnTo>
                <a:lnTo>
                  <a:pt x="61839" y="73991"/>
                </a:lnTo>
                <a:lnTo>
                  <a:pt x="62087" y="74025"/>
                </a:lnTo>
                <a:lnTo>
                  <a:pt x="62336" y="74051"/>
                </a:lnTo>
                <a:lnTo>
                  <a:pt x="62585" y="74077"/>
                </a:lnTo>
                <a:lnTo>
                  <a:pt x="62842" y="74085"/>
                </a:lnTo>
                <a:lnTo>
                  <a:pt x="63091" y="74103"/>
                </a:lnTo>
                <a:lnTo>
                  <a:pt x="63588" y="74103"/>
                </a:lnTo>
                <a:lnTo>
                  <a:pt x="64076" y="74085"/>
                </a:lnTo>
                <a:lnTo>
                  <a:pt x="64574" y="74051"/>
                </a:lnTo>
                <a:lnTo>
                  <a:pt x="65062" y="73991"/>
                </a:lnTo>
                <a:lnTo>
                  <a:pt x="65550" y="73923"/>
                </a:lnTo>
                <a:lnTo>
                  <a:pt x="66039" y="73828"/>
                </a:lnTo>
                <a:lnTo>
                  <a:pt x="66527" y="73717"/>
                </a:lnTo>
                <a:lnTo>
                  <a:pt x="67007" y="73597"/>
                </a:lnTo>
                <a:lnTo>
                  <a:pt x="67486" y="73460"/>
                </a:lnTo>
                <a:lnTo>
                  <a:pt x="67957" y="73306"/>
                </a:lnTo>
                <a:lnTo>
                  <a:pt x="68436" y="73143"/>
                </a:lnTo>
                <a:lnTo>
                  <a:pt x="68907" y="72972"/>
                </a:lnTo>
                <a:lnTo>
                  <a:pt x="69369" y="72783"/>
                </a:lnTo>
                <a:lnTo>
                  <a:pt x="69999" y="72509"/>
                </a:lnTo>
                <a:lnTo>
                  <a:pt x="70630" y="72226"/>
                </a:lnTo>
                <a:lnTo>
                  <a:pt x="71251" y="71935"/>
                </a:lnTo>
                <a:lnTo>
                  <a:pt x="71855" y="71635"/>
                </a:lnTo>
                <a:lnTo>
                  <a:pt x="72459" y="71318"/>
                </a:lnTo>
                <a:lnTo>
                  <a:pt x="73054" y="70984"/>
                </a:lnTo>
                <a:lnTo>
                  <a:pt x="73640" y="70642"/>
                </a:lnTo>
                <a:lnTo>
                  <a:pt x="74226" y="70290"/>
                </a:lnTo>
                <a:lnTo>
                  <a:pt x="74794" y="69922"/>
                </a:lnTo>
                <a:lnTo>
                  <a:pt x="75354" y="69545"/>
                </a:lnTo>
                <a:lnTo>
                  <a:pt x="75913" y="69160"/>
                </a:lnTo>
                <a:lnTo>
                  <a:pt x="76455" y="68757"/>
                </a:lnTo>
                <a:lnTo>
                  <a:pt x="76988" y="68337"/>
                </a:lnTo>
                <a:lnTo>
                  <a:pt x="77520" y="67909"/>
                </a:lnTo>
                <a:lnTo>
                  <a:pt x="78035" y="67472"/>
                </a:lnTo>
                <a:lnTo>
                  <a:pt x="78550" y="67018"/>
                </a:lnTo>
                <a:lnTo>
                  <a:pt x="78843" y="66744"/>
                </a:lnTo>
                <a:lnTo>
                  <a:pt x="79136" y="66461"/>
                </a:lnTo>
                <a:lnTo>
                  <a:pt x="79421" y="66178"/>
                </a:lnTo>
                <a:lnTo>
                  <a:pt x="79696" y="65887"/>
                </a:lnTo>
                <a:lnTo>
                  <a:pt x="79962" y="65587"/>
                </a:lnTo>
                <a:lnTo>
                  <a:pt x="80220" y="65287"/>
                </a:lnTo>
                <a:lnTo>
                  <a:pt x="80468" y="64979"/>
                </a:lnTo>
                <a:lnTo>
                  <a:pt x="80708" y="64671"/>
                </a:lnTo>
                <a:lnTo>
                  <a:pt x="80939" y="64345"/>
                </a:lnTo>
                <a:lnTo>
                  <a:pt x="81170" y="64020"/>
                </a:lnTo>
                <a:lnTo>
                  <a:pt x="81383" y="63686"/>
                </a:lnTo>
                <a:lnTo>
                  <a:pt x="81587" y="63351"/>
                </a:lnTo>
                <a:lnTo>
                  <a:pt x="81783" y="63000"/>
                </a:lnTo>
                <a:lnTo>
                  <a:pt x="81960" y="62649"/>
                </a:lnTo>
                <a:lnTo>
                  <a:pt x="82138" y="62289"/>
                </a:lnTo>
                <a:lnTo>
                  <a:pt x="82298" y="61921"/>
                </a:lnTo>
                <a:lnTo>
                  <a:pt x="82342" y="61827"/>
                </a:lnTo>
                <a:lnTo>
                  <a:pt x="82395" y="61732"/>
                </a:lnTo>
                <a:lnTo>
                  <a:pt x="82493" y="61578"/>
                </a:lnTo>
                <a:lnTo>
                  <a:pt x="83381" y="61801"/>
                </a:lnTo>
                <a:lnTo>
                  <a:pt x="84251" y="62024"/>
                </a:lnTo>
                <a:lnTo>
                  <a:pt x="84686" y="62126"/>
                </a:lnTo>
                <a:lnTo>
                  <a:pt x="85112" y="62229"/>
                </a:lnTo>
                <a:lnTo>
                  <a:pt x="85548" y="62323"/>
                </a:lnTo>
                <a:lnTo>
                  <a:pt x="85983" y="62401"/>
                </a:lnTo>
                <a:lnTo>
                  <a:pt x="86311" y="62443"/>
                </a:lnTo>
                <a:lnTo>
                  <a:pt x="86640" y="62486"/>
                </a:lnTo>
                <a:lnTo>
                  <a:pt x="86959" y="62512"/>
                </a:lnTo>
                <a:lnTo>
                  <a:pt x="87279" y="62538"/>
                </a:lnTo>
                <a:lnTo>
                  <a:pt x="87599" y="62546"/>
                </a:lnTo>
                <a:lnTo>
                  <a:pt x="87910" y="62546"/>
                </a:lnTo>
                <a:lnTo>
                  <a:pt x="88212" y="62538"/>
                </a:lnTo>
                <a:lnTo>
                  <a:pt x="88513" y="62512"/>
                </a:lnTo>
                <a:lnTo>
                  <a:pt x="88815" y="62486"/>
                </a:lnTo>
                <a:lnTo>
                  <a:pt x="89108" y="62443"/>
                </a:lnTo>
                <a:lnTo>
                  <a:pt x="89401" y="62392"/>
                </a:lnTo>
                <a:lnTo>
                  <a:pt x="89686" y="62332"/>
                </a:lnTo>
                <a:lnTo>
                  <a:pt x="89970" y="62263"/>
                </a:lnTo>
                <a:lnTo>
                  <a:pt x="90254" y="62186"/>
                </a:lnTo>
                <a:lnTo>
                  <a:pt x="90529" y="62092"/>
                </a:lnTo>
                <a:lnTo>
                  <a:pt x="90796" y="61998"/>
                </a:lnTo>
                <a:lnTo>
                  <a:pt x="91062" y="61887"/>
                </a:lnTo>
                <a:lnTo>
                  <a:pt x="91328" y="61767"/>
                </a:lnTo>
                <a:lnTo>
                  <a:pt x="91586" y="61638"/>
                </a:lnTo>
                <a:lnTo>
                  <a:pt x="91834" y="61501"/>
                </a:lnTo>
                <a:lnTo>
                  <a:pt x="92092" y="61355"/>
                </a:lnTo>
                <a:lnTo>
                  <a:pt x="92332" y="61193"/>
                </a:lnTo>
                <a:lnTo>
                  <a:pt x="92580" y="61030"/>
                </a:lnTo>
                <a:lnTo>
                  <a:pt x="92811" y="60850"/>
                </a:lnTo>
                <a:lnTo>
                  <a:pt x="93051" y="60661"/>
                </a:lnTo>
                <a:lnTo>
                  <a:pt x="93282" y="60464"/>
                </a:lnTo>
                <a:lnTo>
                  <a:pt x="93504" y="60259"/>
                </a:lnTo>
                <a:lnTo>
                  <a:pt x="93726" y="60036"/>
                </a:lnTo>
                <a:lnTo>
                  <a:pt x="93948" y="59813"/>
                </a:lnTo>
                <a:lnTo>
                  <a:pt x="94161" y="59574"/>
                </a:lnTo>
                <a:lnTo>
                  <a:pt x="94365" y="59334"/>
                </a:lnTo>
                <a:lnTo>
                  <a:pt x="94569" y="59077"/>
                </a:lnTo>
                <a:lnTo>
                  <a:pt x="94747" y="58845"/>
                </a:lnTo>
                <a:lnTo>
                  <a:pt x="94916" y="58605"/>
                </a:lnTo>
                <a:lnTo>
                  <a:pt x="95084" y="58374"/>
                </a:lnTo>
                <a:lnTo>
                  <a:pt x="95244" y="58134"/>
                </a:lnTo>
                <a:lnTo>
                  <a:pt x="95404" y="57894"/>
                </a:lnTo>
                <a:lnTo>
                  <a:pt x="95555" y="57655"/>
                </a:lnTo>
                <a:lnTo>
                  <a:pt x="95697" y="57415"/>
                </a:lnTo>
                <a:lnTo>
                  <a:pt x="95830" y="57166"/>
                </a:lnTo>
                <a:lnTo>
                  <a:pt x="95964" y="56918"/>
                </a:lnTo>
                <a:lnTo>
                  <a:pt x="96097" y="56669"/>
                </a:lnTo>
                <a:lnTo>
                  <a:pt x="96212" y="56421"/>
                </a:lnTo>
                <a:lnTo>
                  <a:pt x="96336" y="56173"/>
                </a:lnTo>
                <a:lnTo>
                  <a:pt x="96443" y="55916"/>
                </a:lnTo>
                <a:lnTo>
                  <a:pt x="96550" y="55659"/>
                </a:lnTo>
                <a:lnTo>
                  <a:pt x="96647" y="55402"/>
                </a:lnTo>
                <a:lnTo>
                  <a:pt x="96736" y="55145"/>
                </a:lnTo>
                <a:lnTo>
                  <a:pt x="96825" y="54879"/>
                </a:lnTo>
                <a:lnTo>
                  <a:pt x="96905" y="54622"/>
                </a:lnTo>
                <a:lnTo>
                  <a:pt x="96985" y="54356"/>
                </a:lnTo>
                <a:lnTo>
                  <a:pt x="97047" y="54091"/>
                </a:lnTo>
                <a:lnTo>
                  <a:pt x="97118" y="53817"/>
                </a:lnTo>
                <a:lnTo>
                  <a:pt x="97171" y="53551"/>
                </a:lnTo>
                <a:lnTo>
                  <a:pt x="97224" y="53277"/>
                </a:lnTo>
                <a:lnTo>
                  <a:pt x="97269" y="53003"/>
                </a:lnTo>
                <a:lnTo>
                  <a:pt x="97304" y="52729"/>
                </a:lnTo>
                <a:lnTo>
                  <a:pt x="97340" y="52446"/>
                </a:lnTo>
                <a:lnTo>
                  <a:pt x="97367" y="52172"/>
                </a:lnTo>
                <a:lnTo>
                  <a:pt x="97384" y="51889"/>
                </a:lnTo>
                <a:lnTo>
                  <a:pt x="97393" y="51607"/>
                </a:lnTo>
                <a:lnTo>
                  <a:pt x="97402" y="51324"/>
                </a:lnTo>
                <a:lnTo>
                  <a:pt x="97402" y="51033"/>
                </a:lnTo>
                <a:lnTo>
                  <a:pt x="97402" y="50750"/>
                </a:lnTo>
                <a:lnTo>
                  <a:pt x="97375" y="50150"/>
                </a:lnTo>
                <a:lnTo>
                  <a:pt x="97349" y="49559"/>
                </a:lnTo>
                <a:lnTo>
                  <a:pt x="97304" y="48959"/>
                </a:lnTo>
                <a:lnTo>
                  <a:pt x="97260" y="48368"/>
                </a:lnTo>
                <a:lnTo>
                  <a:pt x="97198" y="47777"/>
                </a:lnTo>
                <a:lnTo>
                  <a:pt x="97118" y="47186"/>
                </a:lnTo>
                <a:lnTo>
                  <a:pt x="97029" y="46604"/>
                </a:lnTo>
                <a:lnTo>
                  <a:pt x="96923" y="46012"/>
                </a:lnTo>
                <a:lnTo>
                  <a:pt x="96852" y="45696"/>
                </a:lnTo>
                <a:lnTo>
                  <a:pt x="96772" y="45370"/>
                </a:lnTo>
                <a:lnTo>
                  <a:pt x="96692" y="45062"/>
                </a:lnTo>
                <a:lnTo>
                  <a:pt x="96603" y="44745"/>
                </a:lnTo>
                <a:lnTo>
                  <a:pt x="96505" y="44445"/>
                </a:lnTo>
                <a:lnTo>
                  <a:pt x="96408" y="44136"/>
                </a:lnTo>
                <a:lnTo>
                  <a:pt x="96292" y="43837"/>
                </a:lnTo>
                <a:lnTo>
                  <a:pt x="96177" y="43545"/>
                </a:lnTo>
                <a:lnTo>
                  <a:pt x="96052" y="43254"/>
                </a:lnTo>
                <a:lnTo>
                  <a:pt x="95919" y="42963"/>
                </a:lnTo>
                <a:lnTo>
                  <a:pt x="95786" y="42680"/>
                </a:lnTo>
                <a:lnTo>
                  <a:pt x="95644" y="42397"/>
                </a:lnTo>
                <a:lnTo>
                  <a:pt x="95493" y="42123"/>
                </a:lnTo>
                <a:lnTo>
                  <a:pt x="95333" y="41849"/>
                </a:lnTo>
                <a:lnTo>
                  <a:pt x="95173" y="41584"/>
                </a:lnTo>
                <a:lnTo>
                  <a:pt x="95005" y="41318"/>
                </a:lnTo>
                <a:lnTo>
                  <a:pt x="94827" y="41052"/>
                </a:lnTo>
                <a:lnTo>
                  <a:pt x="94640" y="40795"/>
                </a:lnTo>
                <a:lnTo>
                  <a:pt x="94454" y="40538"/>
                </a:lnTo>
                <a:lnTo>
                  <a:pt x="94259" y="40290"/>
                </a:lnTo>
                <a:lnTo>
                  <a:pt x="94063" y="40042"/>
                </a:lnTo>
                <a:lnTo>
                  <a:pt x="93850" y="39802"/>
                </a:lnTo>
                <a:lnTo>
                  <a:pt x="93637" y="39562"/>
                </a:lnTo>
                <a:lnTo>
                  <a:pt x="93424" y="39330"/>
                </a:lnTo>
                <a:lnTo>
                  <a:pt x="93193" y="39099"/>
                </a:lnTo>
                <a:lnTo>
                  <a:pt x="92962" y="38868"/>
                </a:lnTo>
                <a:lnTo>
                  <a:pt x="92722" y="38645"/>
                </a:lnTo>
                <a:lnTo>
                  <a:pt x="92483" y="38422"/>
                </a:lnTo>
                <a:lnTo>
                  <a:pt x="92234" y="38208"/>
                </a:lnTo>
                <a:lnTo>
                  <a:pt x="91977" y="37994"/>
                </a:lnTo>
                <a:lnTo>
                  <a:pt x="91719" y="37780"/>
                </a:lnTo>
                <a:lnTo>
                  <a:pt x="91453" y="37574"/>
                </a:lnTo>
                <a:lnTo>
                  <a:pt x="91222" y="37394"/>
                </a:lnTo>
                <a:lnTo>
                  <a:pt x="90982" y="37206"/>
                </a:lnTo>
                <a:lnTo>
                  <a:pt x="90964" y="37180"/>
                </a:lnTo>
                <a:lnTo>
                  <a:pt x="90955" y="37137"/>
                </a:lnTo>
                <a:lnTo>
                  <a:pt x="90920" y="37043"/>
                </a:lnTo>
                <a:lnTo>
                  <a:pt x="91089" y="36906"/>
                </a:lnTo>
                <a:lnTo>
                  <a:pt x="91177" y="36846"/>
                </a:lnTo>
                <a:lnTo>
                  <a:pt x="91266" y="36795"/>
                </a:lnTo>
                <a:lnTo>
                  <a:pt x="91444" y="36718"/>
                </a:lnTo>
                <a:lnTo>
                  <a:pt x="91612" y="36632"/>
                </a:lnTo>
                <a:lnTo>
                  <a:pt x="91772" y="36546"/>
                </a:lnTo>
                <a:lnTo>
                  <a:pt x="91941" y="36452"/>
                </a:lnTo>
                <a:lnTo>
                  <a:pt x="92261" y="36246"/>
                </a:lnTo>
                <a:lnTo>
                  <a:pt x="92571" y="36032"/>
                </a:lnTo>
                <a:lnTo>
                  <a:pt x="92873" y="35801"/>
                </a:lnTo>
                <a:lnTo>
                  <a:pt x="93166" y="35544"/>
                </a:lnTo>
                <a:lnTo>
                  <a:pt x="93442" y="35278"/>
                </a:lnTo>
                <a:lnTo>
                  <a:pt x="93717" y="34996"/>
                </a:lnTo>
                <a:lnTo>
                  <a:pt x="93974" y="34705"/>
                </a:lnTo>
                <a:lnTo>
                  <a:pt x="94214" y="34396"/>
                </a:lnTo>
                <a:lnTo>
                  <a:pt x="94445" y="34071"/>
                </a:lnTo>
                <a:lnTo>
                  <a:pt x="94667" y="33745"/>
                </a:lnTo>
                <a:lnTo>
                  <a:pt x="94871" y="33394"/>
                </a:lnTo>
                <a:lnTo>
                  <a:pt x="95067" y="33043"/>
                </a:lnTo>
                <a:lnTo>
                  <a:pt x="95244" y="32674"/>
                </a:lnTo>
                <a:lnTo>
                  <a:pt x="95413" y="32306"/>
                </a:lnTo>
                <a:lnTo>
                  <a:pt x="95564" y="31920"/>
                </a:lnTo>
                <a:lnTo>
                  <a:pt x="95697" y="31535"/>
                </a:lnTo>
                <a:lnTo>
                  <a:pt x="95821" y="31141"/>
                </a:lnTo>
                <a:lnTo>
                  <a:pt x="95928" y="30738"/>
                </a:lnTo>
                <a:lnTo>
                  <a:pt x="96017" y="30327"/>
                </a:lnTo>
                <a:lnTo>
                  <a:pt x="96097" y="29916"/>
                </a:lnTo>
                <a:lnTo>
                  <a:pt x="96150" y="29496"/>
                </a:lnTo>
                <a:lnTo>
                  <a:pt x="96194" y="29076"/>
                </a:lnTo>
                <a:lnTo>
                  <a:pt x="96221" y="28656"/>
                </a:lnTo>
                <a:lnTo>
                  <a:pt x="96221" y="28228"/>
                </a:lnTo>
                <a:lnTo>
                  <a:pt x="96212" y="27808"/>
                </a:lnTo>
                <a:lnTo>
                  <a:pt x="96186" y="27380"/>
                </a:lnTo>
                <a:lnTo>
                  <a:pt x="96141" y="26952"/>
                </a:lnTo>
                <a:lnTo>
                  <a:pt x="96079" y="26532"/>
                </a:lnTo>
                <a:lnTo>
                  <a:pt x="95990" y="26104"/>
                </a:lnTo>
                <a:lnTo>
                  <a:pt x="95893" y="25684"/>
                </a:lnTo>
                <a:lnTo>
                  <a:pt x="95750" y="25204"/>
                </a:lnTo>
                <a:lnTo>
                  <a:pt x="95591" y="24724"/>
                </a:lnTo>
                <a:lnTo>
                  <a:pt x="95422" y="24262"/>
                </a:lnTo>
                <a:lnTo>
                  <a:pt x="95235" y="23808"/>
                </a:lnTo>
                <a:lnTo>
                  <a:pt x="95031" y="23362"/>
                </a:lnTo>
                <a:lnTo>
                  <a:pt x="94809" y="22925"/>
                </a:lnTo>
                <a:lnTo>
                  <a:pt x="94569" y="22506"/>
                </a:lnTo>
                <a:lnTo>
                  <a:pt x="94445" y="22291"/>
                </a:lnTo>
                <a:lnTo>
                  <a:pt x="94312" y="22094"/>
                </a:lnTo>
                <a:lnTo>
                  <a:pt x="94179" y="21889"/>
                </a:lnTo>
                <a:lnTo>
                  <a:pt x="94037" y="21692"/>
                </a:lnTo>
                <a:lnTo>
                  <a:pt x="93895" y="21495"/>
                </a:lnTo>
                <a:lnTo>
                  <a:pt x="93744" y="21306"/>
                </a:lnTo>
                <a:lnTo>
                  <a:pt x="93584" y="21109"/>
                </a:lnTo>
                <a:lnTo>
                  <a:pt x="93433" y="20929"/>
                </a:lnTo>
                <a:lnTo>
                  <a:pt x="93264" y="20741"/>
                </a:lnTo>
                <a:lnTo>
                  <a:pt x="93095" y="20561"/>
                </a:lnTo>
                <a:lnTo>
                  <a:pt x="92927" y="20390"/>
                </a:lnTo>
                <a:lnTo>
                  <a:pt x="92740" y="20210"/>
                </a:lnTo>
                <a:lnTo>
                  <a:pt x="92563" y="20038"/>
                </a:lnTo>
                <a:lnTo>
                  <a:pt x="92376" y="19876"/>
                </a:lnTo>
                <a:lnTo>
                  <a:pt x="92181" y="19713"/>
                </a:lnTo>
                <a:lnTo>
                  <a:pt x="91977" y="19550"/>
                </a:lnTo>
                <a:lnTo>
                  <a:pt x="91772" y="19396"/>
                </a:lnTo>
                <a:lnTo>
                  <a:pt x="91568" y="19242"/>
                </a:lnTo>
                <a:lnTo>
                  <a:pt x="90618" y="18565"/>
                </a:lnTo>
                <a:lnTo>
                  <a:pt x="90138" y="18239"/>
                </a:lnTo>
                <a:lnTo>
                  <a:pt x="89659" y="17914"/>
                </a:lnTo>
                <a:lnTo>
                  <a:pt x="89171" y="17597"/>
                </a:lnTo>
                <a:lnTo>
                  <a:pt x="88682" y="17280"/>
                </a:lnTo>
                <a:lnTo>
                  <a:pt x="88185" y="16972"/>
                </a:lnTo>
                <a:lnTo>
                  <a:pt x="87688" y="16680"/>
                </a:lnTo>
                <a:lnTo>
                  <a:pt x="87457" y="16543"/>
                </a:lnTo>
                <a:lnTo>
                  <a:pt x="87217" y="16415"/>
                </a:lnTo>
                <a:lnTo>
                  <a:pt x="86977" y="16295"/>
                </a:lnTo>
                <a:lnTo>
                  <a:pt x="86737" y="16183"/>
                </a:lnTo>
                <a:lnTo>
                  <a:pt x="86498" y="16072"/>
                </a:lnTo>
                <a:lnTo>
                  <a:pt x="86249" y="15969"/>
                </a:lnTo>
                <a:lnTo>
                  <a:pt x="86009" y="15866"/>
                </a:lnTo>
                <a:lnTo>
                  <a:pt x="85761" y="15772"/>
                </a:lnTo>
                <a:lnTo>
                  <a:pt x="85512" y="15687"/>
                </a:lnTo>
                <a:lnTo>
                  <a:pt x="85263" y="15609"/>
                </a:lnTo>
                <a:lnTo>
                  <a:pt x="84757" y="15455"/>
                </a:lnTo>
                <a:lnTo>
                  <a:pt x="84251" y="15318"/>
                </a:lnTo>
                <a:lnTo>
                  <a:pt x="83736" y="15207"/>
                </a:lnTo>
                <a:lnTo>
                  <a:pt x="83221" y="15104"/>
                </a:lnTo>
                <a:lnTo>
                  <a:pt x="82706" y="15018"/>
                </a:lnTo>
                <a:lnTo>
                  <a:pt x="82182" y="14941"/>
                </a:lnTo>
                <a:lnTo>
                  <a:pt x="81649" y="14881"/>
                </a:lnTo>
                <a:lnTo>
                  <a:pt x="81125" y="14830"/>
                </a:lnTo>
                <a:lnTo>
                  <a:pt x="80593" y="14787"/>
                </a:lnTo>
                <a:lnTo>
                  <a:pt x="80060" y="14744"/>
                </a:lnTo>
                <a:lnTo>
                  <a:pt x="79527" y="14718"/>
                </a:lnTo>
                <a:lnTo>
                  <a:pt x="79181" y="14701"/>
                </a:lnTo>
                <a:lnTo>
                  <a:pt x="78843" y="14693"/>
                </a:lnTo>
                <a:lnTo>
                  <a:pt x="78151" y="14693"/>
                </a:lnTo>
                <a:lnTo>
                  <a:pt x="77423" y="14701"/>
                </a:lnTo>
                <a:lnTo>
                  <a:pt x="76668" y="14710"/>
                </a:lnTo>
                <a:lnTo>
                  <a:pt x="76668" y="14196"/>
                </a:lnTo>
                <a:lnTo>
                  <a:pt x="76668" y="13768"/>
                </a:lnTo>
                <a:lnTo>
                  <a:pt x="76650" y="13459"/>
                </a:lnTo>
                <a:lnTo>
                  <a:pt x="76632" y="13151"/>
                </a:lnTo>
                <a:lnTo>
                  <a:pt x="76597" y="12851"/>
                </a:lnTo>
                <a:lnTo>
                  <a:pt x="76552" y="12551"/>
                </a:lnTo>
                <a:lnTo>
                  <a:pt x="76499" y="12251"/>
                </a:lnTo>
                <a:lnTo>
                  <a:pt x="76428" y="11960"/>
                </a:lnTo>
                <a:lnTo>
                  <a:pt x="76348" y="11677"/>
                </a:lnTo>
                <a:lnTo>
                  <a:pt x="76251" y="11395"/>
                </a:lnTo>
                <a:lnTo>
                  <a:pt x="76153" y="11112"/>
                </a:lnTo>
                <a:lnTo>
                  <a:pt x="76029" y="10838"/>
                </a:lnTo>
                <a:lnTo>
                  <a:pt x="75904" y="10572"/>
                </a:lnTo>
                <a:lnTo>
                  <a:pt x="75762" y="10298"/>
                </a:lnTo>
                <a:lnTo>
                  <a:pt x="75602" y="10041"/>
                </a:lnTo>
                <a:lnTo>
                  <a:pt x="75442" y="9784"/>
                </a:lnTo>
                <a:lnTo>
                  <a:pt x="75256" y="9527"/>
                </a:lnTo>
                <a:lnTo>
                  <a:pt x="75070" y="9279"/>
                </a:lnTo>
                <a:lnTo>
                  <a:pt x="74856" y="9022"/>
                </a:lnTo>
                <a:lnTo>
                  <a:pt x="74643" y="8773"/>
                </a:lnTo>
                <a:lnTo>
                  <a:pt x="74421" y="8525"/>
                </a:lnTo>
                <a:lnTo>
                  <a:pt x="74199" y="8276"/>
                </a:lnTo>
                <a:lnTo>
                  <a:pt x="73977" y="8045"/>
                </a:lnTo>
                <a:lnTo>
                  <a:pt x="73755" y="7814"/>
                </a:lnTo>
                <a:lnTo>
                  <a:pt x="73524" y="7591"/>
                </a:lnTo>
                <a:lnTo>
                  <a:pt x="73285" y="7368"/>
                </a:lnTo>
                <a:lnTo>
                  <a:pt x="73054" y="7154"/>
                </a:lnTo>
                <a:lnTo>
                  <a:pt x="72805" y="6949"/>
                </a:lnTo>
                <a:lnTo>
                  <a:pt x="72565" y="6751"/>
                </a:lnTo>
                <a:lnTo>
                  <a:pt x="72308" y="6554"/>
                </a:lnTo>
                <a:lnTo>
                  <a:pt x="72059" y="6375"/>
                </a:lnTo>
                <a:lnTo>
                  <a:pt x="71802" y="6195"/>
                </a:lnTo>
                <a:lnTo>
                  <a:pt x="71535" y="6023"/>
                </a:lnTo>
                <a:lnTo>
                  <a:pt x="71269" y="5861"/>
                </a:lnTo>
                <a:lnTo>
                  <a:pt x="70994" y="5698"/>
                </a:lnTo>
                <a:lnTo>
                  <a:pt x="70718" y="5552"/>
                </a:lnTo>
                <a:lnTo>
                  <a:pt x="70443" y="5415"/>
                </a:lnTo>
                <a:lnTo>
                  <a:pt x="70150" y="5278"/>
                </a:lnTo>
                <a:lnTo>
                  <a:pt x="69866" y="5158"/>
                </a:lnTo>
                <a:lnTo>
                  <a:pt x="69564" y="5038"/>
                </a:lnTo>
                <a:lnTo>
                  <a:pt x="69262" y="4935"/>
                </a:lnTo>
                <a:lnTo>
                  <a:pt x="68960" y="4841"/>
                </a:lnTo>
                <a:lnTo>
                  <a:pt x="68649" y="4747"/>
                </a:lnTo>
                <a:lnTo>
                  <a:pt x="68330" y="4670"/>
                </a:lnTo>
                <a:lnTo>
                  <a:pt x="68001" y="4601"/>
                </a:lnTo>
                <a:lnTo>
                  <a:pt x="67673" y="4541"/>
                </a:lnTo>
                <a:lnTo>
                  <a:pt x="67344" y="4490"/>
                </a:lnTo>
                <a:lnTo>
                  <a:pt x="66998" y="4447"/>
                </a:lnTo>
                <a:lnTo>
                  <a:pt x="66652" y="4421"/>
                </a:lnTo>
                <a:lnTo>
                  <a:pt x="66296" y="4404"/>
                </a:lnTo>
                <a:lnTo>
                  <a:pt x="65826" y="4387"/>
                </a:lnTo>
                <a:lnTo>
                  <a:pt x="65355" y="4396"/>
                </a:lnTo>
                <a:lnTo>
                  <a:pt x="64893" y="4413"/>
                </a:lnTo>
                <a:lnTo>
                  <a:pt x="64423" y="4438"/>
                </a:lnTo>
                <a:lnTo>
                  <a:pt x="63970" y="4490"/>
                </a:lnTo>
                <a:lnTo>
                  <a:pt x="63508" y="4550"/>
                </a:lnTo>
                <a:lnTo>
                  <a:pt x="63055" y="4636"/>
                </a:lnTo>
                <a:lnTo>
                  <a:pt x="62611" y="4730"/>
                </a:lnTo>
                <a:lnTo>
                  <a:pt x="62167" y="4833"/>
                </a:lnTo>
                <a:lnTo>
                  <a:pt x="61723" y="4961"/>
                </a:lnTo>
                <a:lnTo>
                  <a:pt x="61288" y="5098"/>
                </a:lnTo>
                <a:lnTo>
                  <a:pt x="60853" y="5252"/>
                </a:lnTo>
                <a:lnTo>
                  <a:pt x="60427" y="5424"/>
                </a:lnTo>
                <a:lnTo>
                  <a:pt x="60001" y="5612"/>
                </a:lnTo>
                <a:lnTo>
                  <a:pt x="59574" y="5818"/>
                </a:lnTo>
                <a:lnTo>
                  <a:pt x="59157" y="6032"/>
                </a:lnTo>
                <a:lnTo>
                  <a:pt x="58837" y="6220"/>
                </a:lnTo>
                <a:lnTo>
                  <a:pt x="58518" y="6400"/>
                </a:lnTo>
                <a:lnTo>
                  <a:pt x="58393" y="6332"/>
                </a:lnTo>
                <a:lnTo>
                  <a:pt x="58349" y="6306"/>
                </a:lnTo>
                <a:lnTo>
                  <a:pt x="58305" y="6272"/>
                </a:lnTo>
                <a:lnTo>
                  <a:pt x="57878" y="5775"/>
                </a:lnTo>
                <a:lnTo>
                  <a:pt x="57443" y="5295"/>
                </a:lnTo>
                <a:lnTo>
                  <a:pt x="57221" y="5064"/>
                </a:lnTo>
                <a:lnTo>
                  <a:pt x="56999" y="4841"/>
                </a:lnTo>
                <a:lnTo>
                  <a:pt x="56768" y="4627"/>
                </a:lnTo>
                <a:lnTo>
                  <a:pt x="56537" y="4413"/>
                </a:lnTo>
                <a:lnTo>
                  <a:pt x="56316" y="4199"/>
                </a:lnTo>
                <a:lnTo>
                  <a:pt x="56085" y="4002"/>
                </a:lnTo>
                <a:lnTo>
                  <a:pt x="55845" y="3796"/>
                </a:lnTo>
                <a:lnTo>
                  <a:pt x="55614" y="3608"/>
                </a:lnTo>
                <a:lnTo>
                  <a:pt x="55374" y="3419"/>
                </a:lnTo>
                <a:lnTo>
                  <a:pt x="55135" y="3239"/>
                </a:lnTo>
                <a:lnTo>
                  <a:pt x="54895" y="3059"/>
                </a:lnTo>
                <a:lnTo>
                  <a:pt x="54646" y="2888"/>
                </a:lnTo>
                <a:lnTo>
                  <a:pt x="54406" y="2725"/>
                </a:lnTo>
                <a:lnTo>
                  <a:pt x="54158" y="2562"/>
                </a:lnTo>
                <a:lnTo>
                  <a:pt x="53909" y="2408"/>
                </a:lnTo>
                <a:lnTo>
                  <a:pt x="53652" y="2254"/>
                </a:lnTo>
                <a:lnTo>
                  <a:pt x="53403" y="2108"/>
                </a:lnTo>
                <a:lnTo>
                  <a:pt x="53145" y="1971"/>
                </a:lnTo>
                <a:lnTo>
                  <a:pt x="52888" y="1834"/>
                </a:lnTo>
                <a:lnTo>
                  <a:pt x="52630" y="1706"/>
                </a:lnTo>
                <a:lnTo>
                  <a:pt x="52373" y="1577"/>
                </a:lnTo>
                <a:lnTo>
                  <a:pt x="52107" y="1457"/>
                </a:lnTo>
                <a:lnTo>
                  <a:pt x="51849" y="1337"/>
                </a:lnTo>
                <a:lnTo>
                  <a:pt x="51583" y="1226"/>
                </a:lnTo>
                <a:lnTo>
                  <a:pt x="51316" y="1123"/>
                </a:lnTo>
                <a:lnTo>
                  <a:pt x="51041" y="1020"/>
                </a:lnTo>
                <a:lnTo>
                  <a:pt x="50775" y="926"/>
                </a:lnTo>
                <a:lnTo>
                  <a:pt x="50499" y="832"/>
                </a:lnTo>
                <a:lnTo>
                  <a:pt x="49949" y="669"/>
                </a:lnTo>
                <a:lnTo>
                  <a:pt x="49389" y="515"/>
                </a:lnTo>
                <a:lnTo>
                  <a:pt x="48830" y="386"/>
                </a:lnTo>
                <a:lnTo>
                  <a:pt x="48262" y="275"/>
                </a:lnTo>
                <a:lnTo>
                  <a:pt x="47684" y="189"/>
                </a:lnTo>
                <a:lnTo>
                  <a:pt x="47098" y="112"/>
                </a:lnTo>
                <a:lnTo>
                  <a:pt x="46512" y="61"/>
                </a:lnTo>
                <a:lnTo>
                  <a:pt x="45908" y="18"/>
                </a:lnTo>
                <a:lnTo>
                  <a:pt x="4531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9"/>
          <p:cNvSpPr/>
          <p:nvPr/>
        </p:nvSpPr>
        <p:spPr>
          <a:xfrm flipH="1">
            <a:off x="867996" y="2870950"/>
            <a:ext cx="3837777" cy="2089526"/>
          </a:xfrm>
          <a:custGeom>
            <a:rect b="b" l="l" r="r" t="t"/>
            <a:pathLst>
              <a:path extrusionOk="0" h="65262" w="78302">
                <a:moveTo>
                  <a:pt x="15611" y="1492"/>
                </a:moveTo>
                <a:lnTo>
                  <a:pt x="15877" y="1500"/>
                </a:lnTo>
                <a:lnTo>
                  <a:pt x="16135" y="1517"/>
                </a:lnTo>
                <a:lnTo>
                  <a:pt x="16401" y="1543"/>
                </a:lnTo>
                <a:lnTo>
                  <a:pt x="16934" y="1594"/>
                </a:lnTo>
                <a:lnTo>
                  <a:pt x="17200" y="1611"/>
                </a:lnTo>
                <a:lnTo>
                  <a:pt x="17466" y="1629"/>
                </a:lnTo>
                <a:lnTo>
                  <a:pt x="18630" y="1689"/>
                </a:lnTo>
                <a:lnTo>
                  <a:pt x="19793" y="1749"/>
                </a:lnTo>
                <a:lnTo>
                  <a:pt x="22119" y="1868"/>
                </a:lnTo>
                <a:lnTo>
                  <a:pt x="23283" y="1920"/>
                </a:lnTo>
                <a:lnTo>
                  <a:pt x="24455" y="1963"/>
                </a:lnTo>
                <a:lnTo>
                  <a:pt x="25618" y="1988"/>
                </a:lnTo>
                <a:lnTo>
                  <a:pt x="26195" y="1997"/>
                </a:lnTo>
                <a:lnTo>
                  <a:pt x="26781" y="1997"/>
                </a:lnTo>
                <a:lnTo>
                  <a:pt x="27634" y="1988"/>
                </a:lnTo>
                <a:lnTo>
                  <a:pt x="28486" y="1980"/>
                </a:lnTo>
                <a:lnTo>
                  <a:pt x="30200" y="1954"/>
                </a:lnTo>
                <a:lnTo>
                  <a:pt x="31905" y="1903"/>
                </a:lnTo>
                <a:lnTo>
                  <a:pt x="33610" y="1860"/>
                </a:lnTo>
                <a:lnTo>
                  <a:pt x="35315" y="1809"/>
                </a:lnTo>
                <a:lnTo>
                  <a:pt x="37029" y="1766"/>
                </a:lnTo>
                <a:lnTo>
                  <a:pt x="38733" y="1740"/>
                </a:lnTo>
                <a:lnTo>
                  <a:pt x="39586" y="1731"/>
                </a:lnTo>
                <a:lnTo>
                  <a:pt x="40438" y="1731"/>
                </a:lnTo>
                <a:lnTo>
                  <a:pt x="42161" y="1740"/>
                </a:lnTo>
                <a:lnTo>
                  <a:pt x="43893" y="1766"/>
                </a:lnTo>
                <a:lnTo>
                  <a:pt x="45615" y="1800"/>
                </a:lnTo>
                <a:lnTo>
                  <a:pt x="47338" y="1843"/>
                </a:lnTo>
                <a:lnTo>
                  <a:pt x="49061" y="1903"/>
                </a:lnTo>
                <a:lnTo>
                  <a:pt x="50783" y="1971"/>
                </a:lnTo>
                <a:lnTo>
                  <a:pt x="52506" y="2057"/>
                </a:lnTo>
                <a:lnTo>
                  <a:pt x="54229" y="2143"/>
                </a:lnTo>
                <a:lnTo>
                  <a:pt x="55951" y="2237"/>
                </a:lnTo>
                <a:lnTo>
                  <a:pt x="57674" y="2348"/>
                </a:lnTo>
                <a:lnTo>
                  <a:pt x="59397" y="2460"/>
                </a:lnTo>
                <a:lnTo>
                  <a:pt x="61119" y="2580"/>
                </a:lnTo>
                <a:lnTo>
                  <a:pt x="62842" y="2699"/>
                </a:lnTo>
                <a:lnTo>
                  <a:pt x="64556" y="2828"/>
                </a:lnTo>
                <a:lnTo>
                  <a:pt x="68001" y="3102"/>
                </a:lnTo>
                <a:lnTo>
                  <a:pt x="68454" y="3153"/>
                </a:lnTo>
                <a:lnTo>
                  <a:pt x="68676" y="3179"/>
                </a:lnTo>
                <a:lnTo>
                  <a:pt x="68898" y="3213"/>
                </a:lnTo>
                <a:lnTo>
                  <a:pt x="69120" y="3256"/>
                </a:lnTo>
                <a:lnTo>
                  <a:pt x="69333" y="3299"/>
                </a:lnTo>
                <a:lnTo>
                  <a:pt x="69546" y="3351"/>
                </a:lnTo>
                <a:lnTo>
                  <a:pt x="69759" y="3410"/>
                </a:lnTo>
                <a:lnTo>
                  <a:pt x="69972" y="3470"/>
                </a:lnTo>
                <a:lnTo>
                  <a:pt x="70185" y="3539"/>
                </a:lnTo>
                <a:lnTo>
                  <a:pt x="70390" y="3608"/>
                </a:lnTo>
                <a:lnTo>
                  <a:pt x="70594" y="3685"/>
                </a:lnTo>
                <a:lnTo>
                  <a:pt x="70789" y="3770"/>
                </a:lnTo>
                <a:lnTo>
                  <a:pt x="70985" y="3856"/>
                </a:lnTo>
                <a:lnTo>
                  <a:pt x="71180" y="3950"/>
                </a:lnTo>
                <a:lnTo>
                  <a:pt x="71375" y="4044"/>
                </a:lnTo>
                <a:lnTo>
                  <a:pt x="71562" y="4147"/>
                </a:lnTo>
                <a:lnTo>
                  <a:pt x="71748" y="4259"/>
                </a:lnTo>
                <a:lnTo>
                  <a:pt x="71935" y="4379"/>
                </a:lnTo>
                <a:lnTo>
                  <a:pt x="72112" y="4498"/>
                </a:lnTo>
                <a:lnTo>
                  <a:pt x="72281" y="4627"/>
                </a:lnTo>
                <a:lnTo>
                  <a:pt x="72459" y="4755"/>
                </a:lnTo>
                <a:lnTo>
                  <a:pt x="72627" y="4901"/>
                </a:lnTo>
                <a:lnTo>
                  <a:pt x="72787" y="5047"/>
                </a:lnTo>
                <a:lnTo>
                  <a:pt x="72956" y="5192"/>
                </a:lnTo>
                <a:lnTo>
                  <a:pt x="73107" y="5355"/>
                </a:lnTo>
                <a:lnTo>
                  <a:pt x="73267" y="5518"/>
                </a:lnTo>
                <a:lnTo>
                  <a:pt x="73409" y="5681"/>
                </a:lnTo>
                <a:lnTo>
                  <a:pt x="73560" y="5861"/>
                </a:lnTo>
                <a:lnTo>
                  <a:pt x="73702" y="6040"/>
                </a:lnTo>
                <a:lnTo>
                  <a:pt x="73835" y="6229"/>
                </a:lnTo>
                <a:lnTo>
                  <a:pt x="73968" y="6426"/>
                </a:lnTo>
                <a:lnTo>
                  <a:pt x="74208" y="6794"/>
                </a:lnTo>
                <a:lnTo>
                  <a:pt x="74430" y="7171"/>
                </a:lnTo>
                <a:lnTo>
                  <a:pt x="74634" y="7557"/>
                </a:lnTo>
                <a:lnTo>
                  <a:pt x="74830" y="7942"/>
                </a:lnTo>
                <a:lnTo>
                  <a:pt x="75007" y="8328"/>
                </a:lnTo>
                <a:lnTo>
                  <a:pt x="75176" y="8722"/>
                </a:lnTo>
                <a:lnTo>
                  <a:pt x="75318" y="9116"/>
                </a:lnTo>
                <a:lnTo>
                  <a:pt x="75451" y="9518"/>
                </a:lnTo>
                <a:lnTo>
                  <a:pt x="75575" y="9921"/>
                </a:lnTo>
                <a:lnTo>
                  <a:pt x="75682" y="10332"/>
                </a:lnTo>
                <a:lnTo>
                  <a:pt x="75771" y="10744"/>
                </a:lnTo>
                <a:lnTo>
                  <a:pt x="75851" y="11172"/>
                </a:lnTo>
                <a:lnTo>
                  <a:pt x="75913" y="11592"/>
                </a:lnTo>
                <a:lnTo>
                  <a:pt x="75957" y="12020"/>
                </a:lnTo>
                <a:lnTo>
                  <a:pt x="75993" y="12457"/>
                </a:lnTo>
                <a:lnTo>
                  <a:pt x="76011" y="12902"/>
                </a:lnTo>
                <a:lnTo>
                  <a:pt x="76082" y="15455"/>
                </a:lnTo>
                <a:lnTo>
                  <a:pt x="76170" y="18008"/>
                </a:lnTo>
                <a:lnTo>
                  <a:pt x="76348" y="23114"/>
                </a:lnTo>
                <a:lnTo>
                  <a:pt x="76535" y="28220"/>
                </a:lnTo>
                <a:lnTo>
                  <a:pt x="76721" y="33325"/>
                </a:lnTo>
                <a:lnTo>
                  <a:pt x="76756" y="34422"/>
                </a:lnTo>
                <a:lnTo>
                  <a:pt x="76783" y="35518"/>
                </a:lnTo>
                <a:lnTo>
                  <a:pt x="76801" y="36615"/>
                </a:lnTo>
                <a:lnTo>
                  <a:pt x="76810" y="37720"/>
                </a:lnTo>
                <a:lnTo>
                  <a:pt x="76819" y="38816"/>
                </a:lnTo>
                <a:lnTo>
                  <a:pt x="76810" y="39913"/>
                </a:lnTo>
                <a:lnTo>
                  <a:pt x="76801" y="41010"/>
                </a:lnTo>
                <a:lnTo>
                  <a:pt x="76774" y="42106"/>
                </a:lnTo>
                <a:lnTo>
                  <a:pt x="76748" y="43203"/>
                </a:lnTo>
                <a:lnTo>
                  <a:pt x="76712" y="44308"/>
                </a:lnTo>
                <a:lnTo>
                  <a:pt x="76677" y="45404"/>
                </a:lnTo>
                <a:lnTo>
                  <a:pt x="76623" y="46501"/>
                </a:lnTo>
                <a:lnTo>
                  <a:pt x="76561" y="47597"/>
                </a:lnTo>
                <a:lnTo>
                  <a:pt x="76499" y="48694"/>
                </a:lnTo>
                <a:lnTo>
                  <a:pt x="76428" y="49790"/>
                </a:lnTo>
                <a:lnTo>
                  <a:pt x="76348" y="50887"/>
                </a:lnTo>
                <a:lnTo>
                  <a:pt x="76330" y="51127"/>
                </a:lnTo>
                <a:lnTo>
                  <a:pt x="76295" y="51367"/>
                </a:lnTo>
                <a:lnTo>
                  <a:pt x="76250" y="51607"/>
                </a:lnTo>
                <a:lnTo>
                  <a:pt x="76197" y="51829"/>
                </a:lnTo>
                <a:lnTo>
                  <a:pt x="76135" y="52061"/>
                </a:lnTo>
                <a:lnTo>
                  <a:pt x="76064" y="52283"/>
                </a:lnTo>
                <a:lnTo>
                  <a:pt x="75975" y="52497"/>
                </a:lnTo>
                <a:lnTo>
                  <a:pt x="75886" y="52712"/>
                </a:lnTo>
                <a:lnTo>
                  <a:pt x="75789" y="52917"/>
                </a:lnTo>
                <a:lnTo>
                  <a:pt x="75673" y="53131"/>
                </a:lnTo>
                <a:lnTo>
                  <a:pt x="75558" y="53328"/>
                </a:lnTo>
                <a:lnTo>
                  <a:pt x="75433" y="53534"/>
                </a:lnTo>
                <a:lnTo>
                  <a:pt x="75291" y="53731"/>
                </a:lnTo>
                <a:lnTo>
                  <a:pt x="75149" y="53928"/>
                </a:lnTo>
                <a:lnTo>
                  <a:pt x="74998" y="54125"/>
                </a:lnTo>
                <a:lnTo>
                  <a:pt x="74838" y="54314"/>
                </a:lnTo>
                <a:lnTo>
                  <a:pt x="74599" y="54579"/>
                </a:lnTo>
                <a:lnTo>
                  <a:pt x="74350" y="54828"/>
                </a:lnTo>
                <a:lnTo>
                  <a:pt x="74093" y="55067"/>
                </a:lnTo>
                <a:lnTo>
                  <a:pt x="73835" y="55290"/>
                </a:lnTo>
                <a:lnTo>
                  <a:pt x="73560" y="55504"/>
                </a:lnTo>
                <a:lnTo>
                  <a:pt x="73285" y="55710"/>
                </a:lnTo>
                <a:lnTo>
                  <a:pt x="73000" y="55898"/>
                </a:lnTo>
                <a:lnTo>
                  <a:pt x="72716" y="56078"/>
                </a:lnTo>
                <a:lnTo>
                  <a:pt x="72414" y="56250"/>
                </a:lnTo>
                <a:lnTo>
                  <a:pt x="72112" y="56412"/>
                </a:lnTo>
                <a:lnTo>
                  <a:pt x="71802" y="56558"/>
                </a:lnTo>
                <a:lnTo>
                  <a:pt x="71491" y="56704"/>
                </a:lnTo>
                <a:lnTo>
                  <a:pt x="71171" y="56841"/>
                </a:lnTo>
                <a:lnTo>
                  <a:pt x="70843" y="56969"/>
                </a:lnTo>
                <a:lnTo>
                  <a:pt x="70514" y="57089"/>
                </a:lnTo>
                <a:lnTo>
                  <a:pt x="70185" y="57201"/>
                </a:lnTo>
                <a:lnTo>
                  <a:pt x="69919" y="57286"/>
                </a:lnTo>
                <a:lnTo>
                  <a:pt x="69662" y="57380"/>
                </a:lnTo>
                <a:lnTo>
                  <a:pt x="69404" y="57483"/>
                </a:lnTo>
                <a:lnTo>
                  <a:pt x="69138" y="57569"/>
                </a:lnTo>
                <a:lnTo>
                  <a:pt x="68880" y="57655"/>
                </a:lnTo>
                <a:lnTo>
                  <a:pt x="68614" y="57715"/>
                </a:lnTo>
                <a:lnTo>
                  <a:pt x="68489" y="57740"/>
                </a:lnTo>
                <a:lnTo>
                  <a:pt x="68356" y="57757"/>
                </a:lnTo>
                <a:lnTo>
                  <a:pt x="68223" y="57766"/>
                </a:lnTo>
                <a:lnTo>
                  <a:pt x="68090" y="57774"/>
                </a:lnTo>
                <a:lnTo>
                  <a:pt x="61412" y="57792"/>
                </a:lnTo>
                <a:lnTo>
                  <a:pt x="54735" y="57800"/>
                </a:lnTo>
                <a:lnTo>
                  <a:pt x="41371" y="57800"/>
                </a:lnTo>
                <a:lnTo>
                  <a:pt x="41371" y="57774"/>
                </a:lnTo>
                <a:lnTo>
                  <a:pt x="38733" y="57774"/>
                </a:lnTo>
                <a:lnTo>
                  <a:pt x="36096" y="57792"/>
                </a:lnTo>
                <a:lnTo>
                  <a:pt x="34782" y="57792"/>
                </a:lnTo>
                <a:lnTo>
                  <a:pt x="33459" y="57783"/>
                </a:lnTo>
                <a:lnTo>
                  <a:pt x="32145" y="57774"/>
                </a:lnTo>
                <a:lnTo>
                  <a:pt x="30822" y="57757"/>
                </a:lnTo>
                <a:lnTo>
                  <a:pt x="27350" y="57697"/>
                </a:lnTo>
                <a:lnTo>
                  <a:pt x="25618" y="57680"/>
                </a:lnTo>
                <a:lnTo>
                  <a:pt x="23878" y="57680"/>
                </a:lnTo>
                <a:lnTo>
                  <a:pt x="23016" y="57689"/>
                </a:lnTo>
                <a:lnTo>
                  <a:pt x="22146" y="57697"/>
                </a:lnTo>
                <a:lnTo>
                  <a:pt x="21276" y="57723"/>
                </a:lnTo>
                <a:lnTo>
                  <a:pt x="20415" y="57757"/>
                </a:lnTo>
                <a:lnTo>
                  <a:pt x="19544" y="57792"/>
                </a:lnTo>
                <a:lnTo>
                  <a:pt x="18674" y="57843"/>
                </a:lnTo>
                <a:lnTo>
                  <a:pt x="17813" y="57912"/>
                </a:lnTo>
                <a:lnTo>
                  <a:pt x="16943" y="57989"/>
                </a:lnTo>
                <a:lnTo>
                  <a:pt x="16507" y="58023"/>
                </a:lnTo>
                <a:lnTo>
                  <a:pt x="16072" y="58040"/>
                </a:lnTo>
                <a:lnTo>
                  <a:pt x="15637" y="58040"/>
                </a:lnTo>
                <a:lnTo>
                  <a:pt x="15211" y="58031"/>
                </a:lnTo>
                <a:lnTo>
                  <a:pt x="14785" y="58006"/>
                </a:lnTo>
                <a:lnTo>
                  <a:pt x="14359" y="57963"/>
                </a:lnTo>
                <a:lnTo>
                  <a:pt x="13932" y="57912"/>
                </a:lnTo>
                <a:lnTo>
                  <a:pt x="13515" y="57834"/>
                </a:lnTo>
                <a:lnTo>
                  <a:pt x="13098" y="57749"/>
                </a:lnTo>
                <a:lnTo>
                  <a:pt x="12689" y="57655"/>
                </a:lnTo>
                <a:lnTo>
                  <a:pt x="12281" y="57535"/>
                </a:lnTo>
                <a:lnTo>
                  <a:pt x="11872" y="57398"/>
                </a:lnTo>
                <a:lnTo>
                  <a:pt x="11473" y="57252"/>
                </a:lnTo>
                <a:lnTo>
                  <a:pt x="11064" y="57089"/>
                </a:lnTo>
                <a:lnTo>
                  <a:pt x="10673" y="56909"/>
                </a:lnTo>
                <a:lnTo>
                  <a:pt x="10274" y="56721"/>
                </a:lnTo>
                <a:lnTo>
                  <a:pt x="10087" y="56627"/>
                </a:lnTo>
                <a:lnTo>
                  <a:pt x="9910" y="56524"/>
                </a:lnTo>
                <a:lnTo>
                  <a:pt x="9741" y="56412"/>
                </a:lnTo>
                <a:lnTo>
                  <a:pt x="9572" y="56301"/>
                </a:lnTo>
                <a:lnTo>
                  <a:pt x="9413" y="56190"/>
                </a:lnTo>
                <a:lnTo>
                  <a:pt x="9262" y="56070"/>
                </a:lnTo>
                <a:lnTo>
                  <a:pt x="9102" y="55941"/>
                </a:lnTo>
                <a:lnTo>
                  <a:pt x="8960" y="55813"/>
                </a:lnTo>
                <a:lnTo>
                  <a:pt x="8818" y="55684"/>
                </a:lnTo>
                <a:lnTo>
                  <a:pt x="8676" y="55539"/>
                </a:lnTo>
                <a:lnTo>
                  <a:pt x="8542" y="55402"/>
                </a:lnTo>
                <a:lnTo>
                  <a:pt x="8409" y="55256"/>
                </a:lnTo>
                <a:lnTo>
                  <a:pt x="8285" y="55102"/>
                </a:lnTo>
                <a:lnTo>
                  <a:pt x="8161" y="54939"/>
                </a:lnTo>
                <a:lnTo>
                  <a:pt x="8036" y="54776"/>
                </a:lnTo>
                <a:lnTo>
                  <a:pt x="7921" y="54613"/>
                </a:lnTo>
                <a:lnTo>
                  <a:pt x="7805" y="54434"/>
                </a:lnTo>
                <a:lnTo>
                  <a:pt x="7681" y="54245"/>
                </a:lnTo>
                <a:lnTo>
                  <a:pt x="7574" y="54057"/>
                </a:lnTo>
                <a:lnTo>
                  <a:pt x="7468" y="53877"/>
                </a:lnTo>
                <a:lnTo>
                  <a:pt x="7273" y="53500"/>
                </a:lnTo>
                <a:lnTo>
                  <a:pt x="7104" y="53114"/>
                </a:lnTo>
                <a:lnTo>
                  <a:pt x="6953" y="52729"/>
                </a:lnTo>
                <a:lnTo>
                  <a:pt x="6811" y="52335"/>
                </a:lnTo>
                <a:lnTo>
                  <a:pt x="6695" y="51941"/>
                </a:lnTo>
                <a:lnTo>
                  <a:pt x="6598" y="51547"/>
                </a:lnTo>
                <a:lnTo>
                  <a:pt x="6509" y="51144"/>
                </a:lnTo>
                <a:lnTo>
                  <a:pt x="6438" y="50741"/>
                </a:lnTo>
                <a:lnTo>
                  <a:pt x="6376" y="50330"/>
                </a:lnTo>
                <a:lnTo>
                  <a:pt x="6331" y="49919"/>
                </a:lnTo>
                <a:lnTo>
                  <a:pt x="6296" y="49508"/>
                </a:lnTo>
                <a:lnTo>
                  <a:pt x="6269" y="49096"/>
                </a:lnTo>
                <a:lnTo>
                  <a:pt x="6251" y="48677"/>
                </a:lnTo>
                <a:lnTo>
                  <a:pt x="6242" y="48257"/>
                </a:lnTo>
                <a:lnTo>
                  <a:pt x="6234" y="47537"/>
                </a:lnTo>
                <a:lnTo>
                  <a:pt x="6242" y="46809"/>
                </a:lnTo>
                <a:lnTo>
                  <a:pt x="6251" y="46090"/>
                </a:lnTo>
                <a:lnTo>
                  <a:pt x="6278" y="45370"/>
                </a:lnTo>
                <a:lnTo>
                  <a:pt x="6322" y="43922"/>
                </a:lnTo>
                <a:lnTo>
                  <a:pt x="6340" y="43203"/>
                </a:lnTo>
                <a:lnTo>
                  <a:pt x="6358" y="42474"/>
                </a:lnTo>
                <a:lnTo>
                  <a:pt x="6527" y="32486"/>
                </a:lnTo>
                <a:lnTo>
                  <a:pt x="6695" y="22488"/>
                </a:lnTo>
                <a:lnTo>
                  <a:pt x="6802" y="17031"/>
                </a:lnTo>
                <a:lnTo>
                  <a:pt x="6864" y="14307"/>
                </a:lnTo>
                <a:lnTo>
                  <a:pt x="6935" y="11574"/>
                </a:lnTo>
                <a:lnTo>
                  <a:pt x="6953" y="11163"/>
                </a:lnTo>
                <a:lnTo>
                  <a:pt x="6988" y="10744"/>
                </a:lnTo>
                <a:lnTo>
                  <a:pt x="7042" y="10341"/>
                </a:lnTo>
                <a:lnTo>
                  <a:pt x="7104" y="9930"/>
                </a:lnTo>
                <a:lnTo>
                  <a:pt x="7184" y="9536"/>
                </a:lnTo>
                <a:lnTo>
                  <a:pt x="7281" y="9142"/>
                </a:lnTo>
                <a:lnTo>
                  <a:pt x="7388" y="8756"/>
                </a:lnTo>
                <a:lnTo>
                  <a:pt x="7512" y="8371"/>
                </a:lnTo>
                <a:lnTo>
                  <a:pt x="7654" y="8002"/>
                </a:lnTo>
                <a:lnTo>
                  <a:pt x="7805" y="7634"/>
                </a:lnTo>
                <a:lnTo>
                  <a:pt x="7965" y="7274"/>
                </a:lnTo>
                <a:lnTo>
                  <a:pt x="8143" y="6914"/>
                </a:lnTo>
                <a:lnTo>
                  <a:pt x="8338" y="6572"/>
                </a:lnTo>
                <a:lnTo>
                  <a:pt x="8542" y="6237"/>
                </a:lnTo>
                <a:lnTo>
                  <a:pt x="8755" y="5903"/>
                </a:lnTo>
                <a:lnTo>
                  <a:pt x="8986" y="5586"/>
                </a:lnTo>
                <a:lnTo>
                  <a:pt x="9226" y="5269"/>
                </a:lnTo>
                <a:lnTo>
                  <a:pt x="9484" y="4970"/>
                </a:lnTo>
                <a:lnTo>
                  <a:pt x="9750" y="4670"/>
                </a:lnTo>
                <a:lnTo>
                  <a:pt x="10025" y="4387"/>
                </a:lnTo>
                <a:lnTo>
                  <a:pt x="10318" y="4113"/>
                </a:lnTo>
                <a:lnTo>
                  <a:pt x="10620" y="3847"/>
                </a:lnTo>
                <a:lnTo>
                  <a:pt x="10931" y="3590"/>
                </a:lnTo>
                <a:lnTo>
                  <a:pt x="11251" y="3351"/>
                </a:lnTo>
                <a:lnTo>
                  <a:pt x="11588" y="3119"/>
                </a:lnTo>
                <a:lnTo>
                  <a:pt x="11934" y="2896"/>
                </a:lnTo>
                <a:lnTo>
                  <a:pt x="12290" y="2682"/>
                </a:lnTo>
                <a:lnTo>
                  <a:pt x="12654" y="2485"/>
                </a:lnTo>
                <a:lnTo>
                  <a:pt x="13027" y="2297"/>
                </a:lnTo>
                <a:lnTo>
                  <a:pt x="13408" y="2125"/>
                </a:lnTo>
                <a:lnTo>
                  <a:pt x="13808" y="1963"/>
                </a:lnTo>
                <a:lnTo>
                  <a:pt x="14208" y="1809"/>
                </a:lnTo>
                <a:lnTo>
                  <a:pt x="14492" y="1706"/>
                </a:lnTo>
                <a:lnTo>
                  <a:pt x="14776" y="1603"/>
                </a:lnTo>
                <a:lnTo>
                  <a:pt x="14918" y="1560"/>
                </a:lnTo>
                <a:lnTo>
                  <a:pt x="15060" y="1526"/>
                </a:lnTo>
                <a:lnTo>
                  <a:pt x="15202" y="1500"/>
                </a:lnTo>
                <a:lnTo>
                  <a:pt x="15344" y="1492"/>
                </a:lnTo>
                <a:close/>
                <a:moveTo>
                  <a:pt x="5727" y="6400"/>
                </a:moveTo>
                <a:lnTo>
                  <a:pt x="5665" y="6666"/>
                </a:lnTo>
                <a:lnTo>
                  <a:pt x="5603" y="6923"/>
                </a:lnTo>
                <a:lnTo>
                  <a:pt x="5479" y="7420"/>
                </a:lnTo>
                <a:lnTo>
                  <a:pt x="5426" y="7660"/>
                </a:lnTo>
                <a:lnTo>
                  <a:pt x="5381" y="7891"/>
                </a:lnTo>
                <a:lnTo>
                  <a:pt x="5346" y="8131"/>
                </a:lnTo>
                <a:lnTo>
                  <a:pt x="5319" y="8362"/>
                </a:lnTo>
                <a:lnTo>
                  <a:pt x="5221" y="9853"/>
                </a:lnTo>
                <a:lnTo>
                  <a:pt x="5124" y="11352"/>
                </a:lnTo>
                <a:lnTo>
                  <a:pt x="5088" y="12097"/>
                </a:lnTo>
                <a:lnTo>
                  <a:pt x="5053" y="12851"/>
                </a:lnTo>
                <a:lnTo>
                  <a:pt x="5026" y="13596"/>
                </a:lnTo>
                <a:lnTo>
                  <a:pt x="5008" y="14350"/>
                </a:lnTo>
                <a:lnTo>
                  <a:pt x="4884" y="21263"/>
                </a:lnTo>
                <a:lnTo>
                  <a:pt x="4768" y="28185"/>
                </a:lnTo>
                <a:lnTo>
                  <a:pt x="4653" y="35107"/>
                </a:lnTo>
                <a:lnTo>
                  <a:pt x="4582" y="38559"/>
                </a:lnTo>
                <a:lnTo>
                  <a:pt x="4520" y="42020"/>
                </a:lnTo>
                <a:lnTo>
                  <a:pt x="4493" y="42894"/>
                </a:lnTo>
                <a:lnTo>
                  <a:pt x="4449" y="43777"/>
                </a:lnTo>
                <a:lnTo>
                  <a:pt x="4396" y="44650"/>
                </a:lnTo>
                <a:lnTo>
                  <a:pt x="4333" y="45524"/>
                </a:lnTo>
                <a:lnTo>
                  <a:pt x="4209" y="47272"/>
                </a:lnTo>
                <a:lnTo>
                  <a:pt x="4147" y="48146"/>
                </a:lnTo>
                <a:lnTo>
                  <a:pt x="4094" y="49028"/>
                </a:lnTo>
                <a:lnTo>
                  <a:pt x="4085" y="49268"/>
                </a:lnTo>
                <a:lnTo>
                  <a:pt x="4076" y="49516"/>
                </a:lnTo>
                <a:lnTo>
                  <a:pt x="4085" y="50013"/>
                </a:lnTo>
                <a:lnTo>
                  <a:pt x="4120" y="50998"/>
                </a:lnTo>
                <a:lnTo>
                  <a:pt x="4129" y="51341"/>
                </a:lnTo>
                <a:lnTo>
                  <a:pt x="4165" y="51675"/>
                </a:lnTo>
                <a:lnTo>
                  <a:pt x="4200" y="52009"/>
                </a:lnTo>
                <a:lnTo>
                  <a:pt x="4253" y="52335"/>
                </a:lnTo>
                <a:lnTo>
                  <a:pt x="4316" y="52643"/>
                </a:lnTo>
                <a:lnTo>
                  <a:pt x="4387" y="52951"/>
                </a:lnTo>
                <a:lnTo>
                  <a:pt x="4475" y="53251"/>
                </a:lnTo>
                <a:lnTo>
                  <a:pt x="4573" y="53543"/>
                </a:lnTo>
                <a:lnTo>
                  <a:pt x="4680" y="53825"/>
                </a:lnTo>
                <a:lnTo>
                  <a:pt x="4795" y="54099"/>
                </a:lnTo>
                <a:lnTo>
                  <a:pt x="4928" y="54374"/>
                </a:lnTo>
                <a:lnTo>
                  <a:pt x="5061" y="54639"/>
                </a:lnTo>
                <a:lnTo>
                  <a:pt x="5212" y="54888"/>
                </a:lnTo>
                <a:lnTo>
                  <a:pt x="5372" y="55145"/>
                </a:lnTo>
                <a:lnTo>
                  <a:pt x="5541" y="55384"/>
                </a:lnTo>
                <a:lnTo>
                  <a:pt x="5719" y="55616"/>
                </a:lnTo>
                <a:lnTo>
                  <a:pt x="5905" y="55847"/>
                </a:lnTo>
                <a:lnTo>
                  <a:pt x="6100" y="56070"/>
                </a:lnTo>
                <a:lnTo>
                  <a:pt x="6305" y="56292"/>
                </a:lnTo>
                <a:lnTo>
                  <a:pt x="6518" y="56498"/>
                </a:lnTo>
                <a:lnTo>
                  <a:pt x="6740" y="56704"/>
                </a:lnTo>
                <a:lnTo>
                  <a:pt x="6971" y="56909"/>
                </a:lnTo>
                <a:lnTo>
                  <a:pt x="7210" y="57098"/>
                </a:lnTo>
                <a:lnTo>
                  <a:pt x="7459" y="57295"/>
                </a:lnTo>
                <a:lnTo>
                  <a:pt x="7717" y="57475"/>
                </a:lnTo>
                <a:lnTo>
                  <a:pt x="7974" y="57655"/>
                </a:lnTo>
                <a:lnTo>
                  <a:pt x="8249" y="57826"/>
                </a:lnTo>
                <a:lnTo>
                  <a:pt x="8525" y="57997"/>
                </a:lnTo>
                <a:lnTo>
                  <a:pt x="8809" y="58160"/>
                </a:lnTo>
                <a:lnTo>
                  <a:pt x="9102" y="58314"/>
                </a:lnTo>
                <a:lnTo>
                  <a:pt x="9395" y="58468"/>
                </a:lnTo>
                <a:lnTo>
                  <a:pt x="9706" y="58623"/>
                </a:lnTo>
                <a:lnTo>
                  <a:pt x="9954" y="58734"/>
                </a:lnTo>
                <a:lnTo>
                  <a:pt x="10203" y="58845"/>
                </a:lnTo>
                <a:lnTo>
                  <a:pt x="10460" y="58948"/>
                </a:lnTo>
                <a:lnTo>
                  <a:pt x="10709" y="59042"/>
                </a:lnTo>
                <a:lnTo>
                  <a:pt x="10967" y="59137"/>
                </a:lnTo>
                <a:lnTo>
                  <a:pt x="11224" y="59222"/>
                </a:lnTo>
                <a:lnTo>
                  <a:pt x="11482" y="59299"/>
                </a:lnTo>
                <a:lnTo>
                  <a:pt x="11739" y="59376"/>
                </a:lnTo>
                <a:lnTo>
                  <a:pt x="11997" y="59445"/>
                </a:lnTo>
                <a:lnTo>
                  <a:pt x="12254" y="59514"/>
                </a:lnTo>
                <a:lnTo>
                  <a:pt x="12778" y="59625"/>
                </a:lnTo>
                <a:lnTo>
                  <a:pt x="13302" y="59719"/>
                </a:lnTo>
                <a:lnTo>
                  <a:pt x="13835" y="59796"/>
                </a:lnTo>
                <a:lnTo>
                  <a:pt x="14367" y="59856"/>
                </a:lnTo>
                <a:lnTo>
                  <a:pt x="14900" y="59899"/>
                </a:lnTo>
                <a:lnTo>
                  <a:pt x="15433" y="59933"/>
                </a:lnTo>
                <a:lnTo>
                  <a:pt x="15975" y="59950"/>
                </a:lnTo>
                <a:lnTo>
                  <a:pt x="16507" y="59959"/>
                </a:lnTo>
                <a:lnTo>
                  <a:pt x="17049" y="59959"/>
                </a:lnTo>
                <a:lnTo>
                  <a:pt x="17591" y="59950"/>
                </a:lnTo>
                <a:lnTo>
                  <a:pt x="18141" y="59933"/>
                </a:lnTo>
                <a:lnTo>
                  <a:pt x="18869" y="59899"/>
                </a:lnTo>
                <a:lnTo>
                  <a:pt x="19598" y="59856"/>
                </a:lnTo>
                <a:lnTo>
                  <a:pt x="21054" y="59779"/>
                </a:lnTo>
                <a:lnTo>
                  <a:pt x="21782" y="59745"/>
                </a:lnTo>
                <a:lnTo>
                  <a:pt x="22510" y="59711"/>
                </a:lnTo>
                <a:lnTo>
                  <a:pt x="23247" y="59693"/>
                </a:lnTo>
                <a:lnTo>
                  <a:pt x="23975" y="59676"/>
                </a:lnTo>
                <a:lnTo>
                  <a:pt x="27714" y="59659"/>
                </a:lnTo>
                <a:lnTo>
                  <a:pt x="31452" y="59659"/>
                </a:lnTo>
                <a:lnTo>
                  <a:pt x="38920" y="59668"/>
                </a:lnTo>
                <a:lnTo>
                  <a:pt x="67539" y="59676"/>
                </a:lnTo>
                <a:lnTo>
                  <a:pt x="67957" y="59676"/>
                </a:lnTo>
                <a:lnTo>
                  <a:pt x="68063" y="59668"/>
                </a:lnTo>
                <a:lnTo>
                  <a:pt x="68170" y="59659"/>
                </a:lnTo>
                <a:lnTo>
                  <a:pt x="68267" y="59642"/>
                </a:lnTo>
                <a:lnTo>
                  <a:pt x="68365" y="59616"/>
                </a:lnTo>
                <a:lnTo>
                  <a:pt x="69742" y="59179"/>
                </a:lnTo>
                <a:lnTo>
                  <a:pt x="71118" y="58743"/>
                </a:lnTo>
                <a:lnTo>
                  <a:pt x="73879" y="57860"/>
                </a:lnTo>
                <a:lnTo>
                  <a:pt x="73879" y="57860"/>
                </a:lnTo>
                <a:lnTo>
                  <a:pt x="73764" y="58057"/>
                </a:lnTo>
                <a:lnTo>
                  <a:pt x="73649" y="58271"/>
                </a:lnTo>
                <a:lnTo>
                  <a:pt x="73533" y="58494"/>
                </a:lnTo>
                <a:lnTo>
                  <a:pt x="73409" y="58717"/>
                </a:lnTo>
                <a:lnTo>
                  <a:pt x="73285" y="58940"/>
                </a:lnTo>
                <a:lnTo>
                  <a:pt x="73134" y="59154"/>
                </a:lnTo>
                <a:lnTo>
                  <a:pt x="73054" y="59257"/>
                </a:lnTo>
                <a:lnTo>
                  <a:pt x="72974" y="59359"/>
                </a:lnTo>
                <a:lnTo>
                  <a:pt x="72885" y="59454"/>
                </a:lnTo>
                <a:lnTo>
                  <a:pt x="72796" y="59539"/>
                </a:lnTo>
                <a:lnTo>
                  <a:pt x="72183" y="60045"/>
                </a:lnTo>
                <a:lnTo>
                  <a:pt x="71873" y="60293"/>
                </a:lnTo>
                <a:lnTo>
                  <a:pt x="71553" y="60542"/>
                </a:lnTo>
                <a:lnTo>
                  <a:pt x="71233" y="60781"/>
                </a:lnTo>
                <a:lnTo>
                  <a:pt x="70914" y="61013"/>
                </a:lnTo>
                <a:lnTo>
                  <a:pt x="70576" y="61227"/>
                </a:lnTo>
                <a:lnTo>
                  <a:pt x="70239" y="61441"/>
                </a:lnTo>
                <a:lnTo>
                  <a:pt x="69901" y="61638"/>
                </a:lnTo>
                <a:lnTo>
                  <a:pt x="69546" y="61827"/>
                </a:lnTo>
                <a:lnTo>
                  <a:pt x="69191" y="61998"/>
                </a:lnTo>
                <a:lnTo>
                  <a:pt x="68827" y="62152"/>
                </a:lnTo>
                <a:lnTo>
                  <a:pt x="68445" y="62289"/>
                </a:lnTo>
                <a:lnTo>
                  <a:pt x="68259" y="62358"/>
                </a:lnTo>
                <a:lnTo>
                  <a:pt x="68063" y="62409"/>
                </a:lnTo>
                <a:lnTo>
                  <a:pt x="67868" y="62469"/>
                </a:lnTo>
                <a:lnTo>
                  <a:pt x="67673" y="62512"/>
                </a:lnTo>
                <a:lnTo>
                  <a:pt x="67468" y="62555"/>
                </a:lnTo>
                <a:lnTo>
                  <a:pt x="67264" y="62598"/>
                </a:lnTo>
                <a:lnTo>
                  <a:pt x="66349" y="62752"/>
                </a:lnTo>
                <a:lnTo>
                  <a:pt x="65435" y="62897"/>
                </a:lnTo>
                <a:lnTo>
                  <a:pt x="64520" y="63034"/>
                </a:lnTo>
                <a:lnTo>
                  <a:pt x="63606" y="63163"/>
                </a:lnTo>
                <a:lnTo>
                  <a:pt x="62682" y="63283"/>
                </a:lnTo>
                <a:lnTo>
                  <a:pt x="61759" y="63394"/>
                </a:lnTo>
                <a:lnTo>
                  <a:pt x="60835" y="63488"/>
                </a:lnTo>
                <a:lnTo>
                  <a:pt x="59921" y="63583"/>
                </a:lnTo>
                <a:lnTo>
                  <a:pt x="59352" y="63626"/>
                </a:lnTo>
                <a:lnTo>
                  <a:pt x="58793" y="63668"/>
                </a:lnTo>
                <a:lnTo>
                  <a:pt x="58233" y="63703"/>
                </a:lnTo>
                <a:lnTo>
                  <a:pt x="57665" y="63728"/>
                </a:lnTo>
                <a:lnTo>
                  <a:pt x="57106" y="63754"/>
                </a:lnTo>
                <a:lnTo>
                  <a:pt x="56546" y="63771"/>
                </a:lnTo>
                <a:lnTo>
                  <a:pt x="55978" y="63780"/>
                </a:lnTo>
                <a:lnTo>
                  <a:pt x="55418" y="63788"/>
                </a:lnTo>
                <a:lnTo>
                  <a:pt x="54850" y="63780"/>
                </a:lnTo>
                <a:lnTo>
                  <a:pt x="54291" y="63771"/>
                </a:lnTo>
                <a:lnTo>
                  <a:pt x="53722" y="63754"/>
                </a:lnTo>
                <a:lnTo>
                  <a:pt x="53163" y="63728"/>
                </a:lnTo>
                <a:lnTo>
                  <a:pt x="52595" y="63703"/>
                </a:lnTo>
                <a:lnTo>
                  <a:pt x="52035" y="63668"/>
                </a:lnTo>
                <a:lnTo>
                  <a:pt x="51467" y="63626"/>
                </a:lnTo>
                <a:lnTo>
                  <a:pt x="50899" y="63574"/>
                </a:lnTo>
                <a:lnTo>
                  <a:pt x="49842" y="63480"/>
                </a:lnTo>
                <a:lnTo>
                  <a:pt x="48785" y="63394"/>
                </a:lnTo>
                <a:lnTo>
                  <a:pt x="47729" y="63317"/>
                </a:lnTo>
                <a:lnTo>
                  <a:pt x="46672" y="63257"/>
                </a:lnTo>
                <a:lnTo>
                  <a:pt x="45606" y="63206"/>
                </a:lnTo>
                <a:lnTo>
                  <a:pt x="44550" y="63163"/>
                </a:lnTo>
                <a:lnTo>
                  <a:pt x="43493" y="63137"/>
                </a:lnTo>
                <a:lnTo>
                  <a:pt x="42427" y="63112"/>
                </a:lnTo>
                <a:lnTo>
                  <a:pt x="41042" y="63103"/>
                </a:lnTo>
                <a:lnTo>
                  <a:pt x="39657" y="63103"/>
                </a:lnTo>
                <a:lnTo>
                  <a:pt x="38281" y="63120"/>
                </a:lnTo>
                <a:lnTo>
                  <a:pt x="36895" y="63137"/>
                </a:lnTo>
                <a:lnTo>
                  <a:pt x="34125" y="63189"/>
                </a:lnTo>
                <a:lnTo>
                  <a:pt x="32740" y="63206"/>
                </a:lnTo>
                <a:lnTo>
                  <a:pt x="31354" y="63231"/>
                </a:lnTo>
                <a:lnTo>
                  <a:pt x="31168" y="63223"/>
                </a:lnTo>
                <a:lnTo>
                  <a:pt x="30981" y="63206"/>
                </a:lnTo>
                <a:lnTo>
                  <a:pt x="30795" y="63180"/>
                </a:lnTo>
                <a:lnTo>
                  <a:pt x="30617" y="63146"/>
                </a:lnTo>
                <a:lnTo>
                  <a:pt x="30422" y="63094"/>
                </a:lnTo>
                <a:lnTo>
                  <a:pt x="30227" y="63034"/>
                </a:lnTo>
                <a:lnTo>
                  <a:pt x="29845" y="62914"/>
                </a:lnTo>
                <a:lnTo>
                  <a:pt x="29649" y="62863"/>
                </a:lnTo>
                <a:lnTo>
                  <a:pt x="29454" y="62812"/>
                </a:lnTo>
                <a:lnTo>
                  <a:pt x="29259" y="62769"/>
                </a:lnTo>
                <a:lnTo>
                  <a:pt x="29063" y="62752"/>
                </a:lnTo>
                <a:lnTo>
                  <a:pt x="28424" y="62700"/>
                </a:lnTo>
                <a:lnTo>
                  <a:pt x="27776" y="62657"/>
                </a:lnTo>
                <a:lnTo>
                  <a:pt x="26497" y="62580"/>
                </a:lnTo>
                <a:lnTo>
                  <a:pt x="25210" y="62512"/>
                </a:lnTo>
                <a:lnTo>
                  <a:pt x="23922" y="62426"/>
                </a:lnTo>
                <a:lnTo>
                  <a:pt x="22768" y="62349"/>
                </a:lnTo>
                <a:lnTo>
                  <a:pt x="21613" y="62255"/>
                </a:lnTo>
                <a:lnTo>
                  <a:pt x="20468" y="62161"/>
                </a:lnTo>
                <a:lnTo>
                  <a:pt x="19313" y="62075"/>
                </a:lnTo>
                <a:lnTo>
                  <a:pt x="18177" y="61998"/>
                </a:lnTo>
                <a:lnTo>
                  <a:pt x="17040" y="61929"/>
                </a:lnTo>
                <a:lnTo>
                  <a:pt x="14767" y="61801"/>
                </a:lnTo>
                <a:lnTo>
                  <a:pt x="13630" y="61724"/>
                </a:lnTo>
                <a:lnTo>
                  <a:pt x="12503" y="61647"/>
                </a:lnTo>
                <a:lnTo>
                  <a:pt x="11366" y="61544"/>
                </a:lnTo>
                <a:lnTo>
                  <a:pt x="10807" y="61492"/>
                </a:lnTo>
                <a:lnTo>
                  <a:pt x="10238" y="61424"/>
                </a:lnTo>
                <a:lnTo>
                  <a:pt x="9466" y="61330"/>
                </a:lnTo>
                <a:lnTo>
                  <a:pt x="9084" y="61278"/>
                </a:lnTo>
                <a:lnTo>
                  <a:pt x="8702" y="61218"/>
                </a:lnTo>
                <a:lnTo>
                  <a:pt x="8320" y="61150"/>
                </a:lnTo>
                <a:lnTo>
                  <a:pt x="7939" y="61073"/>
                </a:lnTo>
                <a:lnTo>
                  <a:pt x="7566" y="60987"/>
                </a:lnTo>
                <a:lnTo>
                  <a:pt x="7193" y="60884"/>
                </a:lnTo>
                <a:lnTo>
                  <a:pt x="6820" y="60773"/>
                </a:lnTo>
                <a:lnTo>
                  <a:pt x="6456" y="60644"/>
                </a:lnTo>
                <a:lnTo>
                  <a:pt x="6100" y="60499"/>
                </a:lnTo>
                <a:lnTo>
                  <a:pt x="5745" y="60327"/>
                </a:lnTo>
                <a:lnTo>
                  <a:pt x="5568" y="60242"/>
                </a:lnTo>
                <a:lnTo>
                  <a:pt x="5399" y="60139"/>
                </a:lnTo>
                <a:lnTo>
                  <a:pt x="5230" y="60045"/>
                </a:lnTo>
                <a:lnTo>
                  <a:pt x="5061" y="59933"/>
                </a:lnTo>
                <a:lnTo>
                  <a:pt x="4893" y="59822"/>
                </a:lnTo>
                <a:lnTo>
                  <a:pt x="4724" y="59702"/>
                </a:lnTo>
                <a:lnTo>
                  <a:pt x="4564" y="59582"/>
                </a:lnTo>
                <a:lnTo>
                  <a:pt x="4404" y="59445"/>
                </a:lnTo>
                <a:lnTo>
                  <a:pt x="4245" y="59308"/>
                </a:lnTo>
                <a:lnTo>
                  <a:pt x="4094" y="59171"/>
                </a:lnTo>
                <a:lnTo>
                  <a:pt x="3943" y="59034"/>
                </a:lnTo>
                <a:lnTo>
                  <a:pt x="3809" y="58888"/>
                </a:lnTo>
                <a:lnTo>
                  <a:pt x="3676" y="58751"/>
                </a:lnTo>
                <a:lnTo>
                  <a:pt x="3543" y="58597"/>
                </a:lnTo>
                <a:lnTo>
                  <a:pt x="3419" y="58451"/>
                </a:lnTo>
                <a:lnTo>
                  <a:pt x="3303" y="58297"/>
                </a:lnTo>
                <a:lnTo>
                  <a:pt x="3197" y="58143"/>
                </a:lnTo>
                <a:lnTo>
                  <a:pt x="3090" y="57980"/>
                </a:lnTo>
                <a:lnTo>
                  <a:pt x="2984" y="57817"/>
                </a:lnTo>
                <a:lnTo>
                  <a:pt x="2895" y="57646"/>
                </a:lnTo>
                <a:lnTo>
                  <a:pt x="2806" y="57475"/>
                </a:lnTo>
                <a:lnTo>
                  <a:pt x="2717" y="57303"/>
                </a:lnTo>
                <a:lnTo>
                  <a:pt x="2637" y="57115"/>
                </a:lnTo>
                <a:lnTo>
                  <a:pt x="2566" y="56926"/>
                </a:lnTo>
                <a:lnTo>
                  <a:pt x="2424" y="56532"/>
                </a:lnTo>
                <a:lnTo>
                  <a:pt x="2300" y="56130"/>
                </a:lnTo>
                <a:lnTo>
                  <a:pt x="2193" y="55736"/>
                </a:lnTo>
                <a:lnTo>
                  <a:pt x="2105" y="55333"/>
                </a:lnTo>
                <a:lnTo>
                  <a:pt x="2033" y="54930"/>
                </a:lnTo>
                <a:lnTo>
                  <a:pt x="1971" y="54519"/>
                </a:lnTo>
                <a:lnTo>
                  <a:pt x="1918" y="54117"/>
                </a:lnTo>
                <a:lnTo>
                  <a:pt x="1883" y="53705"/>
                </a:lnTo>
                <a:lnTo>
                  <a:pt x="1847" y="53303"/>
                </a:lnTo>
                <a:lnTo>
                  <a:pt x="1829" y="52892"/>
                </a:lnTo>
                <a:lnTo>
                  <a:pt x="1812" y="52480"/>
                </a:lnTo>
                <a:lnTo>
                  <a:pt x="1803" y="52069"/>
                </a:lnTo>
                <a:lnTo>
                  <a:pt x="1803" y="51247"/>
                </a:lnTo>
                <a:lnTo>
                  <a:pt x="1803" y="50424"/>
                </a:lnTo>
                <a:lnTo>
                  <a:pt x="1856" y="43374"/>
                </a:lnTo>
                <a:lnTo>
                  <a:pt x="1900" y="36324"/>
                </a:lnTo>
                <a:lnTo>
                  <a:pt x="1918" y="32803"/>
                </a:lnTo>
                <a:lnTo>
                  <a:pt x="1927" y="29282"/>
                </a:lnTo>
                <a:lnTo>
                  <a:pt x="1918" y="25752"/>
                </a:lnTo>
                <a:lnTo>
                  <a:pt x="1900" y="22231"/>
                </a:lnTo>
                <a:lnTo>
                  <a:pt x="1900" y="21101"/>
                </a:lnTo>
                <a:lnTo>
                  <a:pt x="1918" y="19978"/>
                </a:lnTo>
                <a:lnTo>
                  <a:pt x="1954" y="18856"/>
                </a:lnTo>
                <a:lnTo>
                  <a:pt x="1998" y="17734"/>
                </a:lnTo>
                <a:lnTo>
                  <a:pt x="2060" y="16612"/>
                </a:lnTo>
                <a:lnTo>
                  <a:pt x="2122" y="15489"/>
                </a:lnTo>
                <a:lnTo>
                  <a:pt x="2273" y="13245"/>
                </a:lnTo>
                <a:lnTo>
                  <a:pt x="2291" y="12988"/>
                </a:lnTo>
                <a:lnTo>
                  <a:pt x="2318" y="12740"/>
                </a:lnTo>
                <a:lnTo>
                  <a:pt x="2353" y="12500"/>
                </a:lnTo>
                <a:lnTo>
                  <a:pt x="2398" y="12251"/>
                </a:lnTo>
                <a:lnTo>
                  <a:pt x="2442" y="12011"/>
                </a:lnTo>
                <a:lnTo>
                  <a:pt x="2495" y="11780"/>
                </a:lnTo>
                <a:lnTo>
                  <a:pt x="2557" y="11540"/>
                </a:lnTo>
                <a:lnTo>
                  <a:pt x="2620" y="11309"/>
                </a:lnTo>
                <a:lnTo>
                  <a:pt x="2699" y="11086"/>
                </a:lnTo>
                <a:lnTo>
                  <a:pt x="2771" y="10863"/>
                </a:lnTo>
                <a:lnTo>
                  <a:pt x="2859" y="10641"/>
                </a:lnTo>
                <a:lnTo>
                  <a:pt x="2948" y="10418"/>
                </a:lnTo>
                <a:lnTo>
                  <a:pt x="3046" y="10204"/>
                </a:lnTo>
                <a:lnTo>
                  <a:pt x="3143" y="9990"/>
                </a:lnTo>
                <a:lnTo>
                  <a:pt x="3250" y="9775"/>
                </a:lnTo>
                <a:lnTo>
                  <a:pt x="3365" y="9561"/>
                </a:lnTo>
                <a:lnTo>
                  <a:pt x="3596" y="9150"/>
                </a:lnTo>
                <a:lnTo>
                  <a:pt x="3854" y="8739"/>
                </a:lnTo>
                <a:lnTo>
                  <a:pt x="4129" y="8336"/>
                </a:lnTo>
                <a:lnTo>
                  <a:pt x="4422" y="7942"/>
                </a:lnTo>
                <a:lnTo>
                  <a:pt x="4724" y="7548"/>
                </a:lnTo>
                <a:lnTo>
                  <a:pt x="5053" y="7163"/>
                </a:lnTo>
                <a:lnTo>
                  <a:pt x="5381" y="6777"/>
                </a:lnTo>
                <a:lnTo>
                  <a:pt x="5727" y="6400"/>
                </a:lnTo>
                <a:close/>
                <a:moveTo>
                  <a:pt x="13613" y="1"/>
                </a:moveTo>
                <a:lnTo>
                  <a:pt x="13382" y="10"/>
                </a:lnTo>
                <a:lnTo>
                  <a:pt x="13151" y="35"/>
                </a:lnTo>
                <a:lnTo>
                  <a:pt x="12920" y="61"/>
                </a:lnTo>
                <a:lnTo>
                  <a:pt x="12689" y="95"/>
                </a:lnTo>
                <a:lnTo>
                  <a:pt x="12458" y="138"/>
                </a:lnTo>
                <a:lnTo>
                  <a:pt x="12227" y="189"/>
                </a:lnTo>
                <a:lnTo>
                  <a:pt x="12005" y="249"/>
                </a:lnTo>
                <a:lnTo>
                  <a:pt x="11783" y="318"/>
                </a:lnTo>
                <a:lnTo>
                  <a:pt x="11561" y="395"/>
                </a:lnTo>
                <a:lnTo>
                  <a:pt x="11339" y="481"/>
                </a:lnTo>
                <a:lnTo>
                  <a:pt x="11126" y="575"/>
                </a:lnTo>
                <a:lnTo>
                  <a:pt x="10913" y="686"/>
                </a:lnTo>
                <a:lnTo>
                  <a:pt x="10709" y="798"/>
                </a:lnTo>
                <a:lnTo>
                  <a:pt x="10505" y="926"/>
                </a:lnTo>
                <a:lnTo>
                  <a:pt x="10309" y="1055"/>
                </a:lnTo>
                <a:lnTo>
                  <a:pt x="10114" y="1200"/>
                </a:lnTo>
                <a:lnTo>
                  <a:pt x="9883" y="1389"/>
                </a:lnTo>
                <a:lnTo>
                  <a:pt x="9652" y="1586"/>
                </a:lnTo>
                <a:lnTo>
                  <a:pt x="9430" y="1783"/>
                </a:lnTo>
                <a:lnTo>
                  <a:pt x="9199" y="1971"/>
                </a:lnTo>
                <a:lnTo>
                  <a:pt x="8951" y="2168"/>
                </a:lnTo>
                <a:lnTo>
                  <a:pt x="8711" y="2365"/>
                </a:lnTo>
                <a:lnTo>
                  <a:pt x="8471" y="2562"/>
                </a:lnTo>
                <a:lnTo>
                  <a:pt x="8223" y="2759"/>
                </a:lnTo>
                <a:lnTo>
                  <a:pt x="7974" y="2948"/>
                </a:lnTo>
                <a:lnTo>
                  <a:pt x="7699" y="3119"/>
                </a:lnTo>
                <a:lnTo>
                  <a:pt x="7557" y="3205"/>
                </a:lnTo>
                <a:lnTo>
                  <a:pt x="7415" y="3282"/>
                </a:lnTo>
                <a:lnTo>
                  <a:pt x="7255" y="3359"/>
                </a:lnTo>
                <a:lnTo>
                  <a:pt x="7095" y="3436"/>
                </a:lnTo>
                <a:lnTo>
                  <a:pt x="6846" y="3539"/>
                </a:lnTo>
                <a:lnTo>
                  <a:pt x="6598" y="3659"/>
                </a:lnTo>
                <a:lnTo>
                  <a:pt x="6349" y="3787"/>
                </a:lnTo>
                <a:lnTo>
                  <a:pt x="6109" y="3916"/>
                </a:lnTo>
                <a:lnTo>
                  <a:pt x="5870" y="4053"/>
                </a:lnTo>
                <a:lnTo>
                  <a:pt x="5630" y="4207"/>
                </a:lnTo>
                <a:lnTo>
                  <a:pt x="5399" y="4361"/>
                </a:lnTo>
                <a:lnTo>
                  <a:pt x="5177" y="4524"/>
                </a:lnTo>
                <a:lnTo>
                  <a:pt x="4955" y="4695"/>
                </a:lnTo>
                <a:lnTo>
                  <a:pt x="4733" y="4884"/>
                </a:lnTo>
                <a:lnTo>
                  <a:pt x="4529" y="5072"/>
                </a:lnTo>
                <a:lnTo>
                  <a:pt x="4324" y="5269"/>
                </a:lnTo>
                <a:lnTo>
                  <a:pt x="4129" y="5475"/>
                </a:lnTo>
                <a:lnTo>
                  <a:pt x="3943" y="5698"/>
                </a:lnTo>
                <a:lnTo>
                  <a:pt x="3765" y="5921"/>
                </a:lnTo>
                <a:lnTo>
                  <a:pt x="3605" y="6152"/>
                </a:lnTo>
                <a:lnTo>
                  <a:pt x="3383" y="6477"/>
                </a:lnTo>
                <a:lnTo>
                  <a:pt x="3152" y="6786"/>
                </a:lnTo>
                <a:lnTo>
                  <a:pt x="2913" y="7094"/>
                </a:lnTo>
                <a:lnTo>
                  <a:pt x="2673" y="7403"/>
                </a:lnTo>
                <a:lnTo>
                  <a:pt x="2424" y="7702"/>
                </a:lnTo>
                <a:lnTo>
                  <a:pt x="2176" y="8002"/>
                </a:lnTo>
                <a:lnTo>
                  <a:pt x="1661" y="8593"/>
                </a:lnTo>
                <a:lnTo>
                  <a:pt x="1492" y="8799"/>
                </a:lnTo>
                <a:lnTo>
                  <a:pt x="1341" y="9013"/>
                </a:lnTo>
                <a:lnTo>
                  <a:pt x="1199" y="9236"/>
                </a:lnTo>
                <a:lnTo>
                  <a:pt x="1083" y="9459"/>
                </a:lnTo>
                <a:lnTo>
                  <a:pt x="977" y="9690"/>
                </a:lnTo>
                <a:lnTo>
                  <a:pt x="888" y="9921"/>
                </a:lnTo>
                <a:lnTo>
                  <a:pt x="817" y="10161"/>
                </a:lnTo>
                <a:lnTo>
                  <a:pt x="746" y="10401"/>
                </a:lnTo>
                <a:lnTo>
                  <a:pt x="693" y="10641"/>
                </a:lnTo>
                <a:lnTo>
                  <a:pt x="648" y="10889"/>
                </a:lnTo>
                <a:lnTo>
                  <a:pt x="604" y="11129"/>
                </a:lnTo>
                <a:lnTo>
                  <a:pt x="568" y="11377"/>
                </a:lnTo>
                <a:lnTo>
                  <a:pt x="515" y="11874"/>
                </a:lnTo>
                <a:lnTo>
                  <a:pt x="462" y="12371"/>
                </a:lnTo>
                <a:lnTo>
                  <a:pt x="373" y="13108"/>
                </a:lnTo>
                <a:lnTo>
                  <a:pt x="302" y="13845"/>
                </a:lnTo>
                <a:lnTo>
                  <a:pt x="240" y="14590"/>
                </a:lnTo>
                <a:lnTo>
                  <a:pt x="187" y="15327"/>
                </a:lnTo>
                <a:lnTo>
                  <a:pt x="133" y="16063"/>
                </a:lnTo>
                <a:lnTo>
                  <a:pt x="98" y="16800"/>
                </a:lnTo>
                <a:lnTo>
                  <a:pt x="62" y="17537"/>
                </a:lnTo>
                <a:lnTo>
                  <a:pt x="36" y="18282"/>
                </a:lnTo>
                <a:lnTo>
                  <a:pt x="18" y="19019"/>
                </a:lnTo>
                <a:lnTo>
                  <a:pt x="0" y="19764"/>
                </a:lnTo>
                <a:lnTo>
                  <a:pt x="0" y="20501"/>
                </a:lnTo>
                <a:lnTo>
                  <a:pt x="0" y="21238"/>
                </a:lnTo>
                <a:lnTo>
                  <a:pt x="9" y="21983"/>
                </a:lnTo>
                <a:lnTo>
                  <a:pt x="27" y="22728"/>
                </a:lnTo>
                <a:lnTo>
                  <a:pt x="53" y="23465"/>
                </a:lnTo>
                <a:lnTo>
                  <a:pt x="80" y="24210"/>
                </a:lnTo>
                <a:lnTo>
                  <a:pt x="107" y="24930"/>
                </a:lnTo>
                <a:lnTo>
                  <a:pt x="124" y="25650"/>
                </a:lnTo>
                <a:lnTo>
                  <a:pt x="151" y="27080"/>
                </a:lnTo>
                <a:lnTo>
                  <a:pt x="160" y="28519"/>
                </a:lnTo>
                <a:lnTo>
                  <a:pt x="160" y="29959"/>
                </a:lnTo>
                <a:lnTo>
                  <a:pt x="133" y="32828"/>
                </a:lnTo>
                <a:lnTo>
                  <a:pt x="115" y="34268"/>
                </a:lnTo>
                <a:lnTo>
                  <a:pt x="115" y="35707"/>
                </a:lnTo>
                <a:lnTo>
                  <a:pt x="9" y="35707"/>
                </a:lnTo>
                <a:lnTo>
                  <a:pt x="0" y="43211"/>
                </a:lnTo>
                <a:lnTo>
                  <a:pt x="0" y="46963"/>
                </a:lnTo>
                <a:lnTo>
                  <a:pt x="18" y="50716"/>
                </a:lnTo>
                <a:lnTo>
                  <a:pt x="27" y="51572"/>
                </a:lnTo>
                <a:lnTo>
                  <a:pt x="53" y="52429"/>
                </a:lnTo>
                <a:lnTo>
                  <a:pt x="71" y="52857"/>
                </a:lnTo>
                <a:lnTo>
                  <a:pt x="98" y="53286"/>
                </a:lnTo>
                <a:lnTo>
                  <a:pt x="133" y="53714"/>
                </a:lnTo>
                <a:lnTo>
                  <a:pt x="169" y="54142"/>
                </a:lnTo>
                <a:lnTo>
                  <a:pt x="222" y="54562"/>
                </a:lnTo>
                <a:lnTo>
                  <a:pt x="284" y="54990"/>
                </a:lnTo>
                <a:lnTo>
                  <a:pt x="355" y="55410"/>
                </a:lnTo>
                <a:lnTo>
                  <a:pt x="435" y="55838"/>
                </a:lnTo>
                <a:lnTo>
                  <a:pt x="533" y="56258"/>
                </a:lnTo>
                <a:lnTo>
                  <a:pt x="639" y="56678"/>
                </a:lnTo>
                <a:lnTo>
                  <a:pt x="755" y="57098"/>
                </a:lnTo>
                <a:lnTo>
                  <a:pt x="888" y="57509"/>
                </a:lnTo>
                <a:lnTo>
                  <a:pt x="1012" y="57834"/>
                </a:lnTo>
                <a:lnTo>
                  <a:pt x="1137" y="58134"/>
                </a:lnTo>
                <a:lnTo>
                  <a:pt x="1279" y="58434"/>
                </a:lnTo>
                <a:lnTo>
                  <a:pt x="1430" y="58717"/>
                </a:lnTo>
                <a:lnTo>
                  <a:pt x="1590" y="58991"/>
                </a:lnTo>
                <a:lnTo>
                  <a:pt x="1767" y="59257"/>
                </a:lnTo>
                <a:lnTo>
                  <a:pt x="1954" y="59505"/>
                </a:lnTo>
                <a:lnTo>
                  <a:pt x="2158" y="59745"/>
                </a:lnTo>
                <a:lnTo>
                  <a:pt x="2371" y="59976"/>
                </a:lnTo>
                <a:lnTo>
                  <a:pt x="2593" y="60199"/>
                </a:lnTo>
                <a:lnTo>
                  <a:pt x="2833" y="60413"/>
                </a:lnTo>
                <a:lnTo>
                  <a:pt x="3081" y="60610"/>
                </a:lnTo>
                <a:lnTo>
                  <a:pt x="3348" y="60799"/>
                </a:lnTo>
                <a:lnTo>
                  <a:pt x="3623" y="60978"/>
                </a:lnTo>
                <a:lnTo>
                  <a:pt x="3916" y="61150"/>
                </a:lnTo>
                <a:lnTo>
                  <a:pt x="4218" y="61304"/>
                </a:lnTo>
                <a:lnTo>
                  <a:pt x="4760" y="61570"/>
                </a:lnTo>
                <a:lnTo>
                  <a:pt x="5292" y="61809"/>
                </a:lnTo>
                <a:lnTo>
                  <a:pt x="5843" y="62041"/>
                </a:lnTo>
                <a:lnTo>
                  <a:pt x="6385" y="62246"/>
                </a:lnTo>
                <a:lnTo>
                  <a:pt x="6944" y="62443"/>
                </a:lnTo>
                <a:lnTo>
                  <a:pt x="7495" y="62623"/>
                </a:lnTo>
                <a:lnTo>
                  <a:pt x="8054" y="62786"/>
                </a:lnTo>
                <a:lnTo>
                  <a:pt x="8622" y="62932"/>
                </a:lnTo>
                <a:lnTo>
                  <a:pt x="9191" y="63069"/>
                </a:lnTo>
                <a:lnTo>
                  <a:pt x="9759" y="63189"/>
                </a:lnTo>
                <a:lnTo>
                  <a:pt x="10345" y="63283"/>
                </a:lnTo>
                <a:lnTo>
                  <a:pt x="10922" y="63377"/>
                </a:lnTo>
                <a:lnTo>
                  <a:pt x="11508" y="63446"/>
                </a:lnTo>
                <a:lnTo>
                  <a:pt x="12103" y="63497"/>
                </a:lnTo>
                <a:lnTo>
                  <a:pt x="12707" y="63540"/>
                </a:lnTo>
                <a:lnTo>
                  <a:pt x="13311" y="63566"/>
                </a:lnTo>
                <a:lnTo>
                  <a:pt x="13950" y="63583"/>
                </a:lnTo>
                <a:lnTo>
                  <a:pt x="14598" y="63608"/>
                </a:lnTo>
                <a:lnTo>
                  <a:pt x="15877" y="63677"/>
                </a:lnTo>
                <a:lnTo>
                  <a:pt x="17165" y="63763"/>
                </a:lnTo>
                <a:lnTo>
                  <a:pt x="18452" y="63848"/>
                </a:lnTo>
                <a:lnTo>
                  <a:pt x="21027" y="64037"/>
                </a:lnTo>
                <a:lnTo>
                  <a:pt x="22315" y="64122"/>
                </a:lnTo>
                <a:lnTo>
                  <a:pt x="23602" y="64208"/>
                </a:lnTo>
                <a:lnTo>
                  <a:pt x="24117" y="64225"/>
                </a:lnTo>
                <a:lnTo>
                  <a:pt x="24641" y="64242"/>
                </a:lnTo>
                <a:lnTo>
                  <a:pt x="25680" y="64242"/>
                </a:lnTo>
                <a:lnTo>
                  <a:pt x="26719" y="64234"/>
                </a:lnTo>
                <a:lnTo>
                  <a:pt x="27243" y="64234"/>
                </a:lnTo>
                <a:lnTo>
                  <a:pt x="27767" y="64242"/>
                </a:lnTo>
                <a:lnTo>
                  <a:pt x="28611" y="64259"/>
                </a:lnTo>
                <a:lnTo>
                  <a:pt x="29454" y="64294"/>
                </a:lnTo>
                <a:lnTo>
                  <a:pt x="30307" y="64319"/>
                </a:lnTo>
                <a:lnTo>
                  <a:pt x="31150" y="64345"/>
                </a:lnTo>
                <a:lnTo>
                  <a:pt x="32935" y="64388"/>
                </a:lnTo>
                <a:lnTo>
                  <a:pt x="33823" y="64405"/>
                </a:lnTo>
                <a:lnTo>
                  <a:pt x="34711" y="64431"/>
                </a:lnTo>
                <a:lnTo>
                  <a:pt x="39870" y="64611"/>
                </a:lnTo>
                <a:lnTo>
                  <a:pt x="42445" y="64705"/>
                </a:lnTo>
                <a:lnTo>
                  <a:pt x="43733" y="64756"/>
                </a:lnTo>
                <a:lnTo>
                  <a:pt x="45020" y="64816"/>
                </a:lnTo>
                <a:lnTo>
                  <a:pt x="45891" y="64868"/>
                </a:lnTo>
                <a:lnTo>
                  <a:pt x="46761" y="64936"/>
                </a:lnTo>
                <a:lnTo>
                  <a:pt x="48501" y="65082"/>
                </a:lnTo>
                <a:lnTo>
                  <a:pt x="49371" y="65150"/>
                </a:lnTo>
                <a:lnTo>
                  <a:pt x="50242" y="65210"/>
                </a:lnTo>
                <a:lnTo>
                  <a:pt x="50677" y="65227"/>
                </a:lnTo>
                <a:lnTo>
                  <a:pt x="51112" y="65245"/>
                </a:lnTo>
                <a:lnTo>
                  <a:pt x="51547" y="65262"/>
                </a:lnTo>
                <a:lnTo>
                  <a:pt x="51982" y="65262"/>
                </a:lnTo>
                <a:lnTo>
                  <a:pt x="53128" y="65253"/>
                </a:lnTo>
                <a:lnTo>
                  <a:pt x="54273" y="65236"/>
                </a:lnTo>
                <a:lnTo>
                  <a:pt x="55418" y="65210"/>
                </a:lnTo>
                <a:lnTo>
                  <a:pt x="56564" y="65168"/>
                </a:lnTo>
                <a:lnTo>
                  <a:pt x="57709" y="65116"/>
                </a:lnTo>
                <a:lnTo>
                  <a:pt x="58855" y="65048"/>
                </a:lnTo>
                <a:lnTo>
                  <a:pt x="60000" y="64970"/>
                </a:lnTo>
                <a:lnTo>
                  <a:pt x="61146" y="64885"/>
                </a:lnTo>
                <a:lnTo>
                  <a:pt x="61989" y="64816"/>
                </a:lnTo>
                <a:lnTo>
                  <a:pt x="62842" y="64731"/>
                </a:lnTo>
                <a:lnTo>
                  <a:pt x="63686" y="64636"/>
                </a:lnTo>
                <a:lnTo>
                  <a:pt x="64529" y="64525"/>
                </a:lnTo>
                <a:lnTo>
                  <a:pt x="65373" y="64397"/>
                </a:lnTo>
                <a:lnTo>
                  <a:pt x="66216" y="64251"/>
                </a:lnTo>
                <a:lnTo>
                  <a:pt x="66634" y="64174"/>
                </a:lnTo>
                <a:lnTo>
                  <a:pt x="67042" y="64088"/>
                </a:lnTo>
                <a:lnTo>
                  <a:pt x="67459" y="63994"/>
                </a:lnTo>
                <a:lnTo>
                  <a:pt x="67877" y="63900"/>
                </a:lnTo>
                <a:lnTo>
                  <a:pt x="68143" y="63831"/>
                </a:lnTo>
                <a:lnTo>
                  <a:pt x="68418" y="63754"/>
                </a:lnTo>
                <a:lnTo>
                  <a:pt x="68685" y="63677"/>
                </a:lnTo>
                <a:lnTo>
                  <a:pt x="68951" y="63591"/>
                </a:lnTo>
                <a:lnTo>
                  <a:pt x="69209" y="63497"/>
                </a:lnTo>
                <a:lnTo>
                  <a:pt x="69466" y="63403"/>
                </a:lnTo>
                <a:lnTo>
                  <a:pt x="69715" y="63300"/>
                </a:lnTo>
                <a:lnTo>
                  <a:pt x="69963" y="63189"/>
                </a:lnTo>
                <a:lnTo>
                  <a:pt x="70212" y="63077"/>
                </a:lnTo>
                <a:lnTo>
                  <a:pt x="70452" y="62957"/>
                </a:lnTo>
                <a:lnTo>
                  <a:pt x="70692" y="62829"/>
                </a:lnTo>
                <a:lnTo>
                  <a:pt x="70923" y="62700"/>
                </a:lnTo>
                <a:lnTo>
                  <a:pt x="71153" y="62563"/>
                </a:lnTo>
                <a:lnTo>
                  <a:pt x="71384" y="62426"/>
                </a:lnTo>
                <a:lnTo>
                  <a:pt x="71606" y="62281"/>
                </a:lnTo>
                <a:lnTo>
                  <a:pt x="71819" y="62126"/>
                </a:lnTo>
                <a:lnTo>
                  <a:pt x="72041" y="61964"/>
                </a:lnTo>
                <a:lnTo>
                  <a:pt x="72246" y="61801"/>
                </a:lnTo>
                <a:lnTo>
                  <a:pt x="72459" y="61638"/>
                </a:lnTo>
                <a:lnTo>
                  <a:pt x="72663" y="61467"/>
                </a:lnTo>
                <a:lnTo>
                  <a:pt x="72858" y="61287"/>
                </a:lnTo>
                <a:lnTo>
                  <a:pt x="73054" y="61098"/>
                </a:lnTo>
                <a:lnTo>
                  <a:pt x="73240" y="60910"/>
                </a:lnTo>
                <a:lnTo>
                  <a:pt x="73435" y="60721"/>
                </a:lnTo>
                <a:lnTo>
                  <a:pt x="73613" y="60524"/>
                </a:lnTo>
                <a:lnTo>
                  <a:pt x="73791" y="60319"/>
                </a:lnTo>
                <a:lnTo>
                  <a:pt x="73968" y="60105"/>
                </a:lnTo>
                <a:lnTo>
                  <a:pt x="74137" y="59890"/>
                </a:lnTo>
                <a:lnTo>
                  <a:pt x="74306" y="59676"/>
                </a:lnTo>
                <a:lnTo>
                  <a:pt x="74466" y="59454"/>
                </a:lnTo>
                <a:lnTo>
                  <a:pt x="74625" y="59222"/>
                </a:lnTo>
                <a:lnTo>
                  <a:pt x="74785" y="58991"/>
                </a:lnTo>
                <a:lnTo>
                  <a:pt x="74838" y="58880"/>
                </a:lnTo>
                <a:lnTo>
                  <a:pt x="74892" y="58760"/>
                </a:lnTo>
                <a:lnTo>
                  <a:pt x="74927" y="58631"/>
                </a:lnTo>
                <a:lnTo>
                  <a:pt x="74963" y="58511"/>
                </a:lnTo>
                <a:lnTo>
                  <a:pt x="75016" y="58246"/>
                </a:lnTo>
                <a:lnTo>
                  <a:pt x="75043" y="58117"/>
                </a:lnTo>
                <a:lnTo>
                  <a:pt x="75078" y="57989"/>
                </a:lnTo>
                <a:lnTo>
                  <a:pt x="75132" y="57774"/>
                </a:lnTo>
                <a:lnTo>
                  <a:pt x="75167" y="57680"/>
                </a:lnTo>
                <a:lnTo>
                  <a:pt x="75194" y="57629"/>
                </a:lnTo>
                <a:lnTo>
                  <a:pt x="75220" y="57586"/>
                </a:lnTo>
                <a:lnTo>
                  <a:pt x="75407" y="57355"/>
                </a:lnTo>
                <a:lnTo>
                  <a:pt x="75575" y="57115"/>
                </a:lnTo>
                <a:lnTo>
                  <a:pt x="75735" y="56875"/>
                </a:lnTo>
                <a:lnTo>
                  <a:pt x="75895" y="56627"/>
                </a:lnTo>
                <a:lnTo>
                  <a:pt x="76046" y="56378"/>
                </a:lnTo>
                <a:lnTo>
                  <a:pt x="76179" y="56130"/>
                </a:lnTo>
                <a:lnTo>
                  <a:pt x="76313" y="55881"/>
                </a:lnTo>
                <a:lnTo>
                  <a:pt x="76446" y="55633"/>
                </a:lnTo>
                <a:lnTo>
                  <a:pt x="76561" y="55376"/>
                </a:lnTo>
                <a:lnTo>
                  <a:pt x="76677" y="55119"/>
                </a:lnTo>
                <a:lnTo>
                  <a:pt x="76783" y="54862"/>
                </a:lnTo>
                <a:lnTo>
                  <a:pt x="76881" y="54605"/>
                </a:lnTo>
                <a:lnTo>
                  <a:pt x="76978" y="54339"/>
                </a:lnTo>
                <a:lnTo>
                  <a:pt x="77067" y="54082"/>
                </a:lnTo>
                <a:lnTo>
                  <a:pt x="77156" y="53817"/>
                </a:lnTo>
                <a:lnTo>
                  <a:pt x="77227" y="53551"/>
                </a:lnTo>
                <a:lnTo>
                  <a:pt x="77369" y="53011"/>
                </a:lnTo>
                <a:lnTo>
                  <a:pt x="77494" y="52472"/>
                </a:lnTo>
                <a:lnTo>
                  <a:pt x="77600" y="51915"/>
                </a:lnTo>
                <a:lnTo>
                  <a:pt x="77689" y="51367"/>
                </a:lnTo>
                <a:lnTo>
                  <a:pt x="77769" y="50801"/>
                </a:lnTo>
                <a:lnTo>
                  <a:pt x="77831" y="50236"/>
                </a:lnTo>
                <a:lnTo>
                  <a:pt x="77893" y="49662"/>
                </a:lnTo>
                <a:lnTo>
                  <a:pt x="77938" y="49088"/>
                </a:lnTo>
                <a:lnTo>
                  <a:pt x="78000" y="48154"/>
                </a:lnTo>
                <a:lnTo>
                  <a:pt x="78053" y="47220"/>
                </a:lnTo>
                <a:lnTo>
                  <a:pt x="78106" y="46287"/>
                </a:lnTo>
                <a:lnTo>
                  <a:pt x="78151" y="45353"/>
                </a:lnTo>
                <a:lnTo>
                  <a:pt x="78186" y="44419"/>
                </a:lnTo>
                <a:lnTo>
                  <a:pt x="78222" y="43485"/>
                </a:lnTo>
                <a:lnTo>
                  <a:pt x="78248" y="42552"/>
                </a:lnTo>
                <a:lnTo>
                  <a:pt x="78266" y="41618"/>
                </a:lnTo>
                <a:lnTo>
                  <a:pt x="78293" y="39750"/>
                </a:lnTo>
                <a:lnTo>
                  <a:pt x="78302" y="37883"/>
                </a:lnTo>
                <a:lnTo>
                  <a:pt x="78293" y="36024"/>
                </a:lnTo>
                <a:lnTo>
                  <a:pt x="78266" y="34156"/>
                </a:lnTo>
                <a:lnTo>
                  <a:pt x="78231" y="32289"/>
                </a:lnTo>
                <a:lnTo>
                  <a:pt x="78186" y="30421"/>
                </a:lnTo>
                <a:lnTo>
                  <a:pt x="78133" y="28562"/>
                </a:lnTo>
                <a:lnTo>
                  <a:pt x="78071" y="26695"/>
                </a:lnTo>
                <a:lnTo>
                  <a:pt x="77938" y="22960"/>
                </a:lnTo>
                <a:lnTo>
                  <a:pt x="77804" y="19233"/>
                </a:lnTo>
                <a:lnTo>
                  <a:pt x="77787" y="18436"/>
                </a:lnTo>
                <a:lnTo>
                  <a:pt x="77787" y="17640"/>
                </a:lnTo>
                <a:lnTo>
                  <a:pt x="77795" y="16852"/>
                </a:lnTo>
                <a:lnTo>
                  <a:pt x="77813" y="16055"/>
                </a:lnTo>
                <a:lnTo>
                  <a:pt x="77840" y="15258"/>
                </a:lnTo>
                <a:lnTo>
                  <a:pt x="77866" y="14461"/>
                </a:lnTo>
                <a:lnTo>
                  <a:pt x="77938" y="12877"/>
                </a:lnTo>
                <a:lnTo>
                  <a:pt x="77946" y="12568"/>
                </a:lnTo>
                <a:lnTo>
                  <a:pt x="77946" y="12260"/>
                </a:lnTo>
                <a:lnTo>
                  <a:pt x="77946" y="11951"/>
                </a:lnTo>
                <a:lnTo>
                  <a:pt x="77929" y="11652"/>
                </a:lnTo>
                <a:lnTo>
                  <a:pt x="77911" y="11343"/>
                </a:lnTo>
                <a:lnTo>
                  <a:pt x="77893" y="11052"/>
                </a:lnTo>
                <a:lnTo>
                  <a:pt x="77858" y="10752"/>
                </a:lnTo>
                <a:lnTo>
                  <a:pt x="77822" y="10461"/>
                </a:lnTo>
                <a:lnTo>
                  <a:pt x="77778" y="10161"/>
                </a:lnTo>
                <a:lnTo>
                  <a:pt x="77724" y="9878"/>
                </a:lnTo>
                <a:lnTo>
                  <a:pt x="77662" y="9587"/>
                </a:lnTo>
                <a:lnTo>
                  <a:pt x="77600" y="9304"/>
                </a:lnTo>
                <a:lnTo>
                  <a:pt x="77529" y="9022"/>
                </a:lnTo>
                <a:lnTo>
                  <a:pt x="77449" y="8739"/>
                </a:lnTo>
                <a:lnTo>
                  <a:pt x="77360" y="8465"/>
                </a:lnTo>
                <a:lnTo>
                  <a:pt x="77263" y="8182"/>
                </a:lnTo>
                <a:lnTo>
                  <a:pt x="77165" y="7917"/>
                </a:lnTo>
                <a:lnTo>
                  <a:pt x="77058" y="7642"/>
                </a:lnTo>
                <a:lnTo>
                  <a:pt x="76943" y="7377"/>
                </a:lnTo>
                <a:lnTo>
                  <a:pt x="76819" y="7111"/>
                </a:lnTo>
                <a:lnTo>
                  <a:pt x="76694" y="6846"/>
                </a:lnTo>
                <a:lnTo>
                  <a:pt x="76552" y="6580"/>
                </a:lnTo>
                <a:lnTo>
                  <a:pt x="76410" y="6323"/>
                </a:lnTo>
                <a:lnTo>
                  <a:pt x="76259" y="6066"/>
                </a:lnTo>
                <a:lnTo>
                  <a:pt x="76099" y="5818"/>
                </a:lnTo>
                <a:lnTo>
                  <a:pt x="75940" y="5569"/>
                </a:lnTo>
                <a:lnTo>
                  <a:pt x="75762" y="5321"/>
                </a:lnTo>
                <a:lnTo>
                  <a:pt x="75584" y="5072"/>
                </a:lnTo>
                <a:lnTo>
                  <a:pt x="75398" y="4824"/>
                </a:lnTo>
                <a:lnTo>
                  <a:pt x="75203" y="4584"/>
                </a:lnTo>
                <a:lnTo>
                  <a:pt x="74998" y="4353"/>
                </a:lnTo>
                <a:lnTo>
                  <a:pt x="74794" y="4113"/>
                </a:lnTo>
                <a:lnTo>
                  <a:pt x="74634" y="3942"/>
                </a:lnTo>
                <a:lnTo>
                  <a:pt x="74474" y="3779"/>
                </a:lnTo>
                <a:lnTo>
                  <a:pt x="74315" y="3625"/>
                </a:lnTo>
                <a:lnTo>
                  <a:pt x="74146" y="3470"/>
                </a:lnTo>
                <a:lnTo>
                  <a:pt x="73977" y="3325"/>
                </a:lnTo>
                <a:lnTo>
                  <a:pt x="73808" y="3188"/>
                </a:lnTo>
                <a:lnTo>
                  <a:pt x="73631" y="3051"/>
                </a:lnTo>
                <a:lnTo>
                  <a:pt x="73453" y="2922"/>
                </a:lnTo>
                <a:lnTo>
                  <a:pt x="73276" y="2802"/>
                </a:lnTo>
                <a:lnTo>
                  <a:pt x="73089" y="2682"/>
                </a:lnTo>
                <a:lnTo>
                  <a:pt x="72912" y="2571"/>
                </a:lnTo>
                <a:lnTo>
                  <a:pt x="72716" y="2468"/>
                </a:lnTo>
                <a:lnTo>
                  <a:pt x="72530" y="2365"/>
                </a:lnTo>
                <a:lnTo>
                  <a:pt x="72334" y="2271"/>
                </a:lnTo>
                <a:lnTo>
                  <a:pt x="72139" y="2177"/>
                </a:lnTo>
                <a:lnTo>
                  <a:pt x="71944" y="2091"/>
                </a:lnTo>
                <a:lnTo>
                  <a:pt x="71748" y="2014"/>
                </a:lnTo>
                <a:lnTo>
                  <a:pt x="71544" y="1937"/>
                </a:lnTo>
                <a:lnTo>
                  <a:pt x="71340" y="1868"/>
                </a:lnTo>
                <a:lnTo>
                  <a:pt x="71136" y="1800"/>
                </a:lnTo>
                <a:lnTo>
                  <a:pt x="70923" y="1740"/>
                </a:lnTo>
                <a:lnTo>
                  <a:pt x="70709" y="1680"/>
                </a:lnTo>
                <a:lnTo>
                  <a:pt x="70496" y="1637"/>
                </a:lnTo>
                <a:lnTo>
                  <a:pt x="70283" y="1586"/>
                </a:lnTo>
                <a:lnTo>
                  <a:pt x="69839" y="1509"/>
                </a:lnTo>
                <a:lnTo>
                  <a:pt x="69395" y="1449"/>
                </a:lnTo>
                <a:lnTo>
                  <a:pt x="68942" y="1406"/>
                </a:lnTo>
                <a:lnTo>
                  <a:pt x="68472" y="1389"/>
                </a:lnTo>
                <a:lnTo>
                  <a:pt x="65293" y="1295"/>
                </a:lnTo>
                <a:lnTo>
                  <a:pt x="63703" y="1243"/>
                </a:lnTo>
                <a:lnTo>
                  <a:pt x="62904" y="1209"/>
                </a:lnTo>
                <a:lnTo>
                  <a:pt x="62114" y="1166"/>
                </a:lnTo>
                <a:lnTo>
                  <a:pt x="59645" y="1038"/>
                </a:lnTo>
                <a:lnTo>
                  <a:pt x="57168" y="900"/>
                </a:lnTo>
                <a:lnTo>
                  <a:pt x="52231" y="618"/>
                </a:lnTo>
                <a:lnTo>
                  <a:pt x="49762" y="481"/>
                </a:lnTo>
                <a:lnTo>
                  <a:pt x="47285" y="352"/>
                </a:lnTo>
                <a:lnTo>
                  <a:pt x="44816" y="241"/>
                </a:lnTo>
                <a:lnTo>
                  <a:pt x="42348" y="138"/>
                </a:lnTo>
                <a:lnTo>
                  <a:pt x="41753" y="121"/>
                </a:lnTo>
                <a:lnTo>
                  <a:pt x="41167" y="112"/>
                </a:lnTo>
                <a:lnTo>
                  <a:pt x="39994" y="112"/>
                </a:lnTo>
                <a:lnTo>
                  <a:pt x="38822" y="138"/>
                </a:lnTo>
                <a:lnTo>
                  <a:pt x="37641" y="172"/>
                </a:lnTo>
                <a:lnTo>
                  <a:pt x="36469" y="224"/>
                </a:lnTo>
                <a:lnTo>
                  <a:pt x="35288" y="284"/>
                </a:lnTo>
                <a:lnTo>
                  <a:pt x="34116" y="344"/>
                </a:lnTo>
                <a:lnTo>
                  <a:pt x="32944" y="395"/>
                </a:lnTo>
                <a:lnTo>
                  <a:pt x="31203" y="464"/>
                </a:lnTo>
                <a:lnTo>
                  <a:pt x="29472" y="515"/>
                </a:lnTo>
                <a:lnTo>
                  <a:pt x="28602" y="532"/>
                </a:lnTo>
                <a:lnTo>
                  <a:pt x="27740" y="549"/>
                </a:lnTo>
                <a:lnTo>
                  <a:pt x="26870" y="558"/>
                </a:lnTo>
                <a:lnTo>
                  <a:pt x="26000" y="558"/>
                </a:lnTo>
                <a:lnTo>
                  <a:pt x="25139" y="549"/>
                </a:lnTo>
                <a:lnTo>
                  <a:pt x="24268" y="532"/>
                </a:lnTo>
                <a:lnTo>
                  <a:pt x="23398" y="515"/>
                </a:lnTo>
                <a:lnTo>
                  <a:pt x="22537" y="481"/>
                </a:lnTo>
                <a:lnTo>
                  <a:pt x="21667" y="446"/>
                </a:lnTo>
                <a:lnTo>
                  <a:pt x="20796" y="404"/>
                </a:lnTo>
                <a:lnTo>
                  <a:pt x="19935" y="352"/>
                </a:lnTo>
                <a:lnTo>
                  <a:pt x="19065" y="284"/>
                </a:lnTo>
                <a:lnTo>
                  <a:pt x="17706" y="172"/>
                </a:lnTo>
                <a:lnTo>
                  <a:pt x="17022" y="121"/>
                </a:lnTo>
                <a:lnTo>
                  <a:pt x="16339" y="78"/>
                </a:lnTo>
                <a:lnTo>
                  <a:pt x="15664" y="35"/>
                </a:lnTo>
                <a:lnTo>
                  <a:pt x="14980" y="10"/>
                </a:lnTo>
                <a:lnTo>
                  <a:pt x="1429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9"/>
          <p:cNvSpPr/>
          <p:nvPr/>
        </p:nvSpPr>
        <p:spPr>
          <a:xfrm flipH="1">
            <a:off x="327540" y="644524"/>
            <a:ext cx="3229985" cy="2121374"/>
          </a:xfrm>
          <a:custGeom>
            <a:rect b="b" l="l" r="r" t="t"/>
            <a:pathLst>
              <a:path extrusionOk="0" h="40967" w="74946">
                <a:moveTo>
                  <a:pt x="44417" y="1619"/>
                </a:moveTo>
                <a:lnTo>
                  <a:pt x="44639" y="1637"/>
                </a:lnTo>
                <a:lnTo>
                  <a:pt x="44861" y="1654"/>
                </a:lnTo>
                <a:lnTo>
                  <a:pt x="45074" y="1679"/>
                </a:lnTo>
                <a:lnTo>
                  <a:pt x="45305" y="1705"/>
                </a:lnTo>
                <a:lnTo>
                  <a:pt x="45527" y="1748"/>
                </a:lnTo>
                <a:lnTo>
                  <a:pt x="45749" y="1782"/>
                </a:lnTo>
                <a:lnTo>
                  <a:pt x="45980" y="1834"/>
                </a:lnTo>
                <a:lnTo>
                  <a:pt x="46202" y="1885"/>
                </a:lnTo>
                <a:lnTo>
                  <a:pt x="46433" y="1945"/>
                </a:lnTo>
                <a:lnTo>
                  <a:pt x="46752" y="2039"/>
                </a:lnTo>
                <a:lnTo>
                  <a:pt x="47063" y="2142"/>
                </a:lnTo>
                <a:lnTo>
                  <a:pt x="47374" y="2253"/>
                </a:lnTo>
                <a:lnTo>
                  <a:pt x="47676" y="2373"/>
                </a:lnTo>
                <a:lnTo>
                  <a:pt x="47978" y="2502"/>
                </a:lnTo>
                <a:lnTo>
                  <a:pt x="48271" y="2639"/>
                </a:lnTo>
                <a:lnTo>
                  <a:pt x="48555" y="2785"/>
                </a:lnTo>
                <a:lnTo>
                  <a:pt x="48839" y="2939"/>
                </a:lnTo>
                <a:lnTo>
                  <a:pt x="49123" y="3093"/>
                </a:lnTo>
                <a:lnTo>
                  <a:pt x="49398" y="3264"/>
                </a:lnTo>
                <a:lnTo>
                  <a:pt x="49665" y="3436"/>
                </a:lnTo>
                <a:lnTo>
                  <a:pt x="49931" y="3615"/>
                </a:lnTo>
                <a:lnTo>
                  <a:pt x="50198" y="3804"/>
                </a:lnTo>
                <a:lnTo>
                  <a:pt x="50455" y="4001"/>
                </a:lnTo>
                <a:lnTo>
                  <a:pt x="50713" y="4198"/>
                </a:lnTo>
                <a:lnTo>
                  <a:pt x="50961" y="4404"/>
                </a:lnTo>
                <a:lnTo>
                  <a:pt x="51139" y="4541"/>
                </a:lnTo>
                <a:lnTo>
                  <a:pt x="51308" y="4669"/>
                </a:lnTo>
                <a:lnTo>
                  <a:pt x="51485" y="4772"/>
                </a:lnTo>
                <a:lnTo>
                  <a:pt x="51672" y="4866"/>
                </a:lnTo>
                <a:lnTo>
                  <a:pt x="51849" y="4952"/>
                </a:lnTo>
                <a:lnTo>
                  <a:pt x="52027" y="5012"/>
                </a:lnTo>
                <a:lnTo>
                  <a:pt x="52213" y="5063"/>
                </a:lnTo>
                <a:lnTo>
                  <a:pt x="52400" y="5098"/>
                </a:lnTo>
                <a:lnTo>
                  <a:pt x="52586" y="5123"/>
                </a:lnTo>
                <a:lnTo>
                  <a:pt x="52782" y="5123"/>
                </a:lnTo>
                <a:lnTo>
                  <a:pt x="52968" y="5115"/>
                </a:lnTo>
                <a:lnTo>
                  <a:pt x="53163" y="5089"/>
                </a:lnTo>
                <a:lnTo>
                  <a:pt x="53368" y="5055"/>
                </a:lnTo>
                <a:lnTo>
                  <a:pt x="53563" y="4995"/>
                </a:lnTo>
                <a:lnTo>
                  <a:pt x="53767" y="4926"/>
                </a:lnTo>
                <a:lnTo>
                  <a:pt x="53971" y="4841"/>
                </a:lnTo>
                <a:lnTo>
                  <a:pt x="54336" y="4678"/>
                </a:lnTo>
                <a:lnTo>
                  <a:pt x="54700" y="4524"/>
                </a:lnTo>
                <a:lnTo>
                  <a:pt x="55073" y="4378"/>
                </a:lnTo>
                <a:lnTo>
                  <a:pt x="55259" y="4309"/>
                </a:lnTo>
                <a:lnTo>
                  <a:pt x="55445" y="4249"/>
                </a:lnTo>
                <a:lnTo>
                  <a:pt x="55969" y="4095"/>
                </a:lnTo>
                <a:lnTo>
                  <a:pt x="56236" y="4018"/>
                </a:lnTo>
                <a:lnTo>
                  <a:pt x="56502" y="3941"/>
                </a:lnTo>
                <a:lnTo>
                  <a:pt x="56769" y="3872"/>
                </a:lnTo>
                <a:lnTo>
                  <a:pt x="57035" y="3821"/>
                </a:lnTo>
                <a:lnTo>
                  <a:pt x="57301" y="3778"/>
                </a:lnTo>
                <a:lnTo>
                  <a:pt x="57568" y="3744"/>
                </a:lnTo>
                <a:lnTo>
                  <a:pt x="57825" y="3735"/>
                </a:lnTo>
                <a:lnTo>
                  <a:pt x="58074" y="3727"/>
                </a:lnTo>
                <a:lnTo>
                  <a:pt x="58323" y="3735"/>
                </a:lnTo>
                <a:lnTo>
                  <a:pt x="58571" y="3753"/>
                </a:lnTo>
                <a:lnTo>
                  <a:pt x="58811" y="3778"/>
                </a:lnTo>
                <a:lnTo>
                  <a:pt x="59042" y="3813"/>
                </a:lnTo>
                <a:lnTo>
                  <a:pt x="59273" y="3847"/>
                </a:lnTo>
                <a:lnTo>
                  <a:pt x="59495" y="3898"/>
                </a:lnTo>
                <a:lnTo>
                  <a:pt x="59717" y="3958"/>
                </a:lnTo>
                <a:lnTo>
                  <a:pt x="59939" y="4027"/>
                </a:lnTo>
                <a:lnTo>
                  <a:pt x="60152" y="4095"/>
                </a:lnTo>
                <a:lnTo>
                  <a:pt x="60356" y="4181"/>
                </a:lnTo>
                <a:lnTo>
                  <a:pt x="60569" y="4267"/>
                </a:lnTo>
                <a:lnTo>
                  <a:pt x="60764" y="4361"/>
                </a:lnTo>
                <a:lnTo>
                  <a:pt x="60960" y="4464"/>
                </a:lnTo>
                <a:lnTo>
                  <a:pt x="61155" y="4575"/>
                </a:lnTo>
                <a:lnTo>
                  <a:pt x="61350" y="4686"/>
                </a:lnTo>
                <a:lnTo>
                  <a:pt x="61537" y="4806"/>
                </a:lnTo>
                <a:lnTo>
                  <a:pt x="61723" y="4935"/>
                </a:lnTo>
                <a:lnTo>
                  <a:pt x="61901" y="5063"/>
                </a:lnTo>
                <a:lnTo>
                  <a:pt x="62079" y="5200"/>
                </a:lnTo>
                <a:lnTo>
                  <a:pt x="62247" y="5346"/>
                </a:lnTo>
                <a:lnTo>
                  <a:pt x="62425" y="5492"/>
                </a:lnTo>
                <a:lnTo>
                  <a:pt x="62594" y="5646"/>
                </a:lnTo>
                <a:lnTo>
                  <a:pt x="62913" y="5963"/>
                </a:lnTo>
                <a:lnTo>
                  <a:pt x="63233" y="6288"/>
                </a:lnTo>
                <a:lnTo>
                  <a:pt x="63535" y="6640"/>
                </a:lnTo>
                <a:lnTo>
                  <a:pt x="63837" y="6999"/>
                </a:lnTo>
                <a:lnTo>
                  <a:pt x="63952" y="7128"/>
                </a:lnTo>
                <a:lnTo>
                  <a:pt x="64059" y="7256"/>
                </a:lnTo>
                <a:lnTo>
                  <a:pt x="64174" y="7376"/>
                </a:lnTo>
                <a:lnTo>
                  <a:pt x="64290" y="7479"/>
                </a:lnTo>
                <a:lnTo>
                  <a:pt x="64414" y="7582"/>
                </a:lnTo>
                <a:lnTo>
                  <a:pt x="64529" y="7676"/>
                </a:lnTo>
                <a:lnTo>
                  <a:pt x="64654" y="7753"/>
                </a:lnTo>
                <a:lnTo>
                  <a:pt x="64778" y="7830"/>
                </a:lnTo>
                <a:lnTo>
                  <a:pt x="64911" y="7899"/>
                </a:lnTo>
                <a:lnTo>
                  <a:pt x="65036" y="7950"/>
                </a:lnTo>
                <a:lnTo>
                  <a:pt x="65178" y="8002"/>
                </a:lnTo>
                <a:lnTo>
                  <a:pt x="65320" y="8044"/>
                </a:lnTo>
                <a:lnTo>
                  <a:pt x="65462" y="8087"/>
                </a:lnTo>
                <a:lnTo>
                  <a:pt x="65613" y="8113"/>
                </a:lnTo>
                <a:lnTo>
                  <a:pt x="65773" y="8139"/>
                </a:lnTo>
                <a:lnTo>
                  <a:pt x="65932" y="8156"/>
                </a:lnTo>
                <a:lnTo>
                  <a:pt x="66154" y="8173"/>
                </a:lnTo>
                <a:lnTo>
                  <a:pt x="66368" y="8199"/>
                </a:lnTo>
                <a:lnTo>
                  <a:pt x="66572" y="8233"/>
                </a:lnTo>
                <a:lnTo>
                  <a:pt x="66776" y="8276"/>
                </a:lnTo>
                <a:lnTo>
                  <a:pt x="66980" y="8327"/>
                </a:lnTo>
                <a:lnTo>
                  <a:pt x="67176" y="8379"/>
                </a:lnTo>
                <a:lnTo>
                  <a:pt x="67362" y="8439"/>
                </a:lnTo>
                <a:lnTo>
                  <a:pt x="67549" y="8507"/>
                </a:lnTo>
                <a:lnTo>
                  <a:pt x="67726" y="8576"/>
                </a:lnTo>
                <a:lnTo>
                  <a:pt x="67904" y="8653"/>
                </a:lnTo>
                <a:lnTo>
                  <a:pt x="68081" y="8738"/>
                </a:lnTo>
                <a:lnTo>
                  <a:pt x="68241" y="8824"/>
                </a:lnTo>
                <a:lnTo>
                  <a:pt x="68410" y="8918"/>
                </a:lnTo>
                <a:lnTo>
                  <a:pt x="68570" y="9021"/>
                </a:lnTo>
                <a:lnTo>
                  <a:pt x="68721" y="9124"/>
                </a:lnTo>
                <a:lnTo>
                  <a:pt x="68872" y="9235"/>
                </a:lnTo>
                <a:lnTo>
                  <a:pt x="69014" y="9355"/>
                </a:lnTo>
                <a:lnTo>
                  <a:pt x="69156" y="9475"/>
                </a:lnTo>
                <a:lnTo>
                  <a:pt x="69298" y="9604"/>
                </a:lnTo>
                <a:lnTo>
                  <a:pt x="69431" y="9732"/>
                </a:lnTo>
                <a:lnTo>
                  <a:pt x="69564" y="9869"/>
                </a:lnTo>
                <a:lnTo>
                  <a:pt x="69689" y="10006"/>
                </a:lnTo>
                <a:lnTo>
                  <a:pt x="69813" y="10152"/>
                </a:lnTo>
                <a:lnTo>
                  <a:pt x="69937" y="10297"/>
                </a:lnTo>
                <a:lnTo>
                  <a:pt x="70168" y="10614"/>
                </a:lnTo>
                <a:lnTo>
                  <a:pt x="70390" y="10940"/>
                </a:lnTo>
                <a:lnTo>
                  <a:pt x="70594" y="11283"/>
                </a:lnTo>
                <a:lnTo>
                  <a:pt x="70790" y="11642"/>
                </a:lnTo>
                <a:lnTo>
                  <a:pt x="70949" y="11959"/>
                </a:lnTo>
                <a:lnTo>
                  <a:pt x="71092" y="12276"/>
                </a:lnTo>
                <a:lnTo>
                  <a:pt x="71225" y="12593"/>
                </a:lnTo>
                <a:lnTo>
                  <a:pt x="71340" y="12919"/>
                </a:lnTo>
                <a:lnTo>
                  <a:pt x="71438" y="13236"/>
                </a:lnTo>
                <a:lnTo>
                  <a:pt x="71527" y="13561"/>
                </a:lnTo>
                <a:lnTo>
                  <a:pt x="71598" y="13887"/>
                </a:lnTo>
                <a:lnTo>
                  <a:pt x="71660" y="14212"/>
                </a:lnTo>
                <a:lnTo>
                  <a:pt x="71695" y="14538"/>
                </a:lnTo>
                <a:lnTo>
                  <a:pt x="71722" y="14872"/>
                </a:lnTo>
                <a:lnTo>
                  <a:pt x="71722" y="15206"/>
                </a:lnTo>
                <a:lnTo>
                  <a:pt x="71713" y="15540"/>
                </a:lnTo>
                <a:lnTo>
                  <a:pt x="71687" y="15874"/>
                </a:lnTo>
                <a:lnTo>
                  <a:pt x="71633" y="16208"/>
                </a:lnTo>
                <a:lnTo>
                  <a:pt x="71571" y="16551"/>
                </a:lnTo>
                <a:lnTo>
                  <a:pt x="71482" y="16894"/>
                </a:lnTo>
                <a:lnTo>
                  <a:pt x="71438" y="17074"/>
                </a:lnTo>
                <a:lnTo>
                  <a:pt x="71402" y="17245"/>
                </a:lnTo>
                <a:lnTo>
                  <a:pt x="71385" y="17408"/>
                </a:lnTo>
                <a:lnTo>
                  <a:pt x="71367" y="17571"/>
                </a:lnTo>
                <a:lnTo>
                  <a:pt x="71367" y="17733"/>
                </a:lnTo>
                <a:lnTo>
                  <a:pt x="71385" y="17888"/>
                </a:lnTo>
                <a:lnTo>
                  <a:pt x="71402" y="18042"/>
                </a:lnTo>
                <a:lnTo>
                  <a:pt x="71429" y="18196"/>
                </a:lnTo>
                <a:lnTo>
                  <a:pt x="71473" y="18342"/>
                </a:lnTo>
                <a:lnTo>
                  <a:pt x="71527" y="18487"/>
                </a:lnTo>
                <a:lnTo>
                  <a:pt x="71589" y="18641"/>
                </a:lnTo>
                <a:lnTo>
                  <a:pt x="71660" y="18787"/>
                </a:lnTo>
                <a:lnTo>
                  <a:pt x="71740" y="18933"/>
                </a:lnTo>
                <a:lnTo>
                  <a:pt x="71829" y="19078"/>
                </a:lnTo>
                <a:lnTo>
                  <a:pt x="71926" y="19233"/>
                </a:lnTo>
                <a:lnTo>
                  <a:pt x="72042" y="19387"/>
                </a:lnTo>
                <a:lnTo>
                  <a:pt x="72148" y="19532"/>
                </a:lnTo>
                <a:lnTo>
                  <a:pt x="72246" y="19687"/>
                </a:lnTo>
                <a:lnTo>
                  <a:pt x="72344" y="19841"/>
                </a:lnTo>
                <a:lnTo>
                  <a:pt x="72441" y="20004"/>
                </a:lnTo>
                <a:lnTo>
                  <a:pt x="72619" y="20338"/>
                </a:lnTo>
                <a:lnTo>
                  <a:pt x="72779" y="20680"/>
                </a:lnTo>
                <a:lnTo>
                  <a:pt x="72921" y="21023"/>
                </a:lnTo>
                <a:lnTo>
                  <a:pt x="73054" y="21383"/>
                </a:lnTo>
                <a:lnTo>
                  <a:pt x="73169" y="21734"/>
                </a:lnTo>
                <a:lnTo>
                  <a:pt x="73267" y="22094"/>
                </a:lnTo>
                <a:lnTo>
                  <a:pt x="73320" y="22317"/>
                </a:lnTo>
                <a:lnTo>
                  <a:pt x="73365" y="22548"/>
                </a:lnTo>
                <a:lnTo>
                  <a:pt x="73409" y="22771"/>
                </a:lnTo>
                <a:lnTo>
                  <a:pt x="73445" y="22993"/>
                </a:lnTo>
                <a:lnTo>
                  <a:pt x="73462" y="23216"/>
                </a:lnTo>
                <a:lnTo>
                  <a:pt x="73489" y="23439"/>
                </a:lnTo>
                <a:lnTo>
                  <a:pt x="73498" y="23661"/>
                </a:lnTo>
                <a:lnTo>
                  <a:pt x="73507" y="23876"/>
                </a:lnTo>
                <a:lnTo>
                  <a:pt x="73498" y="24098"/>
                </a:lnTo>
                <a:lnTo>
                  <a:pt x="73498" y="24321"/>
                </a:lnTo>
                <a:lnTo>
                  <a:pt x="73480" y="24535"/>
                </a:lnTo>
                <a:lnTo>
                  <a:pt x="73462" y="24758"/>
                </a:lnTo>
                <a:lnTo>
                  <a:pt x="73445" y="24972"/>
                </a:lnTo>
                <a:lnTo>
                  <a:pt x="73409" y="25186"/>
                </a:lnTo>
                <a:lnTo>
                  <a:pt x="73338" y="25615"/>
                </a:lnTo>
                <a:lnTo>
                  <a:pt x="73240" y="26043"/>
                </a:lnTo>
                <a:lnTo>
                  <a:pt x="73134" y="26471"/>
                </a:lnTo>
                <a:lnTo>
                  <a:pt x="73010" y="26891"/>
                </a:lnTo>
                <a:lnTo>
                  <a:pt x="72868" y="27311"/>
                </a:lnTo>
                <a:lnTo>
                  <a:pt x="72708" y="27731"/>
                </a:lnTo>
                <a:lnTo>
                  <a:pt x="72539" y="28150"/>
                </a:lnTo>
                <a:lnTo>
                  <a:pt x="72361" y="28562"/>
                </a:lnTo>
                <a:lnTo>
                  <a:pt x="72175" y="28973"/>
                </a:lnTo>
                <a:lnTo>
                  <a:pt x="72077" y="29178"/>
                </a:lnTo>
                <a:lnTo>
                  <a:pt x="71980" y="29375"/>
                </a:lnTo>
                <a:lnTo>
                  <a:pt x="71864" y="29572"/>
                </a:lnTo>
                <a:lnTo>
                  <a:pt x="71749" y="29761"/>
                </a:lnTo>
                <a:lnTo>
                  <a:pt x="71624" y="29949"/>
                </a:lnTo>
                <a:lnTo>
                  <a:pt x="71491" y="30121"/>
                </a:lnTo>
                <a:lnTo>
                  <a:pt x="71358" y="30301"/>
                </a:lnTo>
                <a:lnTo>
                  <a:pt x="71216" y="30472"/>
                </a:lnTo>
                <a:lnTo>
                  <a:pt x="71065" y="30635"/>
                </a:lnTo>
                <a:lnTo>
                  <a:pt x="70914" y="30797"/>
                </a:lnTo>
                <a:lnTo>
                  <a:pt x="70754" y="30952"/>
                </a:lnTo>
                <a:lnTo>
                  <a:pt x="70585" y="31097"/>
                </a:lnTo>
                <a:lnTo>
                  <a:pt x="70417" y="31243"/>
                </a:lnTo>
                <a:lnTo>
                  <a:pt x="70239" y="31380"/>
                </a:lnTo>
                <a:lnTo>
                  <a:pt x="70053" y="31509"/>
                </a:lnTo>
                <a:lnTo>
                  <a:pt x="69866" y="31637"/>
                </a:lnTo>
                <a:lnTo>
                  <a:pt x="69422" y="31920"/>
                </a:lnTo>
                <a:lnTo>
                  <a:pt x="68978" y="32194"/>
                </a:lnTo>
                <a:lnTo>
                  <a:pt x="68072" y="32734"/>
                </a:lnTo>
                <a:lnTo>
                  <a:pt x="67167" y="33256"/>
                </a:lnTo>
                <a:lnTo>
                  <a:pt x="66243" y="33770"/>
                </a:lnTo>
                <a:lnTo>
                  <a:pt x="66075" y="33864"/>
                </a:lnTo>
                <a:lnTo>
                  <a:pt x="65906" y="33941"/>
                </a:lnTo>
                <a:lnTo>
                  <a:pt x="65737" y="34019"/>
                </a:lnTo>
                <a:lnTo>
                  <a:pt x="65568" y="34079"/>
                </a:lnTo>
                <a:lnTo>
                  <a:pt x="65391" y="34138"/>
                </a:lnTo>
                <a:lnTo>
                  <a:pt x="65213" y="34190"/>
                </a:lnTo>
                <a:lnTo>
                  <a:pt x="65036" y="34233"/>
                </a:lnTo>
                <a:lnTo>
                  <a:pt x="64858" y="34267"/>
                </a:lnTo>
                <a:lnTo>
                  <a:pt x="64680" y="34293"/>
                </a:lnTo>
                <a:lnTo>
                  <a:pt x="64494" y="34318"/>
                </a:lnTo>
                <a:lnTo>
                  <a:pt x="64316" y="34327"/>
                </a:lnTo>
                <a:lnTo>
                  <a:pt x="64130" y="34327"/>
                </a:lnTo>
                <a:lnTo>
                  <a:pt x="63943" y="34318"/>
                </a:lnTo>
                <a:lnTo>
                  <a:pt x="63757" y="34301"/>
                </a:lnTo>
                <a:lnTo>
                  <a:pt x="63570" y="34284"/>
                </a:lnTo>
                <a:lnTo>
                  <a:pt x="63384" y="34241"/>
                </a:lnTo>
                <a:lnTo>
                  <a:pt x="62238" y="34001"/>
                </a:lnTo>
                <a:lnTo>
                  <a:pt x="61102" y="33736"/>
                </a:lnTo>
                <a:lnTo>
                  <a:pt x="59965" y="33462"/>
                </a:lnTo>
                <a:lnTo>
                  <a:pt x="58829" y="33179"/>
                </a:lnTo>
                <a:lnTo>
                  <a:pt x="58553" y="33119"/>
                </a:lnTo>
                <a:lnTo>
                  <a:pt x="58438" y="33093"/>
                </a:lnTo>
                <a:lnTo>
                  <a:pt x="58331" y="33085"/>
                </a:lnTo>
                <a:lnTo>
                  <a:pt x="58243" y="33076"/>
                </a:lnTo>
                <a:lnTo>
                  <a:pt x="58154" y="33085"/>
                </a:lnTo>
                <a:lnTo>
                  <a:pt x="58083" y="33093"/>
                </a:lnTo>
                <a:lnTo>
                  <a:pt x="58012" y="33119"/>
                </a:lnTo>
                <a:lnTo>
                  <a:pt x="57958" y="33153"/>
                </a:lnTo>
                <a:lnTo>
                  <a:pt x="57896" y="33205"/>
                </a:lnTo>
                <a:lnTo>
                  <a:pt x="57852" y="33265"/>
                </a:lnTo>
                <a:lnTo>
                  <a:pt x="57799" y="33342"/>
                </a:lnTo>
                <a:lnTo>
                  <a:pt x="57763" y="33427"/>
                </a:lnTo>
                <a:lnTo>
                  <a:pt x="57719" y="33522"/>
                </a:lnTo>
                <a:lnTo>
                  <a:pt x="57630" y="33770"/>
                </a:lnTo>
                <a:lnTo>
                  <a:pt x="57603" y="33856"/>
                </a:lnTo>
                <a:lnTo>
                  <a:pt x="57568" y="33933"/>
                </a:lnTo>
                <a:lnTo>
                  <a:pt x="57523" y="34010"/>
                </a:lnTo>
                <a:lnTo>
                  <a:pt x="57470" y="34087"/>
                </a:lnTo>
                <a:lnTo>
                  <a:pt x="57363" y="34241"/>
                </a:lnTo>
                <a:lnTo>
                  <a:pt x="57248" y="34387"/>
                </a:lnTo>
                <a:lnTo>
                  <a:pt x="56937" y="34730"/>
                </a:lnTo>
                <a:lnTo>
                  <a:pt x="56618" y="35064"/>
                </a:lnTo>
                <a:lnTo>
                  <a:pt x="56280" y="35381"/>
                </a:lnTo>
                <a:lnTo>
                  <a:pt x="55943" y="35689"/>
                </a:lnTo>
                <a:lnTo>
                  <a:pt x="55588" y="35972"/>
                </a:lnTo>
                <a:lnTo>
                  <a:pt x="55223" y="36237"/>
                </a:lnTo>
                <a:lnTo>
                  <a:pt x="54851" y="36494"/>
                </a:lnTo>
                <a:lnTo>
                  <a:pt x="54460" y="36734"/>
                </a:lnTo>
                <a:lnTo>
                  <a:pt x="54069" y="36957"/>
                </a:lnTo>
                <a:lnTo>
                  <a:pt x="53670" y="37171"/>
                </a:lnTo>
                <a:lnTo>
                  <a:pt x="53252" y="37368"/>
                </a:lnTo>
                <a:lnTo>
                  <a:pt x="52835" y="37557"/>
                </a:lnTo>
                <a:lnTo>
                  <a:pt x="52409" y="37728"/>
                </a:lnTo>
                <a:lnTo>
                  <a:pt x="51965" y="37882"/>
                </a:lnTo>
                <a:lnTo>
                  <a:pt x="51521" y="38028"/>
                </a:lnTo>
                <a:lnTo>
                  <a:pt x="51068" y="38165"/>
                </a:lnTo>
                <a:lnTo>
                  <a:pt x="50792" y="38233"/>
                </a:lnTo>
                <a:lnTo>
                  <a:pt x="50526" y="38302"/>
                </a:lnTo>
                <a:lnTo>
                  <a:pt x="50251" y="38370"/>
                </a:lnTo>
                <a:lnTo>
                  <a:pt x="49976" y="38422"/>
                </a:lnTo>
                <a:lnTo>
                  <a:pt x="49709" y="38473"/>
                </a:lnTo>
                <a:lnTo>
                  <a:pt x="49434" y="38516"/>
                </a:lnTo>
                <a:lnTo>
                  <a:pt x="49159" y="38559"/>
                </a:lnTo>
                <a:lnTo>
                  <a:pt x="48883" y="38585"/>
                </a:lnTo>
                <a:lnTo>
                  <a:pt x="48608" y="38602"/>
                </a:lnTo>
                <a:lnTo>
                  <a:pt x="48333" y="38619"/>
                </a:lnTo>
                <a:lnTo>
                  <a:pt x="47773" y="38619"/>
                </a:lnTo>
                <a:lnTo>
                  <a:pt x="47498" y="38602"/>
                </a:lnTo>
                <a:lnTo>
                  <a:pt x="47214" y="38576"/>
                </a:lnTo>
                <a:lnTo>
                  <a:pt x="46930" y="38542"/>
                </a:lnTo>
                <a:lnTo>
                  <a:pt x="46655" y="38490"/>
                </a:lnTo>
                <a:lnTo>
                  <a:pt x="46459" y="38456"/>
                </a:lnTo>
                <a:lnTo>
                  <a:pt x="46282" y="38413"/>
                </a:lnTo>
                <a:lnTo>
                  <a:pt x="46095" y="38362"/>
                </a:lnTo>
                <a:lnTo>
                  <a:pt x="45918" y="38310"/>
                </a:lnTo>
                <a:lnTo>
                  <a:pt x="45749" y="38250"/>
                </a:lnTo>
                <a:lnTo>
                  <a:pt x="45571" y="38191"/>
                </a:lnTo>
                <a:lnTo>
                  <a:pt x="45402" y="38122"/>
                </a:lnTo>
                <a:lnTo>
                  <a:pt x="45243" y="38045"/>
                </a:lnTo>
                <a:lnTo>
                  <a:pt x="44914" y="37891"/>
                </a:lnTo>
                <a:lnTo>
                  <a:pt x="44603" y="37719"/>
                </a:lnTo>
                <a:lnTo>
                  <a:pt x="44301" y="37531"/>
                </a:lnTo>
                <a:lnTo>
                  <a:pt x="44008" y="37334"/>
                </a:lnTo>
                <a:lnTo>
                  <a:pt x="43715" y="37128"/>
                </a:lnTo>
                <a:lnTo>
                  <a:pt x="43431" y="36914"/>
                </a:lnTo>
                <a:lnTo>
                  <a:pt x="43147" y="36691"/>
                </a:lnTo>
                <a:lnTo>
                  <a:pt x="42872" y="36469"/>
                </a:lnTo>
                <a:lnTo>
                  <a:pt x="42321" y="36006"/>
                </a:lnTo>
                <a:lnTo>
                  <a:pt x="41780" y="35543"/>
                </a:lnTo>
                <a:lnTo>
                  <a:pt x="41664" y="35458"/>
                </a:lnTo>
                <a:lnTo>
                  <a:pt x="41540" y="35372"/>
                </a:lnTo>
                <a:lnTo>
                  <a:pt x="41407" y="35304"/>
                </a:lnTo>
                <a:lnTo>
                  <a:pt x="41273" y="35235"/>
                </a:lnTo>
                <a:lnTo>
                  <a:pt x="41007" y="35107"/>
                </a:lnTo>
                <a:lnTo>
                  <a:pt x="40741" y="34978"/>
                </a:lnTo>
                <a:lnTo>
                  <a:pt x="40661" y="36203"/>
                </a:lnTo>
                <a:lnTo>
                  <a:pt x="40359" y="36460"/>
                </a:lnTo>
                <a:lnTo>
                  <a:pt x="40048" y="36700"/>
                </a:lnTo>
                <a:lnTo>
                  <a:pt x="39728" y="36923"/>
                </a:lnTo>
                <a:lnTo>
                  <a:pt x="39400" y="37145"/>
                </a:lnTo>
                <a:lnTo>
                  <a:pt x="39053" y="37342"/>
                </a:lnTo>
                <a:lnTo>
                  <a:pt x="38707" y="37539"/>
                </a:lnTo>
                <a:lnTo>
                  <a:pt x="38343" y="37719"/>
                </a:lnTo>
                <a:lnTo>
                  <a:pt x="37979" y="37882"/>
                </a:lnTo>
                <a:lnTo>
                  <a:pt x="37606" y="38036"/>
                </a:lnTo>
                <a:lnTo>
                  <a:pt x="37215" y="38173"/>
                </a:lnTo>
                <a:lnTo>
                  <a:pt x="36825" y="38293"/>
                </a:lnTo>
                <a:lnTo>
                  <a:pt x="36425" y="38413"/>
                </a:lnTo>
                <a:lnTo>
                  <a:pt x="36025" y="38507"/>
                </a:lnTo>
                <a:lnTo>
                  <a:pt x="35608" y="38593"/>
                </a:lnTo>
                <a:lnTo>
                  <a:pt x="35191" y="38662"/>
                </a:lnTo>
                <a:lnTo>
                  <a:pt x="34765" y="38713"/>
                </a:lnTo>
                <a:lnTo>
                  <a:pt x="34454" y="38739"/>
                </a:lnTo>
                <a:lnTo>
                  <a:pt x="34152" y="38747"/>
                </a:lnTo>
                <a:lnTo>
                  <a:pt x="33859" y="38739"/>
                </a:lnTo>
                <a:lnTo>
                  <a:pt x="33575" y="38713"/>
                </a:lnTo>
                <a:lnTo>
                  <a:pt x="33291" y="38670"/>
                </a:lnTo>
                <a:lnTo>
                  <a:pt x="33006" y="38610"/>
                </a:lnTo>
                <a:lnTo>
                  <a:pt x="32740" y="38533"/>
                </a:lnTo>
                <a:lnTo>
                  <a:pt x="32474" y="38439"/>
                </a:lnTo>
                <a:lnTo>
                  <a:pt x="32207" y="38336"/>
                </a:lnTo>
                <a:lnTo>
                  <a:pt x="31959" y="38208"/>
                </a:lnTo>
                <a:lnTo>
                  <a:pt x="31710" y="38062"/>
                </a:lnTo>
                <a:lnTo>
                  <a:pt x="31470" y="37908"/>
                </a:lnTo>
                <a:lnTo>
                  <a:pt x="31239" y="37728"/>
                </a:lnTo>
                <a:lnTo>
                  <a:pt x="31008" y="37539"/>
                </a:lnTo>
                <a:lnTo>
                  <a:pt x="30786" y="37325"/>
                </a:lnTo>
                <a:lnTo>
                  <a:pt x="30573" y="37103"/>
                </a:lnTo>
                <a:lnTo>
                  <a:pt x="30449" y="36974"/>
                </a:lnTo>
                <a:lnTo>
                  <a:pt x="30334" y="36863"/>
                </a:lnTo>
                <a:lnTo>
                  <a:pt x="30209" y="36768"/>
                </a:lnTo>
                <a:lnTo>
                  <a:pt x="30094" y="36691"/>
                </a:lnTo>
                <a:lnTo>
                  <a:pt x="29978" y="36631"/>
                </a:lnTo>
                <a:lnTo>
                  <a:pt x="29863" y="36589"/>
                </a:lnTo>
                <a:lnTo>
                  <a:pt x="29748" y="36563"/>
                </a:lnTo>
                <a:lnTo>
                  <a:pt x="29641" y="36554"/>
                </a:lnTo>
                <a:lnTo>
                  <a:pt x="29526" y="36554"/>
                </a:lnTo>
                <a:lnTo>
                  <a:pt x="29419" y="36580"/>
                </a:lnTo>
                <a:lnTo>
                  <a:pt x="29312" y="36614"/>
                </a:lnTo>
                <a:lnTo>
                  <a:pt x="29206" y="36666"/>
                </a:lnTo>
                <a:lnTo>
                  <a:pt x="29099" y="36734"/>
                </a:lnTo>
                <a:lnTo>
                  <a:pt x="28993" y="36820"/>
                </a:lnTo>
                <a:lnTo>
                  <a:pt x="28895" y="36923"/>
                </a:lnTo>
                <a:lnTo>
                  <a:pt x="28797" y="37034"/>
                </a:lnTo>
                <a:lnTo>
                  <a:pt x="28638" y="37231"/>
                </a:lnTo>
                <a:lnTo>
                  <a:pt x="28469" y="37411"/>
                </a:lnTo>
                <a:lnTo>
                  <a:pt x="28291" y="37582"/>
                </a:lnTo>
                <a:lnTo>
                  <a:pt x="28114" y="37745"/>
                </a:lnTo>
                <a:lnTo>
                  <a:pt x="27927" y="37899"/>
                </a:lnTo>
                <a:lnTo>
                  <a:pt x="27732" y="38045"/>
                </a:lnTo>
                <a:lnTo>
                  <a:pt x="27536" y="38182"/>
                </a:lnTo>
                <a:lnTo>
                  <a:pt x="27332" y="38319"/>
                </a:lnTo>
                <a:lnTo>
                  <a:pt x="27128" y="38439"/>
                </a:lnTo>
                <a:lnTo>
                  <a:pt x="26915" y="38550"/>
                </a:lnTo>
                <a:lnTo>
                  <a:pt x="26693" y="38662"/>
                </a:lnTo>
                <a:lnTo>
                  <a:pt x="26471" y="38764"/>
                </a:lnTo>
                <a:lnTo>
                  <a:pt x="26249" y="38859"/>
                </a:lnTo>
                <a:lnTo>
                  <a:pt x="26027" y="38944"/>
                </a:lnTo>
                <a:lnTo>
                  <a:pt x="25796" y="39030"/>
                </a:lnTo>
                <a:lnTo>
                  <a:pt x="25556" y="39107"/>
                </a:lnTo>
                <a:lnTo>
                  <a:pt x="25334" y="39176"/>
                </a:lnTo>
                <a:lnTo>
                  <a:pt x="25112" y="39236"/>
                </a:lnTo>
                <a:lnTo>
                  <a:pt x="24881" y="39287"/>
                </a:lnTo>
                <a:lnTo>
                  <a:pt x="24642" y="39330"/>
                </a:lnTo>
                <a:lnTo>
                  <a:pt x="24402" y="39364"/>
                </a:lnTo>
                <a:lnTo>
                  <a:pt x="24153" y="39390"/>
                </a:lnTo>
                <a:lnTo>
                  <a:pt x="23905" y="39407"/>
                </a:lnTo>
                <a:lnTo>
                  <a:pt x="23656" y="39424"/>
                </a:lnTo>
                <a:lnTo>
                  <a:pt x="23407" y="39424"/>
                </a:lnTo>
                <a:lnTo>
                  <a:pt x="23150" y="39416"/>
                </a:lnTo>
                <a:lnTo>
                  <a:pt x="22892" y="39398"/>
                </a:lnTo>
                <a:lnTo>
                  <a:pt x="22635" y="39373"/>
                </a:lnTo>
                <a:lnTo>
                  <a:pt x="22377" y="39338"/>
                </a:lnTo>
                <a:lnTo>
                  <a:pt x="22120" y="39296"/>
                </a:lnTo>
                <a:lnTo>
                  <a:pt x="21871" y="39244"/>
                </a:lnTo>
                <a:lnTo>
                  <a:pt x="21614" y="39184"/>
                </a:lnTo>
                <a:lnTo>
                  <a:pt x="21365" y="39116"/>
                </a:lnTo>
                <a:lnTo>
                  <a:pt x="21116" y="39030"/>
                </a:lnTo>
                <a:lnTo>
                  <a:pt x="20868" y="38944"/>
                </a:lnTo>
                <a:lnTo>
                  <a:pt x="20628" y="38842"/>
                </a:lnTo>
                <a:lnTo>
                  <a:pt x="20388" y="38739"/>
                </a:lnTo>
                <a:lnTo>
                  <a:pt x="20157" y="38619"/>
                </a:lnTo>
                <a:lnTo>
                  <a:pt x="19927" y="38482"/>
                </a:lnTo>
                <a:lnTo>
                  <a:pt x="19705" y="38345"/>
                </a:lnTo>
                <a:lnTo>
                  <a:pt x="19491" y="38199"/>
                </a:lnTo>
                <a:lnTo>
                  <a:pt x="19287" y="38036"/>
                </a:lnTo>
                <a:lnTo>
                  <a:pt x="19083" y="37865"/>
                </a:lnTo>
                <a:lnTo>
                  <a:pt x="18896" y="37685"/>
                </a:lnTo>
                <a:lnTo>
                  <a:pt x="18710" y="37488"/>
                </a:lnTo>
                <a:lnTo>
                  <a:pt x="18541" y="37291"/>
                </a:lnTo>
                <a:lnTo>
                  <a:pt x="18373" y="37077"/>
                </a:lnTo>
                <a:lnTo>
                  <a:pt x="18222" y="36846"/>
                </a:lnTo>
                <a:lnTo>
                  <a:pt x="18026" y="36563"/>
                </a:lnTo>
                <a:lnTo>
                  <a:pt x="17840" y="36280"/>
                </a:lnTo>
                <a:lnTo>
                  <a:pt x="17636" y="36006"/>
                </a:lnTo>
                <a:lnTo>
                  <a:pt x="17431" y="35723"/>
                </a:lnTo>
                <a:lnTo>
                  <a:pt x="17014" y="35184"/>
                </a:lnTo>
                <a:lnTo>
                  <a:pt x="16588" y="34644"/>
                </a:lnTo>
                <a:lnTo>
                  <a:pt x="16526" y="34584"/>
                </a:lnTo>
                <a:lnTo>
                  <a:pt x="16463" y="34533"/>
                </a:lnTo>
                <a:lnTo>
                  <a:pt x="16383" y="34481"/>
                </a:lnTo>
                <a:lnTo>
                  <a:pt x="16295" y="34438"/>
                </a:lnTo>
                <a:lnTo>
                  <a:pt x="16206" y="34395"/>
                </a:lnTo>
                <a:lnTo>
                  <a:pt x="16117" y="34378"/>
                </a:lnTo>
                <a:lnTo>
                  <a:pt x="16046" y="34370"/>
                </a:lnTo>
                <a:lnTo>
                  <a:pt x="15975" y="34378"/>
                </a:lnTo>
                <a:lnTo>
                  <a:pt x="15948" y="34387"/>
                </a:lnTo>
                <a:lnTo>
                  <a:pt x="15922" y="34404"/>
                </a:lnTo>
                <a:lnTo>
                  <a:pt x="15877" y="34455"/>
                </a:lnTo>
                <a:lnTo>
                  <a:pt x="15833" y="34524"/>
                </a:lnTo>
                <a:lnTo>
                  <a:pt x="15797" y="34610"/>
                </a:lnTo>
                <a:lnTo>
                  <a:pt x="15735" y="34781"/>
                </a:lnTo>
                <a:lnTo>
                  <a:pt x="15691" y="34867"/>
                </a:lnTo>
                <a:lnTo>
                  <a:pt x="15655" y="34944"/>
                </a:lnTo>
                <a:lnTo>
                  <a:pt x="15567" y="35124"/>
                </a:lnTo>
                <a:lnTo>
                  <a:pt x="15469" y="35304"/>
                </a:lnTo>
                <a:lnTo>
                  <a:pt x="15416" y="35389"/>
                </a:lnTo>
                <a:lnTo>
                  <a:pt x="15362" y="35458"/>
                </a:lnTo>
                <a:lnTo>
                  <a:pt x="15300" y="35518"/>
                </a:lnTo>
                <a:lnTo>
                  <a:pt x="15265" y="35543"/>
                </a:lnTo>
                <a:lnTo>
                  <a:pt x="15229" y="35561"/>
                </a:lnTo>
                <a:lnTo>
                  <a:pt x="15087" y="35612"/>
                </a:lnTo>
                <a:lnTo>
                  <a:pt x="14936" y="35663"/>
                </a:lnTo>
                <a:lnTo>
                  <a:pt x="14776" y="35715"/>
                </a:lnTo>
                <a:lnTo>
                  <a:pt x="14616" y="35749"/>
                </a:lnTo>
                <a:lnTo>
                  <a:pt x="14465" y="35775"/>
                </a:lnTo>
                <a:lnTo>
                  <a:pt x="14306" y="35792"/>
                </a:lnTo>
                <a:lnTo>
                  <a:pt x="14146" y="35809"/>
                </a:lnTo>
                <a:lnTo>
                  <a:pt x="13986" y="35809"/>
                </a:lnTo>
                <a:lnTo>
                  <a:pt x="13764" y="35792"/>
                </a:lnTo>
                <a:lnTo>
                  <a:pt x="13533" y="35775"/>
                </a:lnTo>
                <a:lnTo>
                  <a:pt x="13320" y="35749"/>
                </a:lnTo>
                <a:lnTo>
                  <a:pt x="13098" y="35723"/>
                </a:lnTo>
                <a:lnTo>
                  <a:pt x="12885" y="35689"/>
                </a:lnTo>
                <a:lnTo>
                  <a:pt x="12672" y="35646"/>
                </a:lnTo>
                <a:lnTo>
                  <a:pt x="12459" y="35595"/>
                </a:lnTo>
                <a:lnTo>
                  <a:pt x="12254" y="35543"/>
                </a:lnTo>
                <a:lnTo>
                  <a:pt x="12050" y="35492"/>
                </a:lnTo>
                <a:lnTo>
                  <a:pt x="11846" y="35423"/>
                </a:lnTo>
                <a:lnTo>
                  <a:pt x="11642" y="35355"/>
                </a:lnTo>
                <a:lnTo>
                  <a:pt x="11446" y="35286"/>
                </a:lnTo>
                <a:lnTo>
                  <a:pt x="11056" y="35132"/>
                </a:lnTo>
                <a:lnTo>
                  <a:pt x="10674" y="34952"/>
                </a:lnTo>
                <a:lnTo>
                  <a:pt x="10301" y="34764"/>
                </a:lnTo>
                <a:lnTo>
                  <a:pt x="9937" y="34558"/>
                </a:lnTo>
                <a:lnTo>
                  <a:pt x="9573" y="34336"/>
                </a:lnTo>
                <a:lnTo>
                  <a:pt x="9218" y="34104"/>
                </a:lnTo>
                <a:lnTo>
                  <a:pt x="8871" y="33856"/>
                </a:lnTo>
                <a:lnTo>
                  <a:pt x="8534" y="33599"/>
                </a:lnTo>
                <a:lnTo>
                  <a:pt x="8196" y="33333"/>
                </a:lnTo>
                <a:lnTo>
                  <a:pt x="7868" y="33051"/>
                </a:lnTo>
                <a:lnTo>
                  <a:pt x="7690" y="32896"/>
                </a:lnTo>
                <a:lnTo>
                  <a:pt x="7522" y="32742"/>
                </a:lnTo>
                <a:lnTo>
                  <a:pt x="7353" y="32579"/>
                </a:lnTo>
                <a:lnTo>
                  <a:pt x="7193" y="32408"/>
                </a:lnTo>
                <a:lnTo>
                  <a:pt x="7042" y="32245"/>
                </a:lnTo>
                <a:lnTo>
                  <a:pt x="6900" y="32065"/>
                </a:lnTo>
                <a:lnTo>
                  <a:pt x="6767" y="31885"/>
                </a:lnTo>
                <a:lnTo>
                  <a:pt x="6634" y="31706"/>
                </a:lnTo>
                <a:lnTo>
                  <a:pt x="6518" y="31509"/>
                </a:lnTo>
                <a:lnTo>
                  <a:pt x="6412" y="31320"/>
                </a:lnTo>
                <a:lnTo>
                  <a:pt x="6314" y="31114"/>
                </a:lnTo>
                <a:lnTo>
                  <a:pt x="6225" y="30917"/>
                </a:lnTo>
                <a:lnTo>
                  <a:pt x="6145" y="30703"/>
                </a:lnTo>
                <a:lnTo>
                  <a:pt x="6083" y="30489"/>
                </a:lnTo>
                <a:lnTo>
                  <a:pt x="6030" y="30266"/>
                </a:lnTo>
                <a:lnTo>
                  <a:pt x="5985" y="30035"/>
                </a:lnTo>
                <a:lnTo>
                  <a:pt x="5950" y="29735"/>
                </a:lnTo>
                <a:lnTo>
                  <a:pt x="5932" y="29427"/>
                </a:lnTo>
                <a:lnTo>
                  <a:pt x="5923" y="29118"/>
                </a:lnTo>
                <a:lnTo>
                  <a:pt x="5932" y="28801"/>
                </a:lnTo>
                <a:lnTo>
                  <a:pt x="5941" y="28493"/>
                </a:lnTo>
                <a:lnTo>
                  <a:pt x="5959" y="28185"/>
                </a:lnTo>
                <a:lnTo>
                  <a:pt x="6003" y="27559"/>
                </a:lnTo>
                <a:lnTo>
                  <a:pt x="6012" y="27508"/>
                </a:lnTo>
                <a:lnTo>
                  <a:pt x="6021" y="27456"/>
                </a:lnTo>
                <a:lnTo>
                  <a:pt x="6065" y="27354"/>
                </a:lnTo>
                <a:lnTo>
                  <a:pt x="6119" y="27251"/>
                </a:lnTo>
                <a:lnTo>
                  <a:pt x="6181" y="27148"/>
                </a:lnTo>
                <a:lnTo>
                  <a:pt x="6305" y="26951"/>
                </a:lnTo>
                <a:lnTo>
                  <a:pt x="6367" y="26848"/>
                </a:lnTo>
                <a:lnTo>
                  <a:pt x="6412" y="26737"/>
                </a:lnTo>
                <a:lnTo>
                  <a:pt x="6465" y="26557"/>
                </a:lnTo>
                <a:lnTo>
                  <a:pt x="6491" y="26454"/>
                </a:lnTo>
                <a:lnTo>
                  <a:pt x="6500" y="26360"/>
                </a:lnTo>
                <a:lnTo>
                  <a:pt x="6509" y="26257"/>
                </a:lnTo>
                <a:lnTo>
                  <a:pt x="6509" y="26171"/>
                </a:lnTo>
                <a:lnTo>
                  <a:pt x="6491" y="26077"/>
                </a:lnTo>
                <a:lnTo>
                  <a:pt x="6465" y="26000"/>
                </a:lnTo>
                <a:lnTo>
                  <a:pt x="6429" y="25914"/>
                </a:lnTo>
                <a:lnTo>
                  <a:pt x="6367" y="25837"/>
                </a:lnTo>
                <a:lnTo>
                  <a:pt x="6296" y="25760"/>
                </a:lnTo>
                <a:lnTo>
                  <a:pt x="6225" y="25692"/>
                </a:lnTo>
                <a:lnTo>
                  <a:pt x="6145" y="25623"/>
                </a:lnTo>
                <a:lnTo>
                  <a:pt x="6056" y="25563"/>
                </a:lnTo>
                <a:lnTo>
                  <a:pt x="5879" y="25443"/>
                </a:lnTo>
                <a:lnTo>
                  <a:pt x="5586" y="25238"/>
                </a:lnTo>
                <a:lnTo>
                  <a:pt x="5293" y="25024"/>
                </a:lnTo>
                <a:lnTo>
                  <a:pt x="5017" y="24801"/>
                </a:lnTo>
                <a:lnTo>
                  <a:pt x="4760" y="24570"/>
                </a:lnTo>
                <a:lnTo>
                  <a:pt x="4502" y="24330"/>
                </a:lnTo>
                <a:lnTo>
                  <a:pt x="4263" y="24081"/>
                </a:lnTo>
                <a:lnTo>
                  <a:pt x="4041" y="23824"/>
                </a:lnTo>
                <a:lnTo>
                  <a:pt x="3819" y="23559"/>
                </a:lnTo>
                <a:lnTo>
                  <a:pt x="3614" y="23285"/>
                </a:lnTo>
                <a:lnTo>
                  <a:pt x="3419" y="23002"/>
                </a:lnTo>
                <a:lnTo>
                  <a:pt x="3233" y="22711"/>
                </a:lnTo>
                <a:lnTo>
                  <a:pt x="3064" y="22411"/>
                </a:lnTo>
                <a:lnTo>
                  <a:pt x="2895" y="22111"/>
                </a:lnTo>
                <a:lnTo>
                  <a:pt x="2744" y="21803"/>
                </a:lnTo>
                <a:lnTo>
                  <a:pt x="2593" y="21486"/>
                </a:lnTo>
                <a:lnTo>
                  <a:pt x="2460" y="21160"/>
                </a:lnTo>
                <a:lnTo>
                  <a:pt x="2354" y="20877"/>
                </a:lnTo>
                <a:lnTo>
                  <a:pt x="2256" y="20586"/>
                </a:lnTo>
                <a:lnTo>
                  <a:pt x="2167" y="20303"/>
                </a:lnTo>
                <a:lnTo>
                  <a:pt x="2087" y="20021"/>
                </a:lnTo>
                <a:lnTo>
                  <a:pt x="2016" y="19738"/>
                </a:lnTo>
                <a:lnTo>
                  <a:pt x="1954" y="19455"/>
                </a:lnTo>
                <a:lnTo>
                  <a:pt x="1910" y="19181"/>
                </a:lnTo>
                <a:lnTo>
                  <a:pt x="1865" y="18898"/>
                </a:lnTo>
                <a:lnTo>
                  <a:pt x="1838" y="18624"/>
                </a:lnTo>
                <a:lnTo>
                  <a:pt x="1821" y="18350"/>
                </a:lnTo>
                <a:lnTo>
                  <a:pt x="1812" y="18076"/>
                </a:lnTo>
                <a:lnTo>
                  <a:pt x="1812" y="17810"/>
                </a:lnTo>
                <a:lnTo>
                  <a:pt x="1830" y="17536"/>
                </a:lnTo>
                <a:lnTo>
                  <a:pt x="1847" y="17271"/>
                </a:lnTo>
                <a:lnTo>
                  <a:pt x="1883" y="16997"/>
                </a:lnTo>
                <a:lnTo>
                  <a:pt x="1927" y="16731"/>
                </a:lnTo>
                <a:lnTo>
                  <a:pt x="1972" y="16474"/>
                </a:lnTo>
                <a:lnTo>
                  <a:pt x="2034" y="16208"/>
                </a:lnTo>
                <a:lnTo>
                  <a:pt x="2105" y="15951"/>
                </a:lnTo>
                <a:lnTo>
                  <a:pt x="2194" y="15694"/>
                </a:lnTo>
                <a:lnTo>
                  <a:pt x="2282" y="15437"/>
                </a:lnTo>
                <a:lnTo>
                  <a:pt x="2380" y="15180"/>
                </a:lnTo>
                <a:lnTo>
                  <a:pt x="2496" y="14932"/>
                </a:lnTo>
                <a:lnTo>
                  <a:pt x="2620" y="14675"/>
                </a:lnTo>
                <a:lnTo>
                  <a:pt x="2744" y="14427"/>
                </a:lnTo>
                <a:lnTo>
                  <a:pt x="2886" y="14178"/>
                </a:lnTo>
                <a:lnTo>
                  <a:pt x="3037" y="13938"/>
                </a:lnTo>
                <a:lnTo>
                  <a:pt x="3197" y="13698"/>
                </a:lnTo>
                <a:lnTo>
                  <a:pt x="3366" y="13459"/>
                </a:lnTo>
                <a:lnTo>
                  <a:pt x="3552" y="13219"/>
                </a:lnTo>
                <a:lnTo>
                  <a:pt x="3739" y="12979"/>
                </a:lnTo>
                <a:lnTo>
                  <a:pt x="3943" y="12748"/>
                </a:lnTo>
                <a:lnTo>
                  <a:pt x="4147" y="12516"/>
                </a:lnTo>
                <a:lnTo>
                  <a:pt x="4360" y="12294"/>
                </a:lnTo>
                <a:lnTo>
                  <a:pt x="4582" y="12071"/>
                </a:lnTo>
                <a:lnTo>
                  <a:pt x="4804" y="11865"/>
                </a:lnTo>
                <a:lnTo>
                  <a:pt x="5044" y="11660"/>
                </a:lnTo>
                <a:lnTo>
                  <a:pt x="5284" y="11471"/>
                </a:lnTo>
                <a:lnTo>
                  <a:pt x="5532" y="11291"/>
                </a:lnTo>
                <a:lnTo>
                  <a:pt x="5799" y="11120"/>
                </a:lnTo>
                <a:lnTo>
                  <a:pt x="6065" y="10966"/>
                </a:lnTo>
                <a:lnTo>
                  <a:pt x="6341" y="10829"/>
                </a:lnTo>
                <a:lnTo>
                  <a:pt x="6625" y="10709"/>
                </a:lnTo>
                <a:lnTo>
                  <a:pt x="6927" y="10597"/>
                </a:lnTo>
                <a:lnTo>
                  <a:pt x="7078" y="10554"/>
                </a:lnTo>
                <a:lnTo>
                  <a:pt x="7228" y="10512"/>
                </a:lnTo>
                <a:lnTo>
                  <a:pt x="7388" y="10477"/>
                </a:lnTo>
                <a:lnTo>
                  <a:pt x="7548" y="10443"/>
                </a:lnTo>
                <a:lnTo>
                  <a:pt x="7717" y="10417"/>
                </a:lnTo>
                <a:lnTo>
                  <a:pt x="7877" y="10392"/>
                </a:lnTo>
                <a:lnTo>
                  <a:pt x="8054" y="10375"/>
                </a:lnTo>
                <a:lnTo>
                  <a:pt x="8223" y="10366"/>
                </a:lnTo>
                <a:lnTo>
                  <a:pt x="8356" y="10349"/>
                </a:lnTo>
                <a:lnTo>
                  <a:pt x="8498" y="10323"/>
                </a:lnTo>
                <a:lnTo>
                  <a:pt x="8631" y="10289"/>
                </a:lnTo>
                <a:lnTo>
                  <a:pt x="8774" y="10246"/>
                </a:lnTo>
                <a:lnTo>
                  <a:pt x="8907" y="10195"/>
                </a:lnTo>
                <a:lnTo>
                  <a:pt x="9031" y="10135"/>
                </a:lnTo>
                <a:lnTo>
                  <a:pt x="9164" y="10075"/>
                </a:lnTo>
                <a:lnTo>
                  <a:pt x="9289" y="10006"/>
                </a:lnTo>
                <a:lnTo>
                  <a:pt x="9315" y="9989"/>
                </a:lnTo>
                <a:lnTo>
                  <a:pt x="9342" y="9963"/>
                </a:lnTo>
                <a:lnTo>
                  <a:pt x="9395" y="9895"/>
                </a:lnTo>
                <a:lnTo>
                  <a:pt x="9440" y="9818"/>
                </a:lnTo>
                <a:lnTo>
                  <a:pt x="9475" y="9724"/>
                </a:lnTo>
                <a:lnTo>
                  <a:pt x="9511" y="9638"/>
                </a:lnTo>
                <a:lnTo>
                  <a:pt x="9528" y="9561"/>
                </a:lnTo>
                <a:lnTo>
                  <a:pt x="9528" y="9501"/>
                </a:lnTo>
                <a:lnTo>
                  <a:pt x="9528" y="9475"/>
                </a:lnTo>
                <a:lnTo>
                  <a:pt x="9519" y="9467"/>
                </a:lnTo>
                <a:lnTo>
                  <a:pt x="9440" y="9389"/>
                </a:lnTo>
                <a:lnTo>
                  <a:pt x="9386" y="9321"/>
                </a:lnTo>
                <a:lnTo>
                  <a:pt x="9342" y="9252"/>
                </a:lnTo>
                <a:lnTo>
                  <a:pt x="9306" y="9184"/>
                </a:lnTo>
                <a:lnTo>
                  <a:pt x="9289" y="9115"/>
                </a:lnTo>
                <a:lnTo>
                  <a:pt x="9289" y="9047"/>
                </a:lnTo>
                <a:lnTo>
                  <a:pt x="9289" y="8978"/>
                </a:lnTo>
                <a:lnTo>
                  <a:pt x="9306" y="8918"/>
                </a:lnTo>
                <a:lnTo>
                  <a:pt x="9333" y="8858"/>
                </a:lnTo>
                <a:lnTo>
                  <a:pt x="9360" y="8798"/>
                </a:lnTo>
                <a:lnTo>
                  <a:pt x="9440" y="8678"/>
                </a:lnTo>
                <a:lnTo>
                  <a:pt x="9519" y="8567"/>
                </a:lnTo>
                <a:lnTo>
                  <a:pt x="9617" y="8456"/>
                </a:lnTo>
                <a:lnTo>
                  <a:pt x="9928" y="8096"/>
                </a:lnTo>
                <a:lnTo>
                  <a:pt x="10248" y="7745"/>
                </a:lnTo>
                <a:lnTo>
                  <a:pt x="10585" y="7411"/>
                </a:lnTo>
                <a:lnTo>
                  <a:pt x="10922" y="7085"/>
                </a:lnTo>
                <a:lnTo>
                  <a:pt x="11278" y="6777"/>
                </a:lnTo>
                <a:lnTo>
                  <a:pt x="11642" y="6485"/>
                </a:lnTo>
                <a:lnTo>
                  <a:pt x="12015" y="6211"/>
                </a:lnTo>
                <a:lnTo>
                  <a:pt x="12405" y="5946"/>
                </a:lnTo>
                <a:lnTo>
                  <a:pt x="12796" y="5697"/>
                </a:lnTo>
                <a:lnTo>
                  <a:pt x="13205" y="5474"/>
                </a:lnTo>
                <a:lnTo>
                  <a:pt x="13622" y="5260"/>
                </a:lnTo>
                <a:lnTo>
                  <a:pt x="14048" y="5055"/>
                </a:lnTo>
                <a:lnTo>
                  <a:pt x="14492" y="4875"/>
                </a:lnTo>
                <a:lnTo>
                  <a:pt x="14936" y="4712"/>
                </a:lnTo>
                <a:lnTo>
                  <a:pt x="15398" y="4566"/>
                </a:lnTo>
                <a:lnTo>
                  <a:pt x="15868" y="4438"/>
                </a:lnTo>
                <a:lnTo>
                  <a:pt x="16277" y="4344"/>
                </a:lnTo>
                <a:lnTo>
                  <a:pt x="16668" y="4275"/>
                </a:lnTo>
                <a:lnTo>
                  <a:pt x="17067" y="4224"/>
                </a:lnTo>
                <a:lnTo>
                  <a:pt x="17263" y="4198"/>
                </a:lnTo>
                <a:lnTo>
                  <a:pt x="17458" y="4189"/>
                </a:lnTo>
                <a:lnTo>
                  <a:pt x="17653" y="4181"/>
                </a:lnTo>
                <a:lnTo>
                  <a:pt x="17840" y="4181"/>
                </a:lnTo>
                <a:lnTo>
                  <a:pt x="18035" y="4189"/>
                </a:lnTo>
                <a:lnTo>
                  <a:pt x="18222" y="4198"/>
                </a:lnTo>
                <a:lnTo>
                  <a:pt x="18408" y="4215"/>
                </a:lnTo>
                <a:lnTo>
                  <a:pt x="18595" y="4232"/>
                </a:lnTo>
                <a:lnTo>
                  <a:pt x="18781" y="4258"/>
                </a:lnTo>
                <a:lnTo>
                  <a:pt x="18968" y="4292"/>
                </a:lnTo>
                <a:lnTo>
                  <a:pt x="19154" y="4335"/>
                </a:lnTo>
                <a:lnTo>
                  <a:pt x="19332" y="4386"/>
                </a:lnTo>
                <a:lnTo>
                  <a:pt x="19518" y="4438"/>
                </a:lnTo>
                <a:lnTo>
                  <a:pt x="19696" y="4498"/>
                </a:lnTo>
                <a:lnTo>
                  <a:pt x="19873" y="4558"/>
                </a:lnTo>
                <a:lnTo>
                  <a:pt x="20051" y="4635"/>
                </a:lnTo>
                <a:lnTo>
                  <a:pt x="20228" y="4712"/>
                </a:lnTo>
                <a:lnTo>
                  <a:pt x="20397" y="4798"/>
                </a:lnTo>
                <a:lnTo>
                  <a:pt x="20566" y="4892"/>
                </a:lnTo>
                <a:lnTo>
                  <a:pt x="20743" y="4986"/>
                </a:lnTo>
                <a:lnTo>
                  <a:pt x="20912" y="5098"/>
                </a:lnTo>
                <a:lnTo>
                  <a:pt x="21072" y="5209"/>
                </a:lnTo>
                <a:lnTo>
                  <a:pt x="21241" y="5329"/>
                </a:lnTo>
                <a:lnTo>
                  <a:pt x="21401" y="5457"/>
                </a:lnTo>
                <a:lnTo>
                  <a:pt x="21560" y="5594"/>
                </a:lnTo>
                <a:lnTo>
                  <a:pt x="21720" y="5740"/>
                </a:lnTo>
                <a:lnTo>
                  <a:pt x="21836" y="5834"/>
                </a:lnTo>
                <a:lnTo>
                  <a:pt x="21960" y="5920"/>
                </a:lnTo>
                <a:lnTo>
                  <a:pt x="22075" y="5980"/>
                </a:lnTo>
                <a:lnTo>
                  <a:pt x="22191" y="6031"/>
                </a:lnTo>
                <a:lnTo>
                  <a:pt x="22306" y="6066"/>
                </a:lnTo>
                <a:lnTo>
                  <a:pt x="22431" y="6091"/>
                </a:lnTo>
                <a:lnTo>
                  <a:pt x="22546" y="6100"/>
                </a:lnTo>
                <a:lnTo>
                  <a:pt x="22661" y="6091"/>
                </a:lnTo>
                <a:lnTo>
                  <a:pt x="22777" y="6066"/>
                </a:lnTo>
                <a:lnTo>
                  <a:pt x="22892" y="6031"/>
                </a:lnTo>
                <a:lnTo>
                  <a:pt x="23008" y="5980"/>
                </a:lnTo>
                <a:lnTo>
                  <a:pt x="23123" y="5911"/>
                </a:lnTo>
                <a:lnTo>
                  <a:pt x="23239" y="5834"/>
                </a:lnTo>
                <a:lnTo>
                  <a:pt x="23345" y="5749"/>
                </a:lnTo>
                <a:lnTo>
                  <a:pt x="23452" y="5646"/>
                </a:lnTo>
                <a:lnTo>
                  <a:pt x="23558" y="5534"/>
                </a:lnTo>
                <a:lnTo>
                  <a:pt x="23842" y="5183"/>
                </a:lnTo>
                <a:lnTo>
                  <a:pt x="24127" y="4841"/>
                </a:lnTo>
                <a:lnTo>
                  <a:pt x="24278" y="4669"/>
                </a:lnTo>
                <a:lnTo>
                  <a:pt x="24429" y="4506"/>
                </a:lnTo>
                <a:lnTo>
                  <a:pt x="24588" y="4361"/>
                </a:lnTo>
                <a:lnTo>
                  <a:pt x="24757" y="4224"/>
                </a:lnTo>
                <a:lnTo>
                  <a:pt x="25023" y="4035"/>
                </a:lnTo>
                <a:lnTo>
                  <a:pt x="25308" y="3847"/>
                </a:lnTo>
                <a:lnTo>
                  <a:pt x="25601" y="3667"/>
                </a:lnTo>
                <a:lnTo>
                  <a:pt x="25911" y="3496"/>
                </a:lnTo>
                <a:lnTo>
                  <a:pt x="26231" y="3324"/>
                </a:lnTo>
                <a:lnTo>
                  <a:pt x="26560" y="3161"/>
                </a:lnTo>
                <a:lnTo>
                  <a:pt x="26897" y="3007"/>
                </a:lnTo>
                <a:lnTo>
                  <a:pt x="27243" y="2862"/>
                </a:lnTo>
                <a:lnTo>
                  <a:pt x="27599" y="2733"/>
                </a:lnTo>
                <a:lnTo>
                  <a:pt x="27963" y="2605"/>
                </a:lnTo>
                <a:lnTo>
                  <a:pt x="28327" y="2485"/>
                </a:lnTo>
                <a:lnTo>
                  <a:pt x="28709" y="2382"/>
                </a:lnTo>
                <a:lnTo>
                  <a:pt x="29090" y="2296"/>
                </a:lnTo>
                <a:lnTo>
                  <a:pt x="29481" y="2211"/>
                </a:lnTo>
                <a:lnTo>
                  <a:pt x="29881" y="2151"/>
                </a:lnTo>
                <a:lnTo>
                  <a:pt x="30280" y="2099"/>
                </a:lnTo>
                <a:lnTo>
                  <a:pt x="30689" y="2056"/>
                </a:lnTo>
                <a:lnTo>
                  <a:pt x="31097" y="2039"/>
                </a:lnTo>
                <a:lnTo>
                  <a:pt x="31506" y="2031"/>
                </a:lnTo>
                <a:lnTo>
                  <a:pt x="31923" y="2048"/>
                </a:lnTo>
                <a:lnTo>
                  <a:pt x="32340" y="2073"/>
                </a:lnTo>
                <a:lnTo>
                  <a:pt x="32758" y="2125"/>
                </a:lnTo>
                <a:lnTo>
                  <a:pt x="33184" y="2193"/>
                </a:lnTo>
                <a:lnTo>
                  <a:pt x="33601" y="2279"/>
                </a:lnTo>
                <a:lnTo>
                  <a:pt x="34028" y="2390"/>
                </a:lnTo>
                <a:lnTo>
                  <a:pt x="34232" y="2450"/>
                </a:lnTo>
                <a:lnTo>
                  <a:pt x="34445" y="2519"/>
                </a:lnTo>
                <a:lnTo>
                  <a:pt x="34649" y="2587"/>
                </a:lnTo>
                <a:lnTo>
                  <a:pt x="34862" y="2665"/>
                </a:lnTo>
                <a:lnTo>
                  <a:pt x="35066" y="2750"/>
                </a:lnTo>
                <a:lnTo>
                  <a:pt x="35280" y="2844"/>
                </a:lnTo>
                <a:lnTo>
                  <a:pt x="35484" y="2939"/>
                </a:lnTo>
                <a:lnTo>
                  <a:pt x="35697" y="3042"/>
                </a:lnTo>
                <a:lnTo>
                  <a:pt x="35901" y="3144"/>
                </a:lnTo>
                <a:lnTo>
                  <a:pt x="36105" y="3256"/>
                </a:lnTo>
                <a:lnTo>
                  <a:pt x="36310" y="3376"/>
                </a:lnTo>
                <a:lnTo>
                  <a:pt x="36514" y="3504"/>
                </a:lnTo>
                <a:lnTo>
                  <a:pt x="36718" y="3641"/>
                </a:lnTo>
                <a:lnTo>
                  <a:pt x="36922" y="3778"/>
                </a:lnTo>
                <a:lnTo>
                  <a:pt x="37082" y="3890"/>
                </a:lnTo>
                <a:lnTo>
                  <a:pt x="37242" y="3984"/>
                </a:lnTo>
                <a:lnTo>
                  <a:pt x="37393" y="4061"/>
                </a:lnTo>
                <a:lnTo>
                  <a:pt x="37535" y="4121"/>
                </a:lnTo>
                <a:lnTo>
                  <a:pt x="37677" y="4172"/>
                </a:lnTo>
                <a:lnTo>
                  <a:pt x="37819" y="4207"/>
                </a:lnTo>
                <a:lnTo>
                  <a:pt x="37952" y="4224"/>
                </a:lnTo>
                <a:lnTo>
                  <a:pt x="38094" y="4224"/>
                </a:lnTo>
                <a:lnTo>
                  <a:pt x="38228" y="4215"/>
                </a:lnTo>
                <a:lnTo>
                  <a:pt x="38370" y="4189"/>
                </a:lnTo>
                <a:lnTo>
                  <a:pt x="38503" y="4147"/>
                </a:lnTo>
                <a:lnTo>
                  <a:pt x="38654" y="4095"/>
                </a:lnTo>
                <a:lnTo>
                  <a:pt x="38796" y="4018"/>
                </a:lnTo>
                <a:lnTo>
                  <a:pt x="38947" y="3932"/>
                </a:lnTo>
                <a:lnTo>
                  <a:pt x="39107" y="3838"/>
                </a:lnTo>
                <a:lnTo>
                  <a:pt x="39275" y="3718"/>
                </a:lnTo>
                <a:lnTo>
                  <a:pt x="39409" y="3615"/>
                </a:lnTo>
                <a:lnTo>
                  <a:pt x="39542" y="3513"/>
                </a:lnTo>
                <a:lnTo>
                  <a:pt x="39799" y="3290"/>
                </a:lnTo>
                <a:lnTo>
                  <a:pt x="39977" y="3136"/>
                </a:lnTo>
                <a:lnTo>
                  <a:pt x="40163" y="2990"/>
                </a:lnTo>
                <a:lnTo>
                  <a:pt x="40350" y="2844"/>
                </a:lnTo>
                <a:lnTo>
                  <a:pt x="40536" y="2716"/>
                </a:lnTo>
                <a:lnTo>
                  <a:pt x="40732" y="2587"/>
                </a:lnTo>
                <a:lnTo>
                  <a:pt x="40918" y="2476"/>
                </a:lnTo>
                <a:lnTo>
                  <a:pt x="41114" y="2365"/>
                </a:lnTo>
                <a:lnTo>
                  <a:pt x="41309" y="2262"/>
                </a:lnTo>
                <a:lnTo>
                  <a:pt x="41504" y="2168"/>
                </a:lnTo>
                <a:lnTo>
                  <a:pt x="41700" y="2082"/>
                </a:lnTo>
                <a:lnTo>
                  <a:pt x="41904" y="2005"/>
                </a:lnTo>
                <a:lnTo>
                  <a:pt x="42099" y="1936"/>
                </a:lnTo>
                <a:lnTo>
                  <a:pt x="42303" y="1876"/>
                </a:lnTo>
                <a:lnTo>
                  <a:pt x="42508" y="1816"/>
                </a:lnTo>
                <a:lnTo>
                  <a:pt x="42712" y="1765"/>
                </a:lnTo>
                <a:lnTo>
                  <a:pt x="42925" y="1722"/>
                </a:lnTo>
                <a:lnTo>
                  <a:pt x="43129" y="1688"/>
                </a:lnTo>
                <a:lnTo>
                  <a:pt x="43342" y="1662"/>
                </a:lnTo>
                <a:lnTo>
                  <a:pt x="43555" y="1645"/>
                </a:lnTo>
                <a:lnTo>
                  <a:pt x="43769" y="1628"/>
                </a:lnTo>
                <a:lnTo>
                  <a:pt x="43982" y="1619"/>
                </a:lnTo>
                <a:close/>
                <a:moveTo>
                  <a:pt x="44745" y="0"/>
                </a:moveTo>
                <a:lnTo>
                  <a:pt x="44452" y="9"/>
                </a:lnTo>
                <a:lnTo>
                  <a:pt x="44168" y="26"/>
                </a:lnTo>
                <a:lnTo>
                  <a:pt x="43884" y="52"/>
                </a:lnTo>
                <a:lnTo>
                  <a:pt x="43591" y="86"/>
                </a:lnTo>
                <a:lnTo>
                  <a:pt x="43307" y="129"/>
                </a:lnTo>
                <a:lnTo>
                  <a:pt x="43023" y="180"/>
                </a:lnTo>
                <a:lnTo>
                  <a:pt x="42739" y="240"/>
                </a:lnTo>
                <a:lnTo>
                  <a:pt x="42454" y="309"/>
                </a:lnTo>
                <a:lnTo>
                  <a:pt x="42179" y="394"/>
                </a:lnTo>
                <a:lnTo>
                  <a:pt x="41895" y="480"/>
                </a:lnTo>
                <a:lnTo>
                  <a:pt x="41611" y="574"/>
                </a:lnTo>
                <a:lnTo>
                  <a:pt x="41336" y="677"/>
                </a:lnTo>
                <a:lnTo>
                  <a:pt x="41051" y="788"/>
                </a:lnTo>
                <a:lnTo>
                  <a:pt x="40776" y="908"/>
                </a:lnTo>
                <a:lnTo>
                  <a:pt x="40501" y="1028"/>
                </a:lnTo>
                <a:lnTo>
                  <a:pt x="40217" y="1165"/>
                </a:lnTo>
                <a:lnTo>
                  <a:pt x="39941" y="1302"/>
                </a:lnTo>
                <a:lnTo>
                  <a:pt x="39666" y="1448"/>
                </a:lnTo>
                <a:lnTo>
                  <a:pt x="39391" y="1602"/>
                </a:lnTo>
                <a:lnTo>
                  <a:pt x="39089" y="1782"/>
                </a:lnTo>
                <a:lnTo>
                  <a:pt x="38787" y="1988"/>
                </a:lnTo>
                <a:lnTo>
                  <a:pt x="38467" y="2202"/>
                </a:lnTo>
                <a:lnTo>
                  <a:pt x="38139" y="2416"/>
                </a:lnTo>
                <a:lnTo>
                  <a:pt x="37917" y="2176"/>
                </a:lnTo>
                <a:lnTo>
                  <a:pt x="37686" y="1954"/>
                </a:lnTo>
                <a:lnTo>
                  <a:pt x="37446" y="1748"/>
                </a:lnTo>
                <a:lnTo>
                  <a:pt x="37198" y="1568"/>
                </a:lnTo>
                <a:lnTo>
                  <a:pt x="36949" y="1397"/>
                </a:lnTo>
                <a:lnTo>
                  <a:pt x="36683" y="1243"/>
                </a:lnTo>
                <a:lnTo>
                  <a:pt x="36416" y="1114"/>
                </a:lnTo>
                <a:lnTo>
                  <a:pt x="36141" y="994"/>
                </a:lnTo>
                <a:lnTo>
                  <a:pt x="35866" y="883"/>
                </a:lnTo>
                <a:lnTo>
                  <a:pt x="35581" y="788"/>
                </a:lnTo>
                <a:lnTo>
                  <a:pt x="35288" y="711"/>
                </a:lnTo>
                <a:lnTo>
                  <a:pt x="34987" y="643"/>
                </a:lnTo>
                <a:lnTo>
                  <a:pt x="34685" y="583"/>
                </a:lnTo>
                <a:lnTo>
                  <a:pt x="34374" y="531"/>
                </a:lnTo>
                <a:lnTo>
                  <a:pt x="34063" y="489"/>
                </a:lnTo>
                <a:lnTo>
                  <a:pt x="33743" y="454"/>
                </a:lnTo>
                <a:lnTo>
                  <a:pt x="33344" y="429"/>
                </a:lnTo>
                <a:lnTo>
                  <a:pt x="32944" y="403"/>
                </a:lnTo>
                <a:lnTo>
                  <a:pt x="32545" y="386"/>
                </a:lnTo>
                <a:lnTo>
                  <a:pt x="32145" y="377"/>
                </a:lnTo>
                <a:lnTo>
                  <a:pt x="31754" y="386"/>
                </a:lnTo>
                <a:lnTo>
                  <a:pt x="31355" y="394"/>
                </a:lnTo>
                <a:lnTo>
                  <a:pt x="30964" y="420"/>
                </a:lnTo>
                <a:lnTo>
                  <a:pt x="30564" y="446"/>
                </a:lnTo>
                <a:lnTo>
                  <a:pt x="30174" y="489"/>
                </a:lnTo>
                <a:lnTo>
                  <a:pt x="29783" y="531"/>
                </a:lnTo>
                <a:lnTo>
                  <a:pt x="29392" y="591"/>
                </a:lnTo>
                <a:lnTo>
                  <a:pt x="29002" y="660"/>
                </a:lnTo>
                <a:lnTo>
                  <a:pt x="28611" y="729"/>
                </a:lnTo>
                <a:lnTo>
                  <a:pt x="28220" y="814"/>
                </a:lnTo>
                <a:lnTo>
                  <a:pt x="27838" y="908"/>
                </a:lnTo>
                <a:lnTo>
                  <a:pt x="27448" y="1011"/>
                </a:lnTo>
                <a:lnTo>
                  <a:pt x="27084" y="1114"/>
                </a:lnTo>
                <a:lnTo>
                  <a:pt x="26720" y="1225"/>
                </a:lnTo>
                <a:lnTo>
                  <a:pt x="26364" y="1345"/>
                </a:lnTo>
                <a:lnTo>
                  <a:pt x="26018" y="1474"/>
                </a:lnTo>
                <a:lnTo>
                  <a:pt x="25672" y="1611"/>
                </a:lnTo>
                <a:lnTo>
                  <a:pt x="25334" y="1765"/>
                </a:lnTo>
                <a:lnTo>
                  <a:pt x="24997" y="1919"/>
                </a:lnTo>
                <a:lnTo>
                  <a:pt x="24677" y="2091"/>
                </a:lnTo>
                <a:lnTo>
                  <a:pt x="24358" y="2279"/>
                </a:lnTo>
                <a:lnTo>
                  <a:pt x="24047" y="2476"/>
                </a:lnTo>
                <a:lnTo>
                  <a:pt x="23736" y="2682"/>
                </a:lnTo>
                <a:lnTo>
                  <a:pt x="23443" y="2904"/>
                </a:lnTo>
                <a:lnTo>
                  <a:pt x="23150" y="3136"/>
                </a:lnTo>
                <a:lnTo>
                  <a:pt x="22866" y="3384"/>
                </a:lnTo>
                <a:lnTo>
                  <a:pt x="22590" y="3650"/>
                </a:lnTo>
                <a:lnTo>
                  <a:pt x="22324" y="3932"/>
                </a:lnTo>
                <a:lnTo>
                  <a:pt x="22111" y="3787"/>
                </a:lnTo>
                <a:lnTo>
                  <a:pt x="21898" y="3641"/>
                </a:lnTo>
                <a:lnTo>
                  <a:pt x="21685" y="3513"/>
                </a:lnTo>
                <a:lnTo>
                  <a:pt x="21472" y="3384"/>
                </a:lnTo>
                <a:lnTo>
                  <a:pt x="21250" y="3273"/>
                </a:lnTo>
                <a:lnTo>
                  <a:pt x="21028" y="3161"/>
                </a:lnTo>
                <a:lnTo>
                  <a:pt x="20814" y="3067"/>
                </a:lnTo>
                <a:lnTo>
                  <a:pt x="20592" y="2973"/>
                </a:lnTo>
                <a:lnTo>
                  <a:pt x="20362" y="2887"/>
                </a:lnTo>
                <a:lnTo>
                  <a:pt x="20140" y="2810"/>
                </a:lnTo>
                <a:lnTo>
                  <a:pt x="19918" y="2742"/>
                </a:lnTo>
                <a:lnTo>
                  <a:pt x="19687" y="2682"/>
                </a:lnTo>
                <a:lnTo>
                  <a:pt x="19465" y="2630"/>
                </a:lnTo>
                <a:lnTo>
                  <a:pt x="19234" y="2579"/>
                </a:lnTo>
                <a:lnTo>
                  <a:pt x="19003" y="2545"/>
                </a:lnTo>
                <a:lnTo>
                  <a:pt x="18772" y="2510"/>
                </a:lnTo>
                <a:lnTo>
                  <a:pt x="18541" y="2485"/>
                </a:lnTo>
                <a:lnTo>
                  <a:pt x="18310" y="2468"/>
                </a:lnTo>
                <a:lnTo>
                  <a:pt x="18071" y="2450"/>
                </a:lnTo>
                <a:lnTo>
                  <a:pt x="17609" y="2450"/>
                </a:lnTo>
                <a:lnTo>
                  <a:pt x="17369" y="2459"/>
                </a:lnTo>
                <a:lnTo>
                  <a:pt x="17138" y="2476"/>
                </a:lnTo>
                <a:lnTo>
                  <a:pt x="16899" y="2493"/>
                </a:lnTo>
                <a:lnTo>
                  <a:pt x="16668" y="2519"/>
                </a:lnTo>
                <a:lnTo>
                  <a:pt x="16428" y="2553"/>
                </a:lnTo>
                <a:lnTo>
                  <a:pt x="16197" y="2596"/>
                </a:lnTo>
                <a:lnTo>
                  <a:pt x="15957" y="2639"/>
                </a:lnTo>
                <a:lnTo>
                  <a:pt x="15718" y="2690"/>
                </a:lnTo>
                <a:lnTo>
                  <a:pt x="15487" y="2742"/>
                </a:lnTo>
                <a:lnTo>
                  <a:pt x="15247" y="2810"/>
                </a:lnTo>
                <a:lnTo>
                  <a:pt x="15007" y="2870"/>
                </a:lnTo>
                <a:lnTo>
                  <a:pt x="14723" y="2964"/>
                </a:lnTo>
                <a:lnTo>
                  <a:pt x="14439" y="3059"/>
                </a:lnTo>
                <a:lnTo>
                  <a:pt x="14164" y="3153"/>
                </a:lnTo>
                <a:lnTo>
                  <a:pt x="13888" y="3256"/>
                </a:lnTo>
                <a:lnTo>
                  <a:pt x="13613" y="3367"/>
                </a:lnTo>
                <a:lnTo>
                  <a:pt x="13347" y="3478"/>
                </a:lnTo>
                <a:lnTo>
                  <a:pt x="13089" y="3598"/>
                </a:lnTo>
                <a:lnTo>
                  <a:pt x="12832" y="3718"/>
                </a:lnTo>
                <a:lnTo>
                  <a:pt x="12574" y="3847"/>
                </a:lnTo>
                <a:lnTo>
                  <a:pt x="12325" y="3984"/>
                </a:lnTo>
                <a:lnTo>
                  <a:pt x="12077" y="4121"/>
                </a:lnTo>
                <a:lnTo>
                  <a:pt x="11837" y="4275"/>
                </a:lnTo>
                <a:lnTo>
                  <a:pt x="11597" y="4421"/>
                </a:lnTo>
                <a:lnTo>
                  <a:pt x="11366" y="4584"/>
                </a:lnTo>
                <a:lnTo>
                  <a:pt x="11144" y="4746"/>
                </a:lnTo>
                <a:lnTo>
                  <a:pt x="10914" y="4918"/>
                </a:lnTo>
                <a:lnTo>
                  <a:pt x="10700" y="5089"/>
                </a:lnTo>
                <a:lnTo>
                  <a:pt x="10487" y="5269"/>
                </a:lnTo>
                <a:lnTo>
                  <a:pt x="10283" y="5457"/>
                </a:lnTo>
                <a:lnTo>
                  <a:pt x="10079" y="5654"/>
                </a:lnTo>
                <a:lnTo>
                  <a:pt x="9884" y="5851"/>
                </a:lnTo>
                <a:lnTo>
                  <a:pt x="9697" y="6066"/>
                </a:lnTo>
                <a:lnTo>
                  <a:pt x="9511" y="6271"/>
                </a:lnTo>
                <a:lnTo>
                  <a:pt x="9324" y="6494"/>
                </a:lnTo>
                <a:lnTo>
                  <a:pt x="9155" y="6725"/>
                </a:lnTo>
                <a:lnTo>
                  <a:pt x="8987" y="6956"/>
                </a:lnTo>
                <a:lnTo>
                  <a:pt x="8827" y="7196"/>
                </a:lnTo>
                <a:lnTo>
                  <a:pt x="8667" y="7436"/>
                </a:lnTo>
                <a:lnTo>
                  <a:pt x="8516" y="7693"/>
                </a:lnTo>
                <a:lnTo>
                  <a:pt x="8374" y="7950"/>
                </a:lnTo>
                <a:lnTo>
                  <a:pt x="8241" y="8216"/>
                </a:lnTo>
                <a:lnTo>
                  <a:pt x="8108" y="8490"/>
                </a:lnTo>
                <a:lnTo>
                  <a:pt x="8072" y="8558"/>
                </a:lnTo>
                <a:lnTo>
                  <a:pt x="8019" y="8627"/>
                </a:lnTo>
                <a:lnTo>
                  <a:pt x="7966" y="8696"/>
                </a:lnTo>
                <a:lnTo>
                  <a:pt x="7894" y="8755"/>
                </a:lnTo>
                <a:lnTo>
                  <a:pt x="7823" y="8807"/>
                </a:lnTo>
                <a:lnTo>
                  <a:pt x="7752" y="8858"/>
                </a:lnTo>
                <a:lnTo>
                  <a:pt x="7672" y="8884"/>
                </a:lnTo>
                <a:lnTo>
                  <a:pt x="7601" y="8910"/>
                </a:lnTo>
                <a:lnTo>
                  <a:pt x="7246" y="8970"/>
                </a:lnTo>
                <a:lnTo>
                  <a:pt x="6900" y="9047"/>
                </a:lnTo>
                <a:lnTo>
                  <a:pt x="6554" y="9124"/>
                </a:lnTo>
                <a:lnTo>
                  <a:pt x="6216" y="9218"/>
                </a:lnTo>
                <a:lnTo>
                  <a:pt x="5897" y="9329"/>
                </a:lnTo>
                <a:lnTo>
                  <a:pt x="5577" y="9441"/>
                </a:lnTo>
                <a:lnTo>
                  <a:pt x="5266" y="9569"/>
                </a:lnTo>
                <a:lnTo>
                  <a:pt x="4955" y="9706"/>
                </a:lnTo>
                <a:lnTo>
                  <a:pt x="4662" y="9852"/>
                </a:lnTo>
                <a:lnTo>
                  <a:pt x="4378" y="10015"/>
                </a:lnTo>
                <a:lnTo>
                  <a:pt x="4094" y="10178"/>
                </a:lnTo>
                <a:lnTo>
                  <a:pt x="3828" y="10357"/>
                </a:lnTo>
                <a:lnTo>
                  <a:pt x="3561" y="10546"/>
                </a:lnTo>
                <a:lnTo>
                  <a:pt x="3304" y="10743"/>
                </a:lnTo>
                <a:lnTo>
                  <a:pt x="3055" y="10949"/>
                </a:lnTo>
                <a:lnTo>
                  <a:pt x="2824" y="11163"/>
                </a:lnTo>
                <a:lnTo>
                  <a:pt x="2593" y="11385"/>
                </a:lnTo>
                <a:lnTo>
                  <a:pt x="2371" y="11625"/>
                </a:lnTo>
                <a:lnTo>
                  <a:pt x="2158" y="11865"/>
                </a:lnTo>
                <a:lnTo>
                  <a:pt x="1963" y="12122"/>
                </a:lnTo>
                <a:lnTo>
                  <a:pt x="1767" y="12379"/>
                </a:lnTo>
                <a:lnTo>
                  <a:pt x="1581" y="12653"/>
                </a:lnTo>
                <a:lnTo>
                  <a:pt x="1403" y="12936"/>
                </a:lnTo>
                <a:lnTo>
                  <a:pt x="1244" y="13219"/>
                </a:lnTo>
                <a:lnTo>
                  <a:pt x="1084" y="13519"/>
                </a:lnTo>
                <a:lnTo>
                  <a:pt x="942" y="13827"/>
                </a:lnTo>
                <a:lnTo>
                  <a:pt x="800" y="14144"/>
                </a:lnTo>
                <a:lnTo>
                  <a:pt x="675" y="14461"/>
                </a:lnTo>
                <a:lnTo>
                  <a:pt x="560" y="14795"/>
                </a:lnTo>
                <a:lnTo>
                  <a:pt x="453" y="15129"/>
                </a:lnTo>
                <a:lnTo>
                  <a:pt x="356" y="15480"/>
                </a:lnTo>
                <a:lnTo>
                  <a:pt x="267" y="15840"/>
                </a:lnTo>
                <a:lnTo>
                  <a:pt x="187" y="16217"/>
                </a:lnTo>
                <a:lnTo>
                  <a:pt x="125" y="16594"/>
                </a:lnTo>
                <a:lnTo>
                  <a:pt x="71" y="16971"/>
                </a:lnTo>
                <a:lnTo>
                  <a:pt x="36" y="17339"/>
                </a:lnTo>
                <a:lnTo>
                  <a:pt x="9" y="17699"/>
                </a:lnTo>
                <a:lnTo>
                  <a:pt x="0" y="18059"/>
                </a:lnTo>
                <a:lnTo>
                  <a:pt x="0" y="18410"/>
                </a:lnTo>
                <a:lnTo>
                  <a:pt x="18" y="18761"/>
                </a:lnTo>
                <a:lnTo>
                  <a:pt x="45" y="19104"/>
                </a:lnTo>
                <a:lnTo>
                  <a:pt x="89" y="19447"/>
                </a:lnTo>
                <a:lnTo>
                  <a:pt x="142" y="19781"/>
                </a:lnTo>
                <a:lnTo>
                  <a:pt x="213" y="20115"/>
                </a:lnTo>
                <a:lnTo>
                  <a:pt x="293" y="20440"/>
                </a:lnTo>
                <a:lnTo>
                  <a:pt x="382" y="20757"/>
                </a:lnTo>
                <a:lnTo>
                  <a:pt x="489" y="21083"/>
                </a:lnTo>
                <a:lnTo>
                  <a:pt x="604" y="21391"/>
                </a:lnTo>
                <a:lnTo>
                  <a:pt x="737" y="21700"/>
                </a:lnTo>
                <a:lnTo>
                  <a:pt x="871" y="22008"/>
                </a:lnTo>
                <a:lnTo>
                  <a:pt x="1030" y="22308"/>
                </a:lnTo>
                <a:lnTo>
                  <a:pt x="1190" y="22608"/>
                </a:lnTo>
                <a:lnTo>
                  <a:pt x="1368" y="22899"/>
                </a:lnTo>
                <a:lnTo>
                  <a:pt x="1554" y="23190"/>
                </a:lnTo>
                <a:lnTo>
                  <a:pt x="1750" y="23473"/>
                </a:lnTo>
                <a:lnTo>
                  <a:pt x="1963" y="23756"/>
                </a:lnTo>
                <a:lnTo>
                  <a:pt x="2185" y="24030"/>
                </a:lnTo>
                <a:lnTo>
                  <a:pt x="2416" y="24304"/>
                </a:lnTo>
                <a:lnTo>
                  <a:pt x="2655" y="24578"/>
                </a:lnTo>
                <a:lnTo>
                  <a:pt x="2904" y="24844"/>
                </a:lnTo>
                <a:lnTo>
                  <a:pt x="3170" y="25101"/>
                </a:lnTo>
                <a:lnTo>
                  <a:pt x="3437" y="25358"/>
                </a:lnTo>
                <a:lnTo>
                  <a:pt x="3721" y="25615"/>
                </a:lnTo>
                <a:lnTo>
                  <a:pt x="4014" y="25872"/>
                </a:lnTo>
                <a:lnTo>
                  <a:pt x="4147" y="25983"/>
                </a:lnTo>
                <a:lnTo>
                  <a:pt x="4245" y="26086"/>
                </a:lnTo>
                <a:lnTo>
                  <a:pt x="4289" y="26146"/>
                </a:lnTo>
                <a:lnTo>
                  <a:pt x="4325" y="26197"/>
                </a:lnTo>
                <a:lnTo>
                  <a:pt x="4351" y="26249"/>
                </a:lnTo>
                <a:lnTo>
                  <a:pt x="4378" y="26309"/>
                </a:lnTo>
                <a:lnTo>
                  <a:pt x="4396" y="26369"/>
                </a:lnTo>
                <a:lnTo>
                  <a:pt x="4405" y="26428"/>
                </a:lnTo>
                <a:lnTo>
                  <a:pt x="4405" y="26488"/>
                </a:lnTo>
                <a:lnTo>
                  <a:pt x="4405" y="26557"/>
                </a:lnTo>
                <a:lnTo>
                  <a:pt x="4396" y="26634"/>
                </a:lnTo>
                <a:lnTo>
                  <a:pt x="4387" y="26711"/>
                </a:lnTo>
                <a:lnTo>
                  <a:pt x="4334" y="26883"/>
                </a:lnTo>
                <a:lnTo>
                  <a:pt x="4272" y="27105"/>
                </a:lnTo>
                <a:lnTo>
                  <a:pt x="4209" y="27319"/>
                </a:lnTo>
                <a:lnTo>
                  <a:pt x="4156" y="27534"/>
                </a:lnTo>
                <a:lnTo>
                  <a:pt x="4103" y="27756"/>
                </a:lnTo>
                <a:lnTo>
                  <a:pt x="4067" y="27970"/>
                </a:lnTo>
                <a:lnTo>
                  <a:pt x="4032" y="28185"/>
                </a:lnTo>
                <a:lnTo>
                  <a:pt x="4005" y="28390"/>
                </a:lnTo>
                <a:lnTo>
                  <a:pt x="3987" y="28604"/>
                </a:lnTo>
                <a:lnTo>
                  <a:pt x="3979" y="28819"/>
                </a:lnTo>
                <a:lnTo>
                  <a:pt x="3970" y="29024"/>
                </a:lnTo>
                <a:lnTo>
                  <a:pt x="3970" y="29230"/>
                </a:lnTo>
                <a:lnTo>
                  <a:pt x="3987" y="29435"/>
                </a:lnTo>
                <a:lnTo>
                  <a:pt x="3996" y="29641"/>
                </a:lnTo>
                <a:lnTo>
                  <a:pt x="4023" y="29847"/>
                </a:lnTo>
                <a:lnTo>
                  <a:pt x="4050" y="30052"/>
                </a:lnTo>
                <a:lnTo>
                  <a:pt x="4094" y="30249"/>
                </a:lnTo>
                <a:lnTo>
                  <a:pt x="4138" y="30446"/>
                </a:lnTo>
                <a:lnTo>
                  <a:pt x="4183" y="30652"/>
                </a:lnTo>
                <a:lnTo>
                  <a:pt x="4245" y="30849"/>
                </a:lnTo>
                <a:lnTo>
                  <a:pt x="4307" y="31037"/>
                </a:lnTo>
                <a:lnTo>
                  <a:pt x="4378" y="31234"/>
                </a:lnTo>
                <a:lnTo>
                  <a:pt x="4458" y="31431"/>
                </a:lnTo>
                <a:lnTo>
                  <a:pt x="4547" y="31620"/>
                </a:lnTo>
                <a:lnTo>
                  <a:pt x="4644" y="31808"/>
                </a:lnTo>
                <a:lnTo>
                  <a:pt x="4742" y="31997"/>
                </a:lnTo>
                <a:lnTo>
                  <a:pt x="4849" y="32185"/>
                </a:lnTo>
                <a:lnTo>
                  <a:pt x="4964" y="32365"/>
                </a:lnTo>
                <a:lnTo>
                  <a:pt x="5088" y="32545"/>
                </a:lnTo>
                <a:lnTo>
                  <a:pt x="5213" y="32734"/>
                </a:lnTo>
                <a:lnTo>
                  <a:pt x="5346" y="32913"/>
                </a:lnTo>
                <a:lnTo>
                  <a:pt x="5488" y="33085"/>
                </a:lnTo>
                <a:lnTo>
                  <a:pt x="5639" y="33265"/>
                </a:lnTo>
                <a:lnTo>
                  <a:pt x="5817" y="33453"/>
                </a:lnTo>
                <a:lnTo>
                  <a:pt x="5994" y="33650"/>
                </a:lnTo>
                <a:lnTo>
                  <a:pt x="6172" y="33830"/>
                </a:lnTo>
                <a:lnTo>
                  <a:pt x="6358" y="34010"/>
                </a:lnTo>
                <a:lnTo>
                  <a:pt x="6545" y="34190"/>
                </a:lnTo>
                <a:lnTo>
                  <a:pt x="6731" y="34361"/>
                </a:lnTo>
                <a:lnTo>
                  <a:pt x="6927" y="34524"/>
                </a:lnTo>
                <a:lnTo>
                  <a:pt x="7122" y="34687"/>
                </a:lnTo>
                <a:lnTo>
                  <a:pt x="7317" y="34850"/>
                </a:lnTo>
                <a:lnTo>
                  <a:pt x="7522" y="34995"/>
                </a:lnTo>
                <a:lnTo>
                  <a:pt x="7717" y="35149"/>
                </a:lnTo>
                <a:lnTo>
                  <a:pt x="7930" y="35295"/>
                </a:lnTo>
                <a:lnTo>
                  <a:pt x="8134" y="35432"/>
                </a:lnTo>
                <a:lnTo>
                  <a:pt x="8347" y="35569"/>
                </a:lnTo>
                <a:lnTo>
                  <a:pt x="8569" y="35698"/>
                </a:lnTo>
                <a:lnTo>
                  <a:pt x="8782" y="35818"/>
                </a:lnTo>
                <a:lnTo>
                  <a:pt x="9004" y="35937"/>
                </a:lnTo>
                <a:lnTo>
                  <a:pt x="9226" y="36057"/>
                </a:lnTo>
                <a:lnTo>
                  <a:pt x="9457" y="36169"/>
                </a:lnTo>
                <a:lnTo>
                  <a:pt x="9688" y="36280"/>
                </a:lnTo>
                <a:lnTo>
                  <a:pt x="9919" y="36383"/>
                </a:lnTo>
                <a:lnTo>
                  <a:pt x="10150" y="36477"/>
                </a:lnTo>
                <a:lnTo>
                  <a:pt x="10390" y="36571"/>
                </a:lnTo>
                <a:lnTo>
                  <a:pt x="10629" y="36657"/>
                </a:lnTo>
                <a:lnTo>
                  <a:pt x="11118" y="36828"/>
                </a:lnTo>
                <a:lnTo>
                  <a:pt x="11615" y="36974"/>
                </a:lnTo>
                <a:lnTo>
                  <a:pt x="12130" y="37094"/>
                </a:lnTo>
                <a:lnTo>
                  <a:pt x="12645" y="37205"/>
                </a:lnTo>
                <a:lnTo>
                  <a:pt x="12885" y="37248"/>
                </a:lnTo>
                <a:lnTo>
                  <a:pt x="13116" y="37282"/>
                </a:lnTo>
                <a:lnTo>
                  <a:pt x="13356" y="37300"/>
                </a:lnTo>
                <a:lnTo>
                  <a:pt x="13586" y="37317"/>
                </a:lnTo>
                <a:lnTo>
                  <a:pt x="13817" y="37317"/>
                </a:lnTo>
                <a:lnTo>
                  <a:pt x="14039" y="37308"/>
                </a:lnTo>
                <a:lnTo>
                  <a:pt x="14270" y="37282"/>
                </a:lnTo>
                <a:lnTo>
                  <a:pt x="14492" y="37248"/>
                </a:lnTo>
                <a:lnTo>
                  <a:pt x="14705" y="37197"/>
                </a:lnTo>
                <a:lnTo>
                  <a:pt x="14927" y="37137"/>
                </a:lnTo>
                <a:lnTo>
                  <a:pt x="15140" y="37051"/>
                </a:lnTo>
                <a:lnTo>
                  <a:pt x="15353" y="36957"/>
                </a:lnTo>
                <a:lnTo>
                  <a:pt x="15558" y="36846"/>
                </a:lnTo>
                <a:lnTo>
                  <a:pt x="15762" y="36717"/>
                </a:lnTo>
                <a:lnTo>
                  <a:pt x="15966" y="36571"/>
                </a:lnTo>
                <a:lnTo>
                  <a:pt x="16162" y="36409"/>
                </a:lnTo>
                <a:lnTo>
                  <a:pt x="16312" y="36640"/>
                </a:lnTo>
                <a:lnTo>
                  <a:pt x="16375" y="36751"/>
                </a:lnTo>
                <a:lnTo>
                  <a:pt x="16428" y="36863"/>
                </a:lnTo>
                <a:lnTo>
                  <a:pt x="16561" y="37128"/>
                </a:lnTo>
                <a:lnTo>
                  <a:pt x="16694" y="37385"/>
                </a:lnTo>
                <a:lnTo>
                  <a:pt x="16845" y="37634"/>
                </a:lnTo>
                <a:lnTo>
                  <a:pt x="16996" y="37882"/>
                </a:lnTo>
                <a:lnTo>
                  <a:pt x="17156" y="38113"/>
                </a:lnTo>
                <a:lnTo>
                  <a:pt x="17325" y="38336"/>
                </a:lnTo>
                <a:lnTo>
                  <a:pt x="17502" y="38559"/>
                </a:lnTo>
                <a:lnTo>
                  <a:pt x="17689" y="38764"/>
                </a:lnTo>
                <a:lnTo>
                  <a:pt x="17884" y="38962"/>
                </a:lnTo>
                <a:lnTo>
                  <a:pt x="18088" y="39159"/>
                </a:lnTo>
                <a:lnTo>
                  <a:pt x="18293" y="39338"/>
                </a:lnTo>
                <a:lnTo>
                  <a:pt x="18506" y="39510"/>
                </a:lnTo>
                <a:lnTo>
                  <a:pt x="18728" y="39673"/>
                </a:lnTo>
                <a:lnTo>
                  <a:pt x="18950" y="39827"/>
                </a:lnTo>
                <a:lnTo>
                  <a:pt x="19181" y="39972"/>
                </a:lnTo>
                <a:lnTo>
                  <a:pt x="19420" y="40109"/>
                </a:lnTo>
                <a:lnTo>
                  <a:pt x="19669" y="40229"/>
                </a:lnTo>
                <a:lnTo>
                  <a:pt x="19918" y="40349"/>
                </a:lnTo>
                <a:lnTo>
                  <a:pt x="20175" y="40452"/>
                </a:lnTo>
                <a:lnTo>
                  <a:pt x="20433" y="40555"/>
                </a:lnTo>
                <a:lnTo>
                  <a:pt x="20699" y="40641"/>
                </a:lnTo>
                <a:lnTo>
                  <a:pt x="20965" y="40718"/>
                </a:lnTo>
                <a:lnTo>
                  <a:pt x="21241" y="40778"/>
                </a:lnTo>
                <a:lnTo>
                  <a:pt x="21525" y="40838"/>
                </a:lnTo>
                <a:lnTo>
                  <a:pt x="21809" y="40889"/>
                </a:lnTo>
                <a:lnTo>
                  <a:pt x="22093" y="40923"/>
                </a:lnTo>
                <a:lnTo>
                  <a:pt x="22386" y="40949"/>
                </a:lnTo>
                <a:lnTo>
                  <a:pt x="22679" y="40966"/>
                </a:lnTo>
                <a:lnTo>
                  <a:pt x="23283" y="40966"/>
                </a:lnTo>
                <a:lnTo>
                  <a:pt x="23594" y="40949"/>
                </a:lnTo>
                <a:lnTo>
                  <a:pt x="23896" y="40923"/>
                </a:lnTo>
                <a:lnTo>
                  <a:pt x="24286" y="40880"/>
                </a:lnTo>
                <a:lnTo>
                  <a:pt x="24668" y="40820"/>
                </a:lnTo>
                <a:lnTo>
                  <a:pt x="25041" y="40752"/>
                </a:lnTo>
                <a:lnTo>
                  <a:pt x="25414" y="40675"/>
                </a:lnTo>
                <a:lnTo>
                  <a:pt x="25778" y="40589"/>
                </a:lnTo>
                <a:lnTo>
                  <a:pt x="26142" y="40486"/>
                </a:lnTo>
                <a:lnTo>
                  <a:pt x="26498" y="40375"/>
                </a:lnTo>
                <a:lnTo>
                  <a:pt x="26844" y="40247"/>
                </a:lnTo>
                <a:lnTo>
                  <a:pt x="27190" y="40109"/>
                </a:lnTo>
                <a:lnTo>
                  <a:pt x="27528" y="39955"/>
                </a:lnTo>
                <a:lnTo>
                  <a:pt x="27856" y="39784"/>
                </a:lnTo>
                <a:lnTo>
                  <a:pt x="28185" y="39604"/>
                </a:lnTo>
                <a:lnTo>
                  <a:pt x="28504" y="39407"/>
                </a:lnTo>
                <a:lnTo>
                  <a:pt x="28824" y="39193"/>
                </a:lnTo>
                <a:lnTo>
                  <a:pt x="29135" y="38962"/>
                </a:lnTo>
                <a:lnTo>
                  <a:pt x="29437" y="38722"/>
                </a:lnTo>
                <a:lnTo>
                  <a:pt x="29632" y="38910"/>
                </a:lnTo>
                <a:lnTo>
                  <a:pt x="29836" y="39099"/>
                </a:lnTo>
                <a:lnTo>
                  <a:pt x="30041" y="39270"/>
                </a:lnTo>
                <a:lnTo>
                  <a:pt x="30245" y="39424"/>
                </a:lnTo>
                <a:lnTo>
                  <a:pt x="30458" y="39570"/>
                </a:lnTo>
                <a:lnTo>
                  <a:pt x="30662" y="39707"/>
                </a:lnTo>
                <a:lnTo>
                  <a:pt x="30875" y="39827"/>
                </a:lnTo>
                <a:lnTo>
                  <a:pt x="31097" y="39938"/>
                </a:lnTo>
                <a:lnTo>
                  <a:pt x="31310" y="40041"/>
                </a:lnTo>
                <a:lnTo>
                  <a:pt x="31532" y="40127"/>
                </a:lnTo>
                <a:lnTo>
                  <a:pt x="31754" y="40212"/>
                </a:lnTo>
                <a:lnTo>
                  <a:pt x="31976" y="40281"/>
                </a:lnTo>
                <a:lnTo>
                  <a:pt x="32198" y="40341"/>
                </a:lnTo>
                <a:lnTo>
                  <a:pt x="32420" y="40392"/>
                </a:lnTo>
                <a:lnTo>
                  <a:pt x="32651" y="40435"/>
                </a:lnTo>
                <a:lnTo>
                  <a:pt x="32882" y="40469"/>
                </a:lnTo>
                <a:lnTo>
                  <a:pt x="33113" y="40495"/>
                </a:lnTo>
                <a:lnTo>
                  <a:pt x="33344" y="40512"/>
                </a:lnTo>
                <a:lnTo>
                  <a:pt x="33575" y="40521"/>
                </a:lnTo>
                <a:lnTo>
                  <a:pt x="33814" y="40521"/>
                </a:lnTo>
                <a:lnTo>
                  <a:pt x="34045" y="40512"/>
                </a:lnTo>
                <a:lnTo>
                  <a:pt x="34285" y="40504"/>
                </a:lnTo>
                <a:lnTo>
                  <a:pt x="34525" y="40486"/>
                </a:lnTo>
                <a:lnTo>
                  <a:pt x="34765" y="40461"/>
                </a:lnTo>
                <a:lnTo>
                  <a:pt x="35004" y="40426"/>
                </a:lnTo>
                <a:lnTo>
                  <a:pt x="35244" y="40392"/>
                </a:lnTo>
                <a:lnTo>
                  <a:pt x="35732" y="40298"/>
                </a:lnTo>
                <a:lnTo>
                  <a:pt x="36212" y="40187"/>
                </a:lnTo>
                <a:lnTo>
                  <a:pt x="36700" y="40067"/>
                </a:lnTo>
                <a:lnTo>
                  <a:pt x="37047" y="39964"/>
                </a:lnTo>
                <a:lnTo>
                  <a:pt x="37384" y="39870"/>
                </a:lnTo>
                <a:lnTo>
                  <a:pt x="37722" y="39758"/>
                </a:lnTo>
                <a:lnTo>
                  <a:pt x="38059" y="39647"/>
                </a:lnTo>
                <a:lnTo>
                  <a:pt x="38387" y="39527"/>
                </a:lnTo>
                <a:lnTo>
                  <a:pt x="38707" y="39398"/>
                </a:lnTo>
                <a:lnTo>
                  <a:pt x="39027" y="39261"/>
                </a:lnTo>
                <a:lnTo>
                  <a:pt x="39329" y="39107"/>
                </a:lnTo>
                <a:lnTo>
                  <a:pt x="39631" y="38944"/>
                </a:lnTo>
                <a:lnTo>
                  <a:pt x="39924" y="38773"/>
                </a:lnTo>
                <a:lnTo>
                  <a:pt x="40208" y="38585"/>
                </a:lnTo>
                <a:lnTo>
                  <a:pt x="40474" y="38388"/>
                </a:lnTo>
                <a:lnTo>
                  <a:pt x="40732" y="38173"/>
                </a:lnTo>
                <a:lnTo>
                  <a:pt x="40856" y="38062"/>
                </a:lnTo>
                <a:lnTo>
                  <a:pt x="40971" y="37942"/>
                </a:lnTo>
                <a:lnTo>
                  <a:pt x="41087" y="37822"/>
                </a:lnTo>
                <a:lnTo>
                  <a:pt x="41202" y="37694"/>
                </a:lnTo>
                <a:lnTo>
                  <a:pt x="41309" y="37565"/>
                </a:lnTo>
                <a:lnTo>
                  <a:pt x="41415" y="37428"/>
                </a:lnTo>
                <a:lnTo>
                  <a:pt x="41717" y="37677"/>
                </a:lnTo>
                <a:lnTo>
                  <a:pt x="42010" y="37925"/>
                </a:lnTo>
                <a:lnTo>
                  <a:pt x="42596" y="38439"/>
                </a:lnTo>
                <a:lnTo>
                  <a:pt x="42890" y="38679"/>
                </a:lnTo>
                <a:lnTo>
                  <a:pt x="43191" y="38910"/>
                </a:lnTo>
                <a:lnTo>
                  <a:pt x="43342" y="39021"/>
                </a:lnTo>
                <a:lnTo>
                  <a:pt x="43502" y="39124"/>
                </a:lnTo>
                <a:lnTo>
                  <a:pt x="43662" y="39227"/>
                </a:lnTo>
                <a:lnTo>
                  <a:pt x="43822" y="39321"/>
                </a:lnTo>
                <a:lnTo>
                  <a:pt x="44026" y="39424"/>
                </a:lnTo>
                <a:lnTo>
                  <a:pt x="44221" y="39527"/>
                </a:lnTo>
                <a:lnTo>
                  <a:pt x="44426" y="39621"/>
                </a:lnTo>
                <a:lnTo>
                  <a:pt x="44621" y="39707"/>
                </a:lnTo>
                <a:lnTo>
                  <a:pt x="44825" y="39784"/>
                </a:lnTo>
                <a:lnTo>
                  <a:pt x="45030" y="39861"/>
                </a:lnTo>
                <a:lnTo>
                  <a:pt x="45234" y="39930"/>
                </a:lnTo>
                <a:lnTo>
                  <a:pt x="45438" y="39990"/>
                </a:lnTo>
                <a:lnTo>
                  <a:pt x="45642" y="40041"/>
                </a:lnTo>
                <a:lnTo>
                  <a:pt x="45846" y="40092"/>
                </a:lnTo>
                <a:lnTo>
                  <a:pt x="46060" y="40135"/>
                </a:lnTo>
                <a:lnTo>
                  <a:pt x="46264" y="40178"/>
                </a:lnTo>
                <a:lnTo>
                  <a:pt x="46477" y="40212"/>
                </a:lnTo>
                <a:lnTo>
                  <a:pt x="46681" y="40238"/>
                </a:lnTo>
                <a:lnTo>
                  <a:pt x="47107" y="40281"/>
                </a:lnTo>
                <a:lnTo>
                  <a:pt x="47525" y="40306"/>
                </a:lnTo>
                <a:lnTo>
                  <a:pt x="47951" y="40306"/>
                </a:lnTo>
                <a:lnTo>
                  <a:pt x="48377" y="40289"/>
                </a:lnTo>
                <a:lnTo>
                  <a:pt x="48812" y="40264"/>
                </a:lnTo>
                <a:lnTo>
                  <a:pt x="49239" y="40212"/>
                </a:lnTo>
                <a:lnTo>
                  <a:pt x="49665" y="40152"/>
                </a:lnTo>
                <a:lnTo>
                  <a:pt x="50100" y="40075"/>
                </a:lnTo>
                <a:lnTo>
                  <a:pt x="50535" y="39981"/>
                </a:lnTo>
                <a:lnTo>
                  <a:pt x="50846" y="39912"/>
                </a:lnTo>
                <a:lnTo>
                  <a:pt x="51148" y="39835"/>
                </a:lnTo>
                <a:lnTo>
                  <a:pt x="51458" y="39750"/>
                </a:lnTo>
                <a:lnTo>
                  <a:pt x="51760" y="39664"/>
                </a:lnTo>
                <a:lnTo>
                  <a:pt x="52053" y="39578"/>
                </a:lnTo>
                <a:lnTo>
                  <a:pt x="52355" y="39476"/>
                </a:lnTo>
                <a:lnTo>
                  <a:pt x="52639" y="39373"/>
                </a:lnTo>
                <a:lnTo>
                  <a:pt x="52933" y="39270"/>
                </a:lnTo>
                <a:lnTo>
                  <a:pt x="53217" y="39150"/>
                </a:lnTo>
                <a:lnTo>
                  <a:pt x="53501" y="39030"/>
                </a:lnTo>
                <a:lnTo>
                  <a:pt x="53776" y="38910"/>
                </a:lnTo>
                <a:lnTo>
                  <a:pt x="54051" y="38782"/>
                </a:lnTo>
                <a:lnTo>
                  <a:pt x="54318" y="38645"/>
                </a:lnTo>
                <a:lnTo>
                  <a:pt x="54584" y="38499"/>
                </a:lnTo>
                <a:lnTo>
                  <a:pt x="54851" y="38353"/>
                </a:lnTo>
                <a:lnTo>
                  <a:pt x="55108" y="38199"/>
                </a:lnTo>
                <a:lnTo>
                  <a:pt x="55366" y="38036"/>
                </a:lnTo>
                <a:lnTo>
                  <a:pt x="55614" y="37874"/>
                </a:lnTo>
                <a:lnTo>
                  <a:pt x="55863" y="37702"/>
                </a:lnTo>
                <a:lnTo>
                  <a:pt x="56103" y="37522"/>
                </a:lnTo>
                <a:lnTo>
                  <a:pt x="56342" y="37342"/>
                </a:lnTo>
                <a:lnTo>
                  <a:pt x="56582" y="37145"/>
                </a:lnTo>
                <a:lnTo>
                  <a:pt x="56813" y="36948"/>
                </a:lnTo>
                <a:lnTo>
                  <a:pt x="57035" y="36751"/>
                </a:lnTo>
                <a:lnTo>
                  <a:pt x="57257" y="36537"/>
                </a:lnTo>
                <a:lnTo>
                  <a:pt x="57479" y="36323"/>
                </a:lnTo>
                <a:lnTo>
                  <a:pt x="57692" y="36100"/>
                </a:lnTo>
                <a:lnTo>
                  <a:pt x="57896" y="35869"/>
                </a:lnTo>
                <a:lnTo>
                  <a:pt x="58109" y="35638"/>
                </a:lnTo>
                <a:lnTo>
                  <a:pt x="58305" y="35389"/>
                </a:lnTo>
                <a:lnTo>
                  <a:pt x="58500" y="35141"/>
                </a:lnTo>
                <a:lnTo>
                  <a:pt x="58695" y="34884"/>
                </a:lnTo>
                <a:lnTo>
                  <a:pt x="59113" y="35047"/>
                </a:lnTo>
                <a:lnTo>
                  <a:pt x="59530" y="35201"/>
                </a:lnTo>
                <a:lnTo>
                  <a:pt x="59947" y="35329"/>
                </a:lnTo>
                <a:lnTo>
                  <a:pt x="60374" y="35449"/>
                </a:lnTo>
                <a:lnTo>
                  <a:pt x="60800" y="35552"/>
                </a:lnTo>
                <a:lnTo>
                  <a:pt x="61226" y="35646"/>
                </a:lnTo>
                <a:lnTo>
                  <a:pt x="61652" y="35715"/>
                </a:lnTo>
                <a:lnTo>
                  <a:pt x="62079" y="35766"/>
                </a:lnTo>
                <a:lnTo>
                  <a:pt x="62514" y="35809"/>
                </a:lnTo>
                <a:lnTo>
                  <a:pt x="62949" y="35826"/>
                </a:lnTo>
                <a:lnTo>
                  <a:pt x="63384" y="35826"/>
                </a:lnTo>
                <a:lnTo>
                  <a:pt x="63819" y="35809"/>
                </a:lnTo>
                <a:lnTo>
                  <a:pt x="64254" y="35766"/>
                </a:lnTo>
                <a:lnTo>
                  <a:pt x="64689" y="35706"/>
                </a:lnTo>
                <a:lnTo>
                  <a:pt x="65133" y="35629"/>
                </a:lnTo>
                <a:lnTo>
                  <a:pt x="65355" y="35586"/>
                </a:lnTo>
                <a:lnTo>
                  <a:pt x="65577" y="35535"/>
                </a:lnTo>
                <a:lnTo>
                  <a:pt x="66021" y="35415"/>
                </a:lnTo>
                <a:lnTo>
                  <a:pt x="66465" y="35278"/>
                </a:lnTo>
                <a:lnTo>
                  <a:pt x="66891" y="35141"/>
                </a:lnTo>
                <a:lnTo>
                  <a:pt x="67318" y="34978"/>
                </a:lnTo>
                <a:lnTo>
                  <a:pt x="67744" y="34815"/>
                </a:lnTo>
                <a:lnTo>
                  <a:pt x="68152" y="34627"/>
                </a:lnTo>
                <a:lnTo>
                  <a:pt x="68561" y="34430"/>
                </a:lnTo>
                <a:lnTo>
                  <a:pt x="68952" y="34224"/>
                </a:lnTo>
                <a:lnTo>
                  <a:pt x="69342" y="34001"/>
                </a:lnTo>
                <a:lnTo>
                  <a:pt x="69724" y="33770"/>
                </a:lnTo>
                <a:lnTo>
                  <a:pt x="70097" y="33522"/>
                </a:lnTo>
                <a:lnTo>
                  <a:pt x="70461" y="33256"/>
                </a:lnTo>
                <a:lnTo>
                  <a:pt x="70816" y="32982"/>
                </a:lnTo>
                <a:lnTo>
                  <a:pt x="71154" y="32699"/>
                </a:lnTo>
                <a:lnTo>
                  <a:pt x="71491" y="32391"/>
                </a:lnTo>
                <a:lnTo>
                  <a:pt x="71820" y="32074"/>
                </a:lnTo>
                <a:lnTo>
                  <a:pt x="71971" y="31920"/>
                </a:lnTo>
                <a:lnTo>
                  <a:pt x="72113" y="31757"/>
                </a:lnTo>
                <a:lnTo>
                  <a:pt x="72255" y="31594"/>
                </a:lnTo>
                <a:lnTo>
                  <a:pt x="72397" y="31414"/>
                </a:lnTo>
                <a:lnTo>
                  <a:pt x="72530" y="31243"/>
                </a:lnTo>
                <a:lnTo>
                  <a:pt x="72663" y="31063"/>
                </a:lnTo>
                <a:lnTo>
                  <a:pt x="72788" y="30875"/>
                </a:lnTo>
                <a:lnTo>
                  <a:pt x="72912" y="30695"/>
                </a:lnTo>
                <a:lnTo>
                  <a:pt x="73027" y="30498"/>
                </a:lnTo>
                <a:lnTo>
                  <a:pt x="73134" y="30309"/>
                </a:lnTo>
                <a:lnTo>
                  <a:pt x="73240" y="30112"/>
                </a:lnTo>
                <a:lnTo>
                  <a:pt x="73347" y="29915"/>
                </a:lnTo>
                <a:lnTo>
                  <a:pt x="73436" y="29718"/>
                </a:lnTo>
                <a:lnTo>
                  <a:pt x="73533" y="29521"/>
                </a:lnTo>
                <a:lnTo>
                  <a:pt x="73613" y="29315"/>
                </a:lnTo>
                <a:lnTo>
                  <a:pt x="73693" y="29118"/>
                </a:lnTo>
                <a:lnTo>
                  <a:pt x="73898" y="28536"/>
                </a:lnTo>
                <a:lnTo>
                  <a:pt x="74093" y="27945"/>
                </a:lnTo>
                <a:lnTo>
                  <a:pt x="74279" y="27345"/>
                </a:lnTo>
                <a:lnTo>
                  <a:pt x="74439" y="26737"/>
                </a:lnTo>
                <a:lnTo>
                  <a:pt x="74590" y="26129"/>
                </a:lnTo>
                <a:lnTo>
                  <a:pt x="74652" y="25829"/>
                </a:lnTo>
                <a:lnTo>
                  <a:pt x="74715" y="25520"/>
                </a:lnTo>
                <a:lnTo>
                  <a:pt x="74768" y="25221"/>
                </a:lnTo>
                <a:lnTo>
                  <a:pt x="74821" y="24912"/>
                </a:lnTo>
                <a:lnTo>
                  <a:pt x="74857" y="24604"/>
                </a:lnTo>
                <a:lnTo>
                  <a:pt x="74901" y="24295"/>
                </a:lnTo>
                <a:lnTo>
                  <a:pt x="74919" y="24073"/>
                </a:lnTo>
                <a:lnTo>
                  <a:pt x="74936" y="23850"/>
                </a:lnTo>
                <a:lnTo>
                  <a:pt x="74945" y="23619"/>
                </a:lnTo>
                <a:lnTo>
                  <a:pt x="74945" y="23396"/>
                </a:lnTo>
                <a:lnTo>
                  <a:pt x="74945" y="23182"/>
                </a:lnTo>
                <a:lnTo>
                  <a:pt x="74936" y="22959"/>
                </a:lnTo>
                <a:lnTo>
                  <a:pt x="74928" y="22736"/>
                </a:lnTo>
                <a:lnTo>
                  <a:pt x="74910" y="22522"/>
                </a:lnTo>
                <a:lnTo>
                  <a:pt x="74883" y="22308"/>
                </a:lnTo>
                <a:lnTo>
                  <a:pt x="74848" y="22094"/>
                </a:lnTo>
                <a:lnTo>
                  <a:pt x="74812" y="21888"/>
                </a:lnTo>
                <a:lnTo>
                  <a:pt x="74768" y="21674"/>
                </a:lnTo>
                <a:lnTo>
                  <a:pt x="74715" y="21468"/>
                </a:lnTo>
                <a:lnTo>
                  <a:pt x="74661" y="21263"/>
                </a:lnTo>
                <a:lnTo>
                  <a:pt x="74599" y="21057"/>
                </a:lnTo>
                <a:lnTo>
                  <a:pt x="74528" y="20860"/>
                </a:lnTo>
                <a:lnTo>
                  <a:pt x="74457" y="20655"/>
                </a:lnTo>
                <a:lnTo>
                  <a:pt x="74368" y="20458"/>
                </a:lnTo>
                <a:lnTo>
                  <a:pt x="74279" y="20269"/>
                </a:lnTo>
                <a:lnTo>
                  <a:pt x="74191" y="20072"/>
                </a:lnTo>
                <a:lnTo>
                  <a:pt x="74084" y="19884"/>
                </a:lnTo>
                <a:lnTo>
                  <a:pt x="73977" y="19695"/>
                </a:lnTo>
                <a:lnTo>
                  <a:pt x="73862" y="19507"/>
                </a:lnTo>
                <a:lnTo>
                  <a:pt x="73738" y="19327"/>
                </a:lnTo>
                <a:lnTo>
                  <a:pt x="73613" y="19147"/>
                </a:lnTo>
                <a:lnTo>
                  <a:pt x="73480" y="18967"/>
                </a:lnTo>
                <a:lnTo>
                  <a:pt x="73338" y="18796"/>
                </a:lnTo>
                <a:lnTo>
                  <a:pt x="73187" y="18624"/>
                </a:lnTo>
                <a:lnTo>
                  <a:pt x="73027" y="18453"/>
                </a:lnTo>
                <a:lnTo>
                  <a:pt x="72868" y="18282"/>
                </a:lnTo>
                <a:lnTo>
                  <a:pt x="72699" y="18119"/>
                </a:lnTo>
                <a:lnTo>
                  <a:pt x="72521" y="17956"/>
                </a:lnTo>
                <a:lnTo>
                  <a:pt x="72681" y="17596"/>
                </a:lnTo>
                <a:lnTo>
                  <a:pt x="72814" y="17236"/>
                </a:lnTo>
                <a:lnTo>
                  <a:pt x="72939" y="16885"/>
                </a:lnTo>
                <a:lnTo>
                  <a:pt x="73036" y="16534"/>
                </a:lnTo>
                <a:lnTo>
                  <a:pt x="73125" y="16191"/>
                </a:lnTo>
                <a:lnTo>
                  <a:pt x="73187" y="15849"/>
                </a:lnTo>
                <a:lnTo>
                  <a:pt x="73240" y="15515"/>
                </a:lnTo>
                <a:lnTo>
                  <a:pt x="73276" y="15180"/>
                </a:lnTo>
                <a:lnTo>
                  <a:pt x="73294" y="14846"/>
                </a:lnTo>
                <a:lnTo>
                  <a:pt x="73294" y="14521"/>
                </a:lnTo>
                <a:lnTo>
                  <a:pt x="73285" y="14195"/>
                </a:lnTo>
                <a:lnTo>
                  <a:pt x="73258" y="13878"/>
                </a:lnTo>
                <a:lnTo>
                  <a:pt x="73214" y="13561"/>
                </a:lnTo>
                <a:lnTo>
                  <a:pt x="73161" y="13244"/>
                </a:lnTo>
                <a:lnTo>
                  <a:pt x="73090" y="12936"/>
                </a:lnTo>
                <a:lnTo>
                  <a:pt x="73010" y="12628"/>
                </a:lnTo>
                <a:lnTo>
                  <a:pt x="72912" y="12319"/>
                </a:lnTo>
                <a:lnTo>
                  <a:pt x="72805" y="12019"/>
                </a:lnTo>
                <a:lnTo>
                  <a:pt x="72690" y="11720"/>
                </a:lnTo>
                <a:lnTo>
                  <a:pt x="72557" y="11420"/>
                </a:lnTo>
                <a:lnTo>
                  <a:pt x="72415" y="11128"/>
                </a:lnTo>
                <a:lnTo>
                  <a:pt x="72255" y="10837"/>
                </a:lnTo>
                <a:lnTo>
                  <a:pt x="72086" y="10554"/>
                </a:lnTo>
                <a:lnTo>
                  <a:pt x="71917" y="10263"/>
                </a:lnTo>
                <a:lnTo>
                  <a:pt x="71731" y="9981"/>
                </a:lnTo>
                <a:lnTo>
                  <a:pt x="71536" y="9698"/>
                </a:lnTo>
                <a:lnTo>
                  <a:pt x="71331" y="9424"/>
                </a:lnTo>
                <a:lnTo>
                  <a:pt x="71109" y="9150"/>
                </a:lnTo>
                <a:lnTo>
                  <a:pt x="70887" y="8867"/>
                </a:lnTo>
                <a:lnTo>
                  <a:pt x="70656" y="8601"/>
                </a:lnTo>
                <a:lnTo>
                  <a:pt x="70417" y="8327"/>
                </a:lnTo>
                <a:lnTo>
                  <a:pt x="70177" y="8062"/>
                </a:lnTo>
                <a:lnTo>
                  <a:pt x="69990" y="7873"/>
                </a:lnTo>
                <a:lnTo>
                  <a:pt x="69795" y="7693"/>
                </a:lnTo>
                <a:lnTo>
                  <a:pt x="69600" y="7530"/>
                </a:lnTo>
                <a:lnTo>
                  <a:pt x="69387" y="7376"/>
                </a:lnTo>
                <a:lnTo>
                  <a:pt x="69174" y="7239"/>
                </a:lnTo>
                <a:lnTo>
                  <a:pt x="68960" y="7111"/>
                </a:lnTo>
                <a:lnTo>
                  <a:pt x="68730" y="6999"/>
                </a:lnTo>
                <a:lnTo>
                  <a:pt x="68499" y="6905"/>
                </a:lnTo>
                <a:lnTo>
                  <a:pt x="68259" y="6819"/>
                </a:lnTo>
                <a:lnTo>
                  <a:pt x="68019" y="6751"/>
                </a:lnTo>
                <a:lnTo>
                  <a:pt x="67771" y="6691"/>
                </a:lnTo>
                <a:lnTo>
                  <a:pt x="67513" y="6657"/>
                </a:lnTo>
                <a:lnTo>
                  <a:pt x="67247" y="6622"/>
                </a:lnTo>
                <a:lnTo>
                  <a:pt x="66980" y="6614"/>
                </a:lnTo>
                <a:lnTo>
                  <a:pt x="66705" y="6614"/>
                </a:lnTo>
                <a:lnTo>
                  <a:pt x="66430" y="6631"/>
                </a:lnTo>
                <a:lnTo>
                  <a:pt x="66279" y="6640"/>
                </a:lnTo>
                <a:lnTo>
                  <a:pt x="66128" y="6648"/>
                </a:lnTo>
                <a:lnTo>
                  <a:pt x="65835" y="6648"/>
                </a:lnTo>
                <a:lnTo>
                  <a:pt x="65533" y="6640"/>
                </a:lnTo>
                <a:lnTo>
                  <a:pt x="65240" y="6640"/>
                </a:lnTo>
                <a:lnTo>
                  <a:pt x="65107" y="6340"/>
                </a:lnTo>
                <a:lnTo>
                  <a:pt x="64956" y="6048"/>
                </a:lnTo>
                <a:lnTo>
                  <a:pt x="64796" y="5757"/>
                </a:lnTo>
                <a:lnTo>
                  <a:pt x="64627" y="5483"/>
                </a:lnTo>
                <a:lnTo>
                  <a:pt x="64441" y="5217"/>
                </a:lnTo>
                <a:lnTo>
                  <a:pt x="64245" y="4960"/>
                </a:lnTo>
                <a:lnTo>
                  <a:pt x="64041" y="4712"/>
                </a:lnTo>
                <a:lnTo>
                  <a:pt x="63828" y="4472"/>
                </a:lnTo>
                <a:lnTo>
                  <a:pt x="63606" y="4241"/>
                </a:lnTo>
                <a:lnTo>
                  <a:pt x="63366" y="4027"/>
                </a:lnTo>
                <a:lnTo>
                  <a:pt x="63126" y="3813"/>
                </a:lnTo>
                <a:lnTo>
                  <a:pt x="62869" y="3615"/>
                </a:lnTo>
                <a:lnTo>
                  <a:pt x="62611" y="3427"/>
                </a:lnTo>
                <a:lnTo>
                  <a:pt x="62336" y="3256"/>
                </a:lnTo>
                <a:lnTo>
                  <a:pt x="62061" y="3084"/>
                </a:lnTo>
                <a:lnTo>
                  <a:pt x="61777" y="2930"/>
                </a:lnTo>
                <a:lnTo>
                  <a:pt x="61484" y="2793"/>
                </a:lnTo>
                <a:lnTo>
                  <a:pt x="61191" y="2656"/>
                </a:lnTo>
                <a:lnTo>
                  <a:pt x="60889" y="2536"/>
                </a:lnTo>
                <a:lnTo>
                  <a:pt x="60578" y="2433"/>
                </a:lnTo>
                <a:lnTo>
                  <a:pt x="60267" y="2339"/>
                </a:lnTo>
                <a:lnTo>
                  <a:pt x="59947" y="2253"/>
                </a:lnTo>
                <a:lnTo>
                  <a:pt x="59619" y="2185"/>
                </a:lnTo>
                <a:lnTo>
                  <a:pt x="59299" y="2133"/>
                </a:lnTo>
                <a:lnTo>
                  <a:pt x="58971" y="2091"/>
                </a:lnTo>
                <a:lnTo>
                  <a:pt x="58633" y="2056"/>
                </a:lnTo>
                <a:lnTo>
                  <a:pt x="58296" y="2039"/>
                </a:lnTo>
                <a:lnTo>
                  <a:pt x="57958" y="2039"/>
                </a:lnTo>
                <a:lnTo>
                  <a:pt x="57621" y="2056"/>
                </a:lnTo>
                <a:lnTo>
                  <a:pt x="57284" y="2082"/>
                </a:lnTo>
                <a:lnTo>
                  <a:pt x="56946" y="2125"/>
                </a:lnTo>
                <a:lnTo>
                  <a:pt x="56600" y="2176"/>
                </a:lnTo>
                <a:lnTo>
                  <a:pt x="56174" y="2262"/>
                </a:lnTo>
                <a:lnTo>
                  <a:pt x="55747" y="2356"/>
                </a:lnTo>
                <a:lnTo>
                  <a:pt x="55330" y="2459"/>
                </a:lnTo>
                <a:lnTo>
                  <a:pt x="54904" y="2562"/>
                </a:lnTo>
                <a:lnTo>
                  <a:pt x="54486" y="2673"/>
                </a:lnTo>
                <a:lnTo>
                  <a:pt x="54069" y="2793"/>
                </a:lnTo>
                <a:lnTo>
                  <a:pt x="53234" y="3050"/>
                </a:lnTo>
                <a:lnTo>
                  <a:pt x="53048" y="3101"/>
                </a:lnTo>
                <a:lnTo>
                  <a:pt x="52879" y="3127"/>
                </a:lnTo>
                <a:lnTo>
                  <a:pt x="52711" y="3136"/>
                </a:lnTo>
                <a:lnTo>
                  <a:pt x="52639" y="3136"/>
                </a:lnTo>
                <a:lnTo>
                  <a:pt x="52560" y="3127"/>
                </a:lnTo>
                <a:lnTo>
                  <a:pt x="52480" y="3110"/>
                </a:lnTo>
                <a:lnTo>
                  <a:pt x="52400" y="3093"/>
                </a:lnTo>
                <a:lnTo>
                  <a:pt x="52249" y="3042"/>
                </a:lnTo>
                <a:lnTo>
                  <a:pt x="52089" y="2964"/>
                </a:lnTo>
                <a:lnTo>
                  <a:pt x="51929" y="2862"/>
                </a:lnTo>
                <a:lnTo>
                  <a:pt x="51103" y="2348"/>
                </a:lnTo>
                <a:lnTo>
                  <a:pt x="50686" y="2091"/>
                </a:lnTo>
                <a:lnTo>
                  <a:pt x="50269" y="1842"/>
                </a:lnTo>
                <a:lnTo>
                  <a:pt x="49842" y="1602"/>
                </a:lnTo>
                <a:lnTo>
                  <a:pt x="49416" y="1362"/>
                </a:lnTo>
                <a:lnTo>
                  <a:pt x="48990" y="1131"/>
                </a:lnTo>
                <a:lnTo>
                  <a:pt x="48555" y="917"/>
                </a:lnTo>
                <a:lnTo>
                  <a:pt x="48253" y="771"/>
                </a:lnTo>
                <a:lnTo>
                  <a:pt x="47960" y="643"/>
                </a:lnTo>
                <a:lnTo>
                  <a:pt x="47658" y="531"/>
                </a:lnTo>
                <a:lnTo>
                  <a:pt x="47365" y="429"/>
                </a:lnTo>
                <a:lnTo>
                  <a:pt x="47072" y="334"/>
                </a:lnTo>
                <a:lnTo>
                  <a:pt x="46779" y="257"/>
                </a:lnTo>
                <a:lnTo>
                  <a:pt x="46486" y="189"/>
                </a:lnTo>
                <a:lnTo>
                  <a:pt x="46193" y="129"/>
                </a:lnTo>
                <a:lnTo>
                  <a:pt x="45900" y="77"/>
                </a:lnTo>
                <a:lnTo>
                  <a:pt x="45607" y="43"/>
                </a:lnTo>
                <a:lnTo>
                  <a:pt x="45323" y="17"/>
                </a:lnTo>
                <a:lnTo>
                  <a:pt x="45030" y="9"/>
                </a:lnTo>
                <a:lnTo>
                  <a:pt x="4474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9"/>
          <p:cNvSpPr/>
          <p:nvPr/>
        </p:nvSpPr>
        <p:spPr>
          <a:xfrm flipH="1">
            <a:off x="1127839" y="3062413"/>
            <a:ext cx="393080" cy="297635"/>
          </a:xfrm>
          <a:custGeom>
            <a:rect b="b" l="l" r="r" t="t"/>
            <a:pathLst>
              <a:path extrusionOk="0" h="9296" w="8020">
                <a:moveTo>
                  <a:pt x="543" y="0"/>
                </a:moveTo>
                <a:lnTo>
                  <a:pt x="507" y="9"/>
                </a:lnTo>
                <a:lnTo>
                  <a:pt x="472" y="18"/>
                </a:lnTo>
                <a:lnTo>
                  <a:pt x="409" y="60"/>
                </a:lnTo>
                <a:lnTo>
                  <a:pt x="338" y="120"/>
                </a:lnTo>
                <a:lnTo>
                  <a:pt x="267" y="198"/>
                </a:lnTo>
                <a:lnTo>
                  <a:pt x="134" y="369"/>
                </a:lnTo>
                <a:lnTo>
                  <a:pt x="72" y="446"/>
                </a:lnTo>
                <a:lnTo>
                  <a:pt x="1" y="523"/>
                </a:lnTo>
                <a:lnTo>
                  <a:pt x="294" y="677"/>
                </a:lnTo>
                <a:lnTo>
                  <a:pt x="436" y="763"/>
                </a:lnTo>
                <a:lnTo>
                  <a:pt x="578" y="840"/>
                </a:lnTo>
                <a:lnTo>
                  <a:pt x="1164" y="1226"/>
                </a:lnTo>
                <a:lnTo>
                  <a:pt x="1759" y="1602"/>
                </a:lnTo>
                <a:lnTo>
                  <a:pt x="2052" y="1791"/>
                </a:lnTo>
                <a:lnTo>
                  <a:pt x="2345" y="1988"/>
                </a:lnTo>
                <a:lnTo>
                  <a:pt x="2629" y="2194"/>
                </a:lnTo>
                <a:lnTo>
                  <a:pt x="2905" y="2399"/>
                </a:lnTo>
                <a:lnTo>
                  <a:pt x="3144" y="2596"/>
                </a:lnTo>
                <a:lnTo>
                  <a:pt x="3366" y="2802"/>
                </a:lnTo>
                <a:lnTo>
                  <a:pt x="3588" y="3007"/>
                </a:lnTo>
                <a:lnTo>
                  <a:pt x="3810" y="3230"/>
                </a:lnTo>
                <a:lnTo>
                  <a:pt x="4237" y="3667"/>
                </a:lnTo>
                <a:lnTo>
                  <a:pt x="4663" y="4112"/>
                </a:lnTo>
                <a:lnTo>
                  <a:pt x="4849" y="4309"/>
                </a:lnTo>
                <a:lnTo>
                  <a:pt x="5027" y="4515"/>
                </a:lnTo>
                <a:lnTo>
                  <a:pt x="5187" y="4721"/>
                </a:lnTo>
                <a:lnTo>
                  <a:pt x="5338" y="4935"/>
                </a:lnTo>
                <a:lnTo>
                  <a:pt x="5480" y="5158"/>
                </a:lnTo>
                <a:lnTo>
                  <a:pt x="5613" y="5380"/>
                </a:lnTo>
                <a:lnTo>
                  <a:pt x="5737" y="5612"/>
                </a:lnTo>
                <a:lnTo>
                  <a:pt x="5853" y="5843"/>
                </a:lnTo>
                <a:lnTo>
                  <a:pt x="5959" y="6083"/>
                </a:lnTo>
                <a:lnTo>
                  <a:pt x="6057" y="6323"/>
                </a:lnTo>
                <a:lnTo>
                  <a:pt x="6146" y="6563"/>
                </a:lnTo>
                <a:lnTo>
                  <a:pt x="6235" y="6811"/>
                </a:lnTo>
                <a:lnTo>
                  <a:pt x="6314" y="7059"/>
                </a:lnTo>
                <a:lnTo>
                  <a:pt x="6385" y="7308"/>
                </a:lnTo>
                <a:lnTo>
                  <a:pt x="6528" y="7822"/>
                </a:lnTo>
                <a:lnTo>
                  <a:pt x="6599" y="8105"/>
                </a:lnTo>
                <a:lnTo>
                  <a:pt x="6670" y="8387"/>
                </a:lnTo>
                <a:lnTo>
                  <a:pt x="6705" y="8533"/>
                </a:lnTo>
                <a:lnTo>
                  <a:pt x="6758" y="8670"/>
                </a:lnTo>
                <a:lnTo>
                  <a:pt x="6803" y="8807"/>
                </a:lnTo>
                <a:lnTo>
                  <a:pt x="6865" y="8935"/>
                </a:lnTo>
                <a:lnTo>
                  <a:pt x="6909" y="9021"/>
                </a:lnTo>
                <a:lnTo>
                  <a:pt x="6963" y="9090"/>
                </a:lnTo>
                <a:lnTo>
                  <a:pt x="7016" y="9158"/>
                </a:lnTo>
                <a:lnTo>
                  <a:pt x="7078" y="9201"/>
                </a:lnTo>
                <a:lnTo>
                  <a:pt x="7131" y="9244"/>
                </a:lnTo>
                <a:lnTo>
                  <a:pt x="7194" y="9270"/>
                </a:lnTo>
                <a:lnTo>
                  <a:pt x="7256" y="9287"/>
                </a:lnTo>
                <a:lnTo>
                  <a:pt x="7318" y="9295"/>
                </a:lnTo>
                <a:lnTo>
                  <a:pt x="7389" y="9287"/>
                </a:lnTo>
                <a:lnTo>
                  <a:pt x="7442" y="9278"/>
                </a:lnTo>
                <a:lnTo>
                  <a:pt x="7504" y="9244"/>
                </a:lnTo>
                <a:lnTo>
                  <a:pt x="7566" y="9210"/>
                </a:lnTo>
                <a:lnTo>
                  <a:pt x="7620" y="9158"/>
                </a:lnTo>
                <a:lnTo>
                  <a:pt x="7673" y="9098"/>
                </a:lnTo>
                <a:lnTo>
                  <a:pt x="7717" y="9021"/>
                </a:lnTo>
                <a:lnTo>
                  <a:pt x="7762" y="8944"/>
                </a:lnTo>
                <a:lnTo>
                  <a:pt x="7815" y="8781"/>
                </a:lnTo>
                <a:lnTo>
                  <a:pt x="7868" y="8619"/>
                </a:lnTo>
                <a:lnTo>
                  <a:pt x="7904" y="8456"/>
                </a:lnTo>
                <a:lnTo>
                  <a:pt x="7931" y="8302"/>
                </a:lnTo>
                <a:lnTo>
                  <a:pt x="7975" y="7993"/>
                </a:lnTo>
                <a:lnTo>
                  <a:pt x="8019" y="7736"/>
                </a:lnTo>
                <a:lnTo>
                  <a:pt x="7957" y="7256"/>
                </a:lnTo>
                <a:lnTo>
                  <a:pt x="7877" y="6794"/>
                </a:lnTo>
                <a:lnTo>
                  <a:pt x="7780" y="6348"/>
                </a:lnTo>
                <a:lnTo>
                  <a:pt x="7664" y="5911"/>
                </a:lnTo>
                <a:lnTo>
                  <a:pt x="7602" y="5697"/>
                </a:lnTo>
                <a:lnTo>
                  <a:pt x="7531" y="5483"/>
                </a:lnTo>
                <a:lnTo>
                  <a:pt x="7460" y="5278"/>
                </a:lnTo>
                <a:lnTo>
                  <a:pt x="7380" y="5072"/>
                </a:lnTo>
                <a:lnTo>
                  <a:pt x="7291" y="4875"/>
                </a:lnTo>
                <a:lnTo>
                  <a:pt x="7202" y="4678"/>
                </a:lnTo>
                <a:lnTo>
                  <a:pt x="7114" y="4481"/>
                </a:lnTo>
                <a:lnTo>
                  <a:pt x="7007" y="4292"/>
                </a:lnTo>
                <a:lnTo>
                  <a:pt x="6909" y="4104"/>
                </a:lnTo>
                <a:lnTo>
                  <a:pt x="6794" y="3924"/>
                </a:lnTo>
                <a:lnTo>
                  <a:pt x="6679" y="3744"/>
                </a:lnTo>
                <a:lnTo>
                  <a:pt x="6554" y="3573"/>
                </a:lnTo>
                <a:lnTo>
                  <a:pt x="6421" y="3401"/>
                </a:lnTo>
                <a:lnTo>
                  <a:pt x="6288" y="3230"/>
                </a:lnTo>
                <a:lnTo>
                  <a:pt x="6146" y="3067"/>
                </a:lnTo>
                <a:lnTo>
                  <a:pt x="5995" y="2913"/>
                </a:lnTo>
                <a:lnTo>
                  <a:pt x="5835" y="2750"/>
                </a:lnTo>
                <a:lnTo>
                  <a:pt x="5675" y="2605"/>
                </a:lnTo>
                <a:lnTo>
                  <a:pt x="5506" y="2451"/>
                </a:lnTo>
                <a:lnTo>
                  <a:pt x="5329" y="2313"/>
                </a:lnTo>
                <a:lnTo>
                  <a:pt x="5142" y="2168"/>
                </a:lnTo>
                <a:lnTo>
                  <a:pt x="4956" y="2031"/>
                </a:lnTo>
                <a:lnTo>
                  <a:pt x="4752" y="1902"/>
                </a:lnTo>
                <a:lnTo>
                  <a:pt x="4547" y="1774"/>
                </a:lnTo>
                <a:lnTo>
                  <a:pt x="4237" y="1585"/>
                </a:lnTo>
                <a:lnTo>
                  <a:pt x="3926" y="1388"/>
                </a:lnTo>
                <a:lnTo>
                  <a:pt x="3322" y="986"/>
                </a:lnTo>
                <a:lnTo>
                  <a:pt x="3011" y="780"/>
                </a:lnTo>
                <a:lnTo>
                  <a:pt x="2700" y="592"/>
                </a:lnTo>
                <a:lnTo>
                  <a:pt x="2390" y="403"/>
                </a:lnTo>
                <a:lnTo>
                  <a:pt x="2070" y="232"/>
                </a:lnTo>
                <a:lnTo>
                  <a:pt x="1981" y="189"/>
                </a:lnTo>
                <a:lnTo>
                  <a:pt x="1901" y="155"/>
                </a:lnTo>
                <a:lnTo>
                  <a:pt x="1715" y="103"/>
                </a:lnTo>
                <a:lnTo>
                  <a:pt x="1528" y="60"/>
                </a:lnTo>
                <a:lnTo>
                  <a:pt x="1333" y="35"/>
                </a:lnTo>
                <a:lnTo>
                  <a:pt x="1138" y="18"/>
                </a:lnTo>
                <a:lnTo>
                  <a:pt x="93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9"/>
          <p:cNvSpPr/>
          <p:nvPr/>
        </p:nvSpPr>
        <p:spPr>
          <a:xfrm flipH="1">
            <a:off x="4198742" y="4344416"/>
            <a:ext cx="137970" cy="218071"/>
          </a:xfrm>
          <a:custGeom>
            <a:rect b="b" l="l" r="r" t="t"/>
            <a:pathLst>
              <a:path extrusionOk="0" h="6811" w="2815">
                <a:moveTo>
                  <a:pt x="1110" y="0"/>
                </a:moveTo>
                <a:lnTo>
                  <a:pt x="1012" y="17"/>
                </a:lnTo>
                <a:lnTo>
                  <a:pt x="906" y="43"/>
                </a:lnTo>
                <a:lnTo>
                  <a:pt x="808" y="77"/>
                </a:lnTo>
                <a:lnTo>
                  <a:pt x="719" y="129"/>
                </a:lnTo>
                <a:lnTo>
                  <a:pt x="639" y="180"/>
                </a:lnTo>
                <a:lnTo>
                  <a:pt x="568" y="248"/>
                </a:lnTo>
                <a:lnTo>
                  <a:pt x="524" y="308"/>
                </a:lnTo>
                <a:lnTo>
                  <a:pt x="435" y="497"/>
                </a:lnTo>
                <a:lnTo>
                  <a:pt x="355" y="677"/>
                </a:lnTo>
                <a:lnTo>
                  <a:pt x="284" y="865"/>
                </a:lnTo>
                <a:lnTo>
                  <a:pt x="213" y="1045"/>
                </a:lnTo>
                <a:lnTo>
                  <a:pt x="98" y="1388"/>
                </a:lnTo>
                <a:lnTo>
                  <a:pt x="0" y="1679"/>
                </a:lnTo>
                <a:lnTo>
                  <a:pt x="53" y="2005"/>
                </a:lnTo>
                <a:lnTo>
                  <a:pt x="107" y="2322"/>
                </a:lnTo>
                <a:lnTo>
                  <a:pt x="169" y="2630"/>
                </a:lnTo>
                <a:lnTo>
                  <a:pt x="231" y="2938"/>
                </a:lnTo>
                <a:lnTo>
                  <a:pt x="293" y="3238"/>
                </a:lnTo>
                <a:lnTo>
                  <a:pt x="373" y="3530"/>
                </a:lnTo>
                <a:lnTo>
                  <a:pt x="453" y="3821"/>
                </a:lnTo>
                <a:lnTo>
                  <a:pt x="533" y="4103"/>
                </a:lnTo>
                <a:lnTo>
                  <a:pt x="631" y="4386"/>
                </a:lnTo>
                <a:lnTo>
                  <a:pt x="728" y="4660"/>
                </a:lnTo>
                <a:lnTo>
                  <a:pt x="835" y="4934"/>
                </a:lnTo>
                <a:lnTo>
                  <a:pt x="950" y="5200"/>
                </a:lnTo>
                <a:lnTo>
                  <a:pt x="1066" y="5466"/>
                </a:lnTo>
                <a:lnTo>
                  <a:pt x="1190" y="5723"/>
                </a:lnTo>
                <a:lnTo>
                  <a:pt x="1332" y="5988"/>
                </a:lnTo>
                <a:lnTo>
                  <a:pt x="1474" y="6237"/>
                </a:lnTo>
                <a:lnTo>
                  <a:pt x="1518" y="6314"/>
                </a:lnTo>
                <a:lnTo>
                  <a:pt x="1572" y="6391"/>
                </a:lnTo>
                <a:lnTo>
                  <a:pt x="1634" y="6459"/>
                </a:lnTo>
                <a:lnTo>
                  <a:pt x="1696" y="6536"/>
                </a:lnTo>
                <a:lnTo>
                  <a:pt x="1767" y="6596"/>
                </a:lnTo>
                <a:lnTo>
                  <a:pt x="1838" y="6656"/>
                </a:lnTo>
                <a:lnTo>
                  <a:pt x="1918" y="6708"/>
                </a:lnTo>
                <a:lnTo>
                  <a:pt x="1998" y="6742"/>
                </a:lnTo>
                <a:lnTo>
                  <a:pt x="2078" y="6768"/>
                </a:lnTo>
                <a:lnTo>
                  <a:pt x="2158" y="6793"/>
                </a:lnTo>
                <a:lnTo>
                  <a:pt x="2256" y="6802"/>
                </a:lnTo>
                <a:lnTo>
                  <a:pt x="2344" y="6811"/>
                </a:lnTo>
                <a:lnTo>
                  <a:pt x="2442" y="6802"/>
                </a:lnTo>
                <a:lnTo>
                  <a:pt x="2531" y="6785"/>
                </a:lnTo>
                <a:lnTo>
                  <a:pt x="2611" y="6768"/>
                </a:lnTo>
                <a:lnTo>
                  <a:pt x="2682" y="6733"/>
                </a:lnTo>
                <a:lnTo>
                  <a:pt x="2708" y="6716"/>
                </a:lnTo>
                <a:lnTo>
                  <a:pt x="2726" y="6699"/>
                </a:lnTo>
                <a:lnTo>
                  <a:pt x="2762" y="6639"/>
                </a:lnTo>
                <a:lnTo>
                  <a:pt x="2779" y="6571"/>
                </a:lnTo>
                <a:lnTo>
                  <a:pt x="2806" y="6494"/>
                </a:lnTo>
                <a:lnTo>
                  <a:pt x="2815" y="6408"/>
                </a:lnTo>
                <a:lnTo>
                  <a:pt x="2815" y="6314"/>
                </a:lnTo>
                <a:lnTo>
                  <a:pt x="2815" y="6237"/>
                </a:lnTo>
                <a:lnTo>
                  <a:pt x="2797" y="6159"/>
                </a:lnTo>
                <a:lnTo>
                  <a:pt x="2504" y="4746"/>
                </a:lnTo>
                <a:lnTo>
                  <a:pt x="2202" y="3341"/>
                </a:lnTo>
                <a:lnTo>
                  <a:pt x="1891" y="1945"/>
                </a:lnTo>
                <a:lnTo>
                  <a:pt x="1581" y="540"/>
                </a:lnTo>
                <a:lnTo>
                  <a:pt x="1554" y="454"/>
                </a:lnTo>
                <a:lnTo>
                  <a:pt x="1518" y="368"/>
                </a:lnTo>
                <a:lnTo>
                  <a:pt x="1474" y="283"/>
                </a:lnTo>
                <a:lnTo>
                  <a:pt x="1421" y="197"/>
                </a:lnTo>
                <a:lnTo>
                  <a:pt x="1368" y="120"/>
                </a:lnTo>
                <a:lnTo>
                  <a:pt x="1314" y="60"/>
                </a:lnTo>
                <a:lnTo>
                  <a:pt x="1252" y="17"/>
                </a:lnTo>
                <a:lnTo>
                  <a:pt x="1225" y="9"/>
                </a:lnTo>
                <a:lnTo>
                  <a:pt x="119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9"/>
          <p:cNvSpPr/>
          <p:nvPr/>
        </p:nvSpPr>
        <p:spPr>
          <a:xfrm flipH="1">
            <a:off x="3940643" y="3009745"/>
            <a:ext cx="239867" cy="167900"/>
          </a:xfrm>
          <a:custGeom>
            <a:rect b="b" l="l" r="r" t="t"/>
            <a:pathLst>
              <a:path extrusionOk="0" h="5244" w="4894">
                <a:moveTo>
                  <a:pt x="4308" y="1"/>
                </a:moveTo>
                <a:lnTo>
                  <a:pt x="4228" y="9"/>
                </a:lnTo>
                <a:lnTo>
                  <a:pt x="4192" y="18"/>
                </a:lnTo>
                <a:lnTo>
                  <a:pt x="4157" y="26"/>
                </a:lnTo>
                <a:lnTo>
                  <a:pt x="3526" y="395"/>
                </a:lnTo>
                <a:lnTo>
                  <a:pt x="3206" y="575"/>
                </a:lnTo>
                <a:lnTo>
                  <a:pt x="2896" y="763"/>
                </a:lnTo>
                <a:lnTo>
                  <a:pt x="2585" y="960"/>
                </a:lnTo>
                <a:lnTo>
                  <a:pt x="2292" y="1166"/>
                </a:lnTo>
                <a:lnTo>
                  <a:pt x="2008" y="1388"/>
                </a:lnTo>
                <a:lnTo>
                  <a:pt x="1866" y="1500"/>
                </a:lnTo>
                <a:lnTo>
                  <a:pt x="1732" y="1620"/>
                </a:lnTo>
                <a:lnTo>
                  <a:pt x="1573" y="1765"/>
                </a:lnTo>
                <a:lnTo>
                  <a:pt x="1422" y="1920"/>
                </a:lnTo>
                <a:lnTo>
                  <a:pt x="1271" y="2082"/>
                </a:lnTo>
                <a:lnTo>
                  <a:pt x="1129" y="2245"/>
                </a:lnTo>
                <a:lnTo>
                  <a:pt x="995" y="2416"/>
                </a:lnTo>
                <a:lnTo>
                  <a:pt x="862" y="2588"/>
                </a:lnTo>
                <a:lnTo>
                  <a:pt x="747" y="2768"/>
                </a:lnTo>
                <a:lnTo>
                  <a:pt x="631" y="2956"/>
                </a:lnTo>
                <a:lnTo>
                  <a:pt x="525" y="3153"/>
                </a:lnTo>
                <a:lnTo>
                  <a:pt x="418" y="3350"/>
                </a:lnTo>
                <a:lnTo>
                  <a:pt x="329" y="3556"/>
                </a:lnTo>
                <a:lnTo>
                  <a:pt x="250" y="3770"/>
                </a:lnTo>
                <a:lnTo>
                  <a:pt x="170" y="3984"/>
                </a:lnTo>
                <a:lnTo>
                  <a:pt x="107" y="4215"/>
                </a:lnTo>
                <a:lnTo>
                  <a:pt x="45" y="4447"/>
                </a:lnTo>
                <a:lnTo>
                  <a:pt x="1" y="4687"/>
                </a:lnTo>
                <a:lnTo>
                  <a:pt x="383" y="5243"/>
                </a:lnTo>
                <a:lnTo>
                  <a:pt x="543" y="5141"/>
                </a:lnTo>
                <a:lnTo>
                  <a:pt x="711" y="5046"/>
                </a:lnTo>
                <a:lnTo>
                  <a:pt x="791" y="4995"/>
                </a:lnTo>
                <a:lnTo>
                  <a:pt x="862" y="4944"/>
                </a:lnTo>
                <a:lnTo>
                  <a:pt x="924" y="4884"/>
                </a:lnTo>
                <a:lnTo>
                  <a:pt x="987" y="4815"/>
                </a:lnTo>
                <a:lnTo>
                  <a:pt x="1342" y="4301"/>
                </a:lnTo>
                <a:lnTo>
                  <a:pt x="1706" y="3804"/>
                </a:lnTo>
                <a:lnTo>
                  <a:pt x="2088" y="3316"/>
                </a:lnTo>
                <a:lnTo>
                  <a:pt x="2283" y="3076"/>
                </a:lnTo>
                <a:lnTo>
                  <a:pt x="2478" y="2845"/>
                </a:lnTo>
                <a:lnTo>
                  <a:pt x="2691" y="2614"/>
                </a:lnTo>
                <a:lnTo>
                  <a:pt x="2896" y="2382"/>
                </a:lnTo>
                <a:lnTo>
                  <a:pt x="3118" y="2168"/>
                </a:lnTo>
                <a:lnTo>
                  <a:pt x="3340" y="1954"/>
                </a:lnTo>
                <a:lnTo>
                  <a:pt x="3571" y="1740"/>
                </a:lnTo>
                <a:lnTo>
                  <a:pt x="3810" y="1534"/>
                </a:lnTo>
                <a:lnTo>
                  <a:pt x="4059" y="1337"/>
                </a:lnTo>
                <a:lnTo>
                  <a:pt x="4316" y="1149"/>
                </a:lnTo>
                <a:lnTo>
                  <a:pt x="4423" y="1072"/>
                </a:lnTo>
                <a:lnTo>
                  <a:pt x="4530" y="994"/>
                </a:lnTo>
                <a:lnTo>
                  <a:pt x="4627" y="909"/>
                </a:lnTo>
                <a:lnTo>
                  <a:pt x="4663" y="857"/>
                </a:lnTo>
                <a:lnTo>
                  <a:pt x="4698" y="806"/>
                </a:lnTo>
                <a:lnTo>
                  <a:pt x="4734" y="729"/>
                </a:lnTo>
                <a:lnTo>
                  <a:pt x="4769" y="652"/>
                </a:lnTo>
                <a:lnTo>
                  <a:pt x="4814" y="489"/>
                </a:lnTo>
                <a:lnTo>
                  <a:pt x="4858" y="326"/>
                </a:lnTo>
                <a:lnTo>
                  <a:pt x="4894" y="155"/>
                </a:lnTo>
                <a:lnTo>
                  <a:pt x="4796" y="138"/>
                </a:lnTo>
                <a:lnTo>
                  <a:pt x="4698" y="103"/>
                </a:lnTo>
                <a:lnTo>
                  <a:pt x="4494" y="44"/>
                </a:lnTo>
                <a:lnTo>
                  <a:pt x="4396" y="18"/>
                </a:lnTo>
                <a:lnTo>
                  <a:pt x="43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9"/>
          <p:cNvSpPr/>
          <p:nvPr/>
        </p:nvSpPr>
        <p:spPr>
          <a:xfrm flipH="1">
            <a:off x="1184007" y="4462336"/>
            <a:ext cx="275107" cy="96053"/>
          </a:xfrm>
          <a:custGeom>
            <a:rect b="b" l="l" r="r" t="t"/>
            <a:pathLst>
              <a:path extrusionOk="0" h="3000" w="5613">
                <a:moveTo>
                  <a:pt x="5151" y="1"/>
                </a:moveTo>
                <a:lnTo>
                  <a:pt x="5071" y="9"/>
                </a:lnTo>
                <a:lnTo>
                  <a:pt x="4920" y="26"/>
                </a:lnTo>
                <a:lnTo>
                  <a:pt x="4752" y="69"/>
                </a:lnTo>
                <a:lnTo>
                  <a:pt x="4592" y="121"/>
                </a:lnTo>
                <a:lnTo>
                  <a:pt x="4441" y="189"/>
                </a:lnTo>
                <a:lnTo>
                  <a:pt x="4308" y="249"/>
                </a:lnTo>
                <a:lnTo>
                  <a:pt x="3828" y="532"/>
                </a:lnTo>
                <a:lnTo>
                  <a:pt x="3357" y="823"/>
                </a:lnTo>
                <a:lnTo>
                  <a:pt x="2887" y="1097"/>
                </a:lnTo>
                <a:lnTo>
                  <a:pt x="2647" y="1234"/>
                </a:lnTo>
                <a:lnTo>
                  <a:pt x="2407" y="1363"/>
                </a:lnTo>
                <a:lnTo>
                  <a:pt x="2159" y="1491"/>
                </a:lnTo>
                <a:lnTo>
                  <a:pt x="1910" y="1611"/>
                </a:lnTo>
                <a:lnTo>
                  <a:pt x="1661" y="1723"/>
                </a:lnTo>
                <a:lnTo>
                  <a:pt x="1404" y="1825"/>
                </a:lnTo>
                <a:lnTo>
                  <a:pt x="1146" y="1920"/>
                </a:lnTo>
                <a:lnTo>
                  <a:pt x="880" y="1997"/>
                </a:lnTo>
                <a:lnTo>
                  <a:pt x="605" y="2065"/>
                </a:lnTo>
                <a:lnTo>
                  <a:pt x="321" y="2125"/>
                </a:lnTo>
                <a:lnTo>
                  <a:pt x="276" y="2134"/>
                </a:lnTo>
                <a:lnTo>
                  <a:pt x="214" y="2160"/>
                </a:lnTo>
                <a:lnTo>
                  <a:pt x="161" y="2185"/>
                </a:lnTo>
                <a:lnTo>
                  <a:pt x="116" y="2219"/>
                </a:lnTo>
                <a:lnTo>
                  <a:pt x="63" y="2254"/>
                </a:lnTo>
                <a:lnTo>
                  <a:pt x="28" y="2288"/>
                </a:lnTo>
                <a:lnTo>
                  <a:pt x="10" y="2322"/>
                </a:lnTo>
                <a:lnTo>
                  <a:pt x="1" y="2357"/>
                </a:lnTo>
                <a:lnTo>
                  <a:pt x="1" y="2408"/>
                </a:lnTo>
                <a:lnTo>
                  <a:pt x="19" y="2468"/>
                </a:lnTo>
                <a:lnTo>
                  <a:pt x="36" y="2528"/>
                </a:lnTo>
                <a:lnTo>
                  <a:pt x="63" y="2588"/>
                </a:lnTo>
                <a:lnTo>
                  <a:pt x="99" y="2648"/>
                </a:lnTo>
                <a:lnTo>
                  <a:pt x="134" y="2691"/>
                </a:lnTo>
                <a:lnTo>
                  <a:pt x="170" y="2733"/>
                </a:lnTo>
                <a:lnTo>
                  <a:pt x="214" y="2768"/>
                </a:lnTo>
                <a:lnTo>
                  <a:pt x="303" y="2811"/>
                </a:lnTo>
                <a:lnTo>
                  <a:pt x="400" y="2845"/>
                </a:lnTo>
                <a:lnTo>
                  <a:pt x="587" y="2905"/>
                </a:lnTo>
                <a:lnTo>
                  <a:pt x="765" y="2956"/>
                </a:lnTo>
                <a:lnTo>
                  <a:pt x="933" y="2999"/>
                </a:lnTo>
                <a:lnTo>
                  <a:pt x="1209" y="2956"/>
                </a:lnTo>
                <a:lnTo>
                  <a:pt x="1475" y="2896"/>
                </a:lnTo>
                <a:lnTo>
                  <a:pt x="1732" y="2845"/>
                </a:lnTo>
                <a:lnTo>
                  <a:pt x="1999" y="2776"/>
                </a:lnTo>
                <a:lnTo>
                  <a:pt x="2256" y="2708"/>
                </a:lnTo>
                <a:lnTo>
                  <a:pt x="2505" y="2639"/>
                </a:lnTo>
                <a:lnTo>
                  <a:pt x="2754" y="2554"/>
                </a:lnTo>
                <a:lnTo>
                  <a:pt x="3002" y="2468"/>
                </a:lnTo>
                <a:lnTo>
                  <a:pt x="3242" y="2382"/>
                </a:lnTo>
                <a:lnTo>
                  <a:pt x="3482" y="2288"/>
                </a:lnTo>
                <a:lnTo>
                  <a:pt x="3721" y="2185"/>
                </a:lnTo>
                <a:lnTo>
                  <a:pt x="3952" y="2074"/>
                </a:lnTo>
                <a:lnTo>
                  <a:pt x="4183" y="1954"/>
                </a:lnTo>
                <a:lnTo>
                  <a:pt x="4414" y="1834"/>
                </a:lnTo>
                <a:lnTo>
                  <a:pt x="4645" y="1705"/>
                </a:lnTo>
                <a:lnTo>
                  <a:pt x="4867" y="1577"/>
                </a:lnTo>
                <a:lnTo>
                  <a:pt x="4956" y="1508"/>
                </a:lnTo>
                <a:lnTo>
                  <a:pt x="5036" y="1431"/>
                </a:lnTo>
                <a:lnTo>
                  <a:pt x="5116" y="1354"/>
                </a:lnTo>
                <a:lnTo>
                  <a:pt x="5187" y="1269"/>
                </a:lnTo>
                <a:lnTo>
                  <a:pt x="5302" y="1123"/>
                </a:lnTo>
                <a:lnTo>
                  <a:pt x="5409" y="977"/>
                </a:lnTo>
                <a:lnTo>
                  <a:pt x="5506" y="823"/>
                </a:lnTo>
                <a:lnTo>
                  <a:pt x="5542" y="746"/>
                </a:lnTo>
                <a:lnTo>
                  <a:pt x="5577" y="669"/>
                </a:lnTo>
                <a:lnTo>
                  <a:pt x="5604" y="592"/>
                </a:lnTo>
                <a:lnTo>
                  <a:pt x="5613" y="515"/>
                </a:lnTo>
                <a:lnTo>
                  <a:pt x="5613" y="438"/>
                </a:lnTo>
                <a:lnTo>
                  <a:pt x="5604" y="361"/>
                </a:lnTo>
                <a:lnTo>
                  <a:pt x="5586" y="283"/>
                </a:lnTo>
                <a:lnTo>
                  <a:pt x="5542" y="206"/>
                </a:lnTo>
                <a:lnTo>
                  <a:pt x="5489" y="129"/>
                </a:lnTo>
                <a:lnTo>
                  <a:pt x="5418" y="61"/>
                </a:lnTo>
                <a:lnTo>
                  <a:pt x="5382" y="35"/>
                </a:lnTo>
                <a:lnTo>
                  <a:pt x="5329" y="18"/>
                </a:lnTo>
                <a:lnTo>
                  <a:pt x="527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9"/>
          <p:cNvSpPr txBox="1"/>
          <p:nvPr/>
        </p:nvSpPr>
        <p:spPr>
          <a:xfrm>
            <a:off x="5895400" y="1146375"/>
            <a:ext cx="2679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Fira Sans"/>
                <a:ea typeface="Fira Sans"/>
                <a:cs typeface="Fira Sans"/>
                <a:sym typeface="Fira Sans"/>
              </a:rPr>
              <a:t>CARLY AT THE CAMPOUT</a:t>
            </a:r>
            <a:endParaRPr sz="1600"/>
          </a:p>
        </p:txBody>
      </p:sp>
      <p:sp>
        <p:nvSpPr>
          <p:cNvPr id="503" name="Google Shape;503;p29"/>
          <p:cNvSpPr txBox="1"/>
          <p:nvPr/>
        </p:nvSpPr>
        <p:spPr>
          <a:xfrm>
            <a:off x="606775" y="1304800"/>
            <a:ext cx="2718900" cy="107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Fira Sans"/>
                <a:ea typeface="Fira Sans"/>
                <a:cs typeface="Fira Sans"/>
                <a:sym typeface="Fira Sans"/>
              </a:rPr>
              <a:t>Uriah is not in his uniform AGAIN.  You ask him about it, but he just shrugs.  You remind his parent at pick up, but his mom said it is a huge battle because it is stiff and </a:t>
            </a:r>
            <a:r>
              <a:rPr lang="en" sz="1200">
                <a:solidFill>
                  <a:schemeClr val="dk1"/>
                </a:solidFill>
                <a:latin typeface="Fira Sans"/>
                <a:ea typeface="Fira Sans"/>
                <a:cs typeface="Fira Sans"/>
                <a:sym typeface="Fira Sans"/>
              </a:rPr>
              <a:t>scratchy.</a:t>
            </a:r>
            <a:endParaRPr sz="1200">
              <a:latin typeface="Fira Sans"/>
              <a:ea typeface="Fira Sans"/>
              <a:cs typeface="Fira Sans"/>
              <a:sym typeface="Fira Sans"/>
            </a:endParaRPr>
          </a:p>
        </p:txBody>
      </p:sp>
      <p:sp>
        <p:nvSpPr>
          <p:cNvPr id="504" name="Google Shape;504;p29"/>
          <p:cNvSpPr txBox="1"/>
          <p:nvPr/>
        </p:nvSpPr>
        <p:spPr>
          <a:xfrm>
            <a:off x="963777" y="963825"/>
            <a:ext cx="1957500" cy="28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Fira Sans"/>
                <a:ea typeface="Fira Sans"/>
                <a:cs typeface="Fira Sans"/>
                <a:sym typeface="Fira Sans"/>
              </a:rPr>
              <a:t>URIAH’S UNIFORM</a:t>
            </a:r>
            <a:endParaRPr b="1" sz="1600">
              <a:latin typeface="Fira Sans"/>
              <a:ea typeface="Fira Sans"/>
              <a:cs typeface="Fira Sans"/>
              <a:sym typeface="Fira Sans"/>
            </a:endParaRPr>
          </a:p>
        </p:txBody>
      </p:sp>
      <p:sp>
        <p:nvSpPr>
          <p:cNvPr id="505" name="Google Shape;505;p29"/>
          <p:cNvSpPr txBox="1"/>
          <p:nvPr/>
        </p:nvSpPr>
        <p:spPr>
          <a:xfrm>
            <a:off x="1280900" y="3576575"/>
            <a:ext cx="29757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ra Sans"/>
                <a:ea typeface="Fira Sans"/>
                <a:cs typeface="Fira Sans"/>
                <a:sym typeface="Fira Sans"/>
              </a:rPr>
              <a:t>Mike volunteered to shop for this weekend’s campout.  After the meeting you find his shopping list laying on the table, again.  It seems that Mike is ALWAYS misplacing things.  He wants a leadership position, but he isn’t showing responsibility.  </a:t>
            </a:r>
            <a:endParaRPr sz="1200">
              <a:latin typeface="Fira Sans"/>
              <a:ea typeface="Fira Sans"/>
              <a:cs typeface="Fira Sans"/>
              <a:sym typeface="Fira Sans"/>
            </a:endParaRPr>
          </a:p>
        </p:txBody>
      </p:sp>
      <p:sp>
        <p:nvSpPr>
          <p:cNvPr id="506" name="Google Shape;506;p29"/>
          <p:cNvSpPr txBox="1"/>
          <p:nvPr/>
        </p:nvSpPr>
        <p:spPr>
          <a:xfrm>
            <a:off x="1444713" y="3138722"/>
            <a:ext cx="2662200" cy="29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Fira Sans"/>
                <a:ea typeface="Fira Sans"/>
                <a:cs typeface="Fira Sans"/>
                <a:sym typeface="Fira Sans"/>
              </a:rPr>
              <a:t>MIKE AND THE </a:t>
            </a:r>
            <a:r>
              <a:rPr b="1" lang="en" sz="1600">
                <a:latin typeface="Fira Sans"/>
                <a:ea typeface="Fira Sans"/>
                <a:cs typeface="Fira Sans"/>
                <a:sym typeface="Fira Sans"/>
              </a:rPr>
              <a:t>MEAL PLAN</a:t>
            </a:r>
            <a:endParaRPr b="1" sz="1600">
              <a:latin typeface="Fira Sans"/>
              <a:ea typeface="Fira Sans"/>
              <a:cs typeface="Fira Sans"/>
              <a:sym typeface="Fira Sans"/>
            </a:endParaRPr>
          </a:p>
        </p:txBody>
      </p:sp>
      <p:sp>
        <p:nvSpPr>
          <p:cNvPr id="507" name="Google Shape;507;p29"/>
          <p:cNvSpPr txBox="1"/>
          <p:nvPr/>
        </p:nvSpPr>
        <p:spPr>
          <a:xfrm>
            <a:off x="5377825" y="1135775"/>
            <a:ext cx="3283800" cy="225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Fira Sans"/>
                <a:ea typeface="Fira Sans"/>
                <a:cs typeface="Fira Sans"/>
                <a:sym typeface="Fira Sans"/>
              </a:rPr>
              <a:t>The campout schedule said that dinner was supposed to be at 6pm and the campfire program at 7:30pm.  It is 6:15pm and the scouts haven’t started cooking yet.  Carly, who is leading the campfire, is pacing, becoming  irritable with her peers and keeps asking “how many more minutes” dinner will take. </a:t>
            </a:r>
            <a:endParaRPr sz="1200">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0"/>
          <p:cNvSpPr/>
          <p:nvPr/>
        </p:nvSpPr>
        <p:spPr>
          <a:xfrm>
            <a:off x="925325" y="3406350"/>
            <a:ext cx="1182204" cy="1538016"/>
          </a:xfrm>
          <a:custGeom>
            <a:rect b="b" l="l" r="r" t="t"/>
            <a:pathLst>
              <a:path extrusionOk="0" h="75273" w="57859">
                <a:moveTo>
                  <a:pt x="25434" y="1"/>
                </a:moveTo>
                <a:lnTo>
                  <a:pt x="24881" y="9"/>
                </a:lnTo>
                <a:lnTo>
                  <a:pt x="24327" y="34"/>
                </a:lnTo>
                <a:lnTo>
                  <a:pt x="23782" y="76"/>
                </a:lnTo>
                <a:lnTo>
                  <a:pt x="23174" y="126"/>
                </a:lnTo>
                <a:lnTo>
                  <a:pt x="22575" y="194"/>
                </a:lnTo>
                <a:lnTo>
                  <a:pt x="21967" y="261"/>
                </a:lnTo>
                <a:lnTo>
                  <a:pt x="21359" y="345"/>
                </a:lnTo>
                <a:lnTo>
                  <a:pt x="20760" y="428"/>
                </a:lnTo>
                <a:lnTo>
                  <a:pt x="20151" y="521"/>
                </a:lnTo>
                <a:lnTo>
                  <a:pt x="19552" y="621"/>
                </a:lnTo>
                <a:lnTo>
                  <a:pt x="18953" y="739"/>
                </a:lnTo>
                <a:lnTo>
                  <a:pt x="18354" y="856"/>
                </a:lnTo>
                <a:lnTo>
                  <a:pt x="17755" y="982"/>
                </a:lnTo>
                <a:lnTo>
                  <a:pt x="17165" y="1117"/>
                </a:lnTo>
                <a:lnTo>
                  <a:pt x="16566" y="1259"/>
                </a:lnTo>
                <a:lnTo>
                  <a:pt x="15976" y="1402"/>
                </a:lnTo>
                <a:lnTo>
                  <a:pt x="15395" y="1561"/>
                </a:lnTo>
                <a:lnTo>
                  <a:pt x="14814" y="1729"/>
                </a:lnTo>
                <a:lnTo>
                  <a:pt x="14233" y="1897"/>
                </a:lnTo>
                <a:lnTo>
                  <a:pt x="13915" y="1998"/>
                </a:lnTo>
                <a:lnTo>
                  <a:pt x="13598" y="2115"/>
                </a:lnTo>
                <a:lnTo>
                  <a:pt x="13298" y="2232"/>
                </a:lnTo>
                <a:lnTo>
                  <a:pt x="12999" y="2367"/>
                </a:lnTo>
                <a:lnTo>
                  <a:pt x="12717" y="2501"/>
                </a:lnTo>
                <a:lnTo>
                  <a:pt x="12445" y="2644"/>
                </a:lnTo>
                <a:lnTo>
                  <a:pt x="12173" y="2803"/>
                </a:lnTo>
                <a:lnTo>
                  <a:pt x="11918" y="2962"/>
                </a:lnTo>
                <a:lnTo>
                  <a:pt x="11673" y="3130"/>
                </a:lnTo>
                <a:lnTo>
                  <a:pt x="11437" y="3306"/>
                </a:lnTo>
                <a:lnTo>
                  <a:pt x="11210" y="3491"/>
                </a:lnTo>
                <a:lnTo>
                  <a:pt x="10993" y="3684"/>
                </a:lnTo>
                <a:lnTo>
                  <a:pt x="10784" y="3885"/>
                </a:lnTo>
                <a:lnTo>
                  <a:pt x="10584" y="4095"/>
                </a:lnTo>
                <a:lnTo>
                  <a:pt x="10393" y="4305"/>
                </a:lnTo>
                <a:lnTo>
                  <a:pt x="10212" y="4531"/>
                </a:lnTo>
                <a:lnTo>
                  <a:pt x="10039" y="4758"/>
                </a:lnTo>
                <a:lnTo>
                  <a:pt x="9876" y="4993"/>
                </a:lnTo>
                <a:lnTo>
                  <a:pt x="9722" y="5236"/>
                </a:lnTo>
                <a:lnTo>
                  <a:pt x="9577" y="5480"/>
                </a:lnTo>
                <a:lnTo>
                  <a:pt x="9440" y="5740"/>
                </a:lnTo>
                <a:lnTo>
                  <a:pt x="9313" y="6000"/>
                </a:lnTo>
                <a:lnTo>
                  <a:pt x="9204" y="6268"/>
                </a:lnTo>
                <a:lnTo>
                  <a:pt x="9095" y="6545"/>
                </a:lnTo>
                <a:lnTo>
                  <a:pt x="8996" y="6822"/>
                </a:lnTo>
                <a:lnTo>
                  <a:pt x="8905" y="7107"/>
                </a:lnTo>
                <a:lnTo>
                  <a:pt x="8832" y="7401"/>
                </a:lnTo>
                <a:lnTo>
                  <a:pt x="8760" y="7703"/>
                </a:lnTo>
                <a:lnTo>
                  <a:pt x="8696" y="8005"/>
                </a:lnTo>
                <a:lnTo>
                  <a:pt x="8642" y="8316"/>
                </a:lnTo>
                <a:lnTo>
                  <a:pt x="8605" y="8626"/>
                </a:lnTo>
                <a:lnTo>
                  <a:pt x="8569" y="8945"/>
                </a:lnTo>
                <a:lnTo>
                  <a:pt x="8551" y="9247"/>
                </a:lnTo>
                <a:lnTo>
                  <a:pt x="8542" y="9549"/>
                </a:lnTo>
                <a:lnTo>
                  <a:pt x="8560" y="9834"/>
                </a:lnTo>
                <a:lnTo>
                  <a:pt x="8587" y="10120"/>
                </a:lnTo>
                <a:lnTo>
                  <a:pt x="8632" y="10396"/>
                </a:lnTo>
                <a:lnTo>
                  <a:pt x="8687" y="10673"/>
                </a:lnTo>
                <a:lnTo>
                  <a:pt x="8769" y="10933"/>
                </a:lnTo>
                <a:lnTo>
                  <a:pt x="8859" y="11194"/>
                </a:lnTo>
                <a:lnTo>
                  <a:pt x="8977" y="11445"/>
                </a:lnTo>
                <a:lnTo>
                  <a:pt x="9104" y="11697"/>
                </a:lnTo>
                <a:lnTo>
                  <a:pt x="9250" y="11932"/>
                </a:lnTo>
                <a:lnTo>
                  <a:pt x="9413" y="12167"/>
                </a:lnTo>
                <a:lnTo>
                  <a:pt x="9595" y="12385"/>
                </a:lnTo>
                <a:lnTo>
                  <a:pt x="9803" y="12603"/>
                </a:lnTo>
                <a:lnTo>
                  <a:pt x="10021" y="12813"/>
                </a:lnTo>
                <a:lnTo>
                  <a:pt x="10257" y="13014"/>
                </a:lnTo>
                <a:lnTo>
                  <a:pt x="10620" y="13291"/>
                </a:lnTo>
                <a:lnTo>
                  <a:pt x="10993" y="13551"/>
                </a:lnTo>
                <a:lnTo>
                  <a:pt x="11374" y="13811"/>
                </a:lnTo>
                <a:lnTo>
                  <a:pt x="11764" y="14055"/>
                </a:lnTo>
                <a:lnTo>
                  <a:pt x="12164" y="14298"/>
                </a:lnTo>
                <a:lnTo>
                  <a:pt x="12563" y="14533"/>
                </a:lnTo>
                <a:lnTo>
                  <a:pt x="13371" y="14995"/>
                </a:lnTo>
                <a:lnTo>
                  <a:pt x="13525" y="15087"/>
                </a:lnTo>
                <a:lnTo>
                  <a:pt x="13661" y="15179"/>
                </a:lnTo>
                <a:lnTo>
                  <a:pt x="13770" y="15280"/>
                </a:lnTo>
                <a:lnTo>
                  <a:pt x="13816" y="15330"/>
                </a:lnTo>
                <a:lnTo>
                  <a:pt x="13852" y="15389"/>
                </a:lnTo>
                <a:lnTo>
                  <a:pt x="13888" y="15448"/>
                </a:lnTo>
                <a:lnTo>
                  <a:pt x="13924" y="15506"/>
                </a:lnTo>
                <a:lnTo>
                  <a:pt x="13943" y="15573"/>
                </a:lnTo>
                <a:lnTo>
                  <a:pt x="13970" y="15641"/>
                </a:lnTo>
                <a:lnTo>
                  <a:pt x="13979" y="15716"/>
                </a:lnTo>
                <a:lnTo>
                  <a:pt x="13988" y="15800"/>
                </a:lnTo>
                <a:lnTo>
                  <a:pt x="13997" y="15985"/>
                </a:lnTo>
                <a:lnTo>
                  <a:pt x="13897" y="20373"/>
                </a:lnTo>
                <a:lnTo>
                  <a:pt x="13797" y="24770"/>
                </a:lnTo>
                <a:lnTo>
                  <a:pt x="13761" y="26959"/>
                </a:lnTo>
                <a:lnTo>
                  <a:pt x="13734" y="29158"/>
                </a:lnTo>
                <a:lnTo>
                  <a:pt x="13716" y="31356"/>
                </a:lnTo>
                <a:lnTo>
                  <a:pt x="13707" y="33546"/>
                </a:lnTo>
                <a:lnTo>
                  <a:pt x="13716" y="33798"/>
                </a:lnTo>
                <a:lnTo>
                  <a:pt x="13725" y="34050"/>
                </a:lnTo>
                <a:lnTo>
                  <a:pt x="13743" y="34301"/>
                </a:lnTo>
                <a:lnTo>
                  <a:pt x="13761" y="34545"/>
                </a:lnTo>
                <a:lnTo>
                  <a:pt x="13797" y="34796"/>
                </a:lnTo>
                <a:lnTo>
                  <a:pt x="13825" y="35040"/>
                </a:lnTo>
                <a:lnTo>
                  <a:pt x="13870" y="35283"/>
                </a:lnTo>
                <a:lnTo>
                  <a:pt x="13915" y="35526"/>
                </a:lnTo>
                <a:lnTo>
                  <a:pt x="13970" y="35770"/>
                </a:lnTo>
                <a:lnTo>
                  <a:pt x="14024" y="36005"/>
                </a:lnTo>
                <a:lnTo>
                  <a:pt x="14151" y="36483"/>
                </a:lnTo>
                <a:lnTo>
                  <a:pt x="14297" y="36961"/>
                </a:lnTo>
                <a:lnTo>
                  <a:pt x="14460" y="37431"/>
                </a:lnTo>
                <a:lnTo>
                  <a:pt x="14642" y="37892"/>
                </a:lnTo>
                <a:lnTo>
                  <a:pt x="14841" y="38354"/>
                </a:lnTo>
                <a:lnTo>
                  <a:pt x="15050" y="38807"/>
                </a:lnTo>
                <a:lnTo>
                  <a:pt x="15277" y="39260"/>
                </a:lnTo>
                <a:lnTo>
                  <a:pt x="15513" y="39713"/>
                </a:lnTo>
                <a:lnTo>
                  <a:pt x="15758" y="40158"/>
                </a:lnTo>
                <a:lnTo>
                  <a:pt x="16012" y="40603"/>
                </a:lnTo>
                <a:lnTo>
                  <a:pt x="16275" y="41047"/>
                </a:lnTo>
                <a:lnTo>
                  <a:pt x="16466" y="41349"/>
                </a:lnTo>
                <a:lnTo>
                  <a:pt x="16675" y="41643"/>
                </a:lnTo>
                <a:lnTo>
                  <a:pt x="16902" y="41911"/>
                </a:lnTo>
                <a:lnTo>
                  <a:pt x="17011" y="42037"/>
                </a:lnTo>
                <a:lnTo>
                  <a:pt x="17129" y="42163"/>
                </a:lnTo>
                <a:lnTo>
                  <a:pt x="17247" y="42281"/>
                </a:lnTo>
                <a:lnTo>
                  <a:pt x="17374" y="42390"/>
                </a:lnTo>
                <a:lnTo>
                  <a:pt x="17501" y="42499"/>
                </a:lnTo>
                <a:lnTo>
                  <a:pt x="17628" y="42608"/>
                </a:lnTo>
                <a:lnTo>
                  <a:pt x="17764" y="42709"/>
                </a:lnTo>
                <a:lnTo>
                  <a:pt x="17891" y="42801"/>
                </a:lnTo>
                <a:lnTo>
                  <a:pt x="18036" y="42893"/>
                </a:lnTo>
                <a:lnTo>
                  <a:pt x="18173" y="42977"/>
                </a:lnTo>
                <a:lnTo>
                  <a:pt x="18318" y="43053"/>
                </a:lnTo>
                <a:lnTo>
                  <a:pt x="18463" y="43128"/>
                </a:lnTo>
                <a:lnTo>
                  <a:pt x="18617" y="43204"/>
                </a:lnTo>
                <a:lnTo>
                  <a:pt x="18772" y="43271"/>
                </a:lnTo>
                <a:lnTo>
                  <a:pt x="18926" y="43329"/>
                </a:lnTo>
                <a:lnTo>
                  <a:pt x="19089" y="43388"/>
                </a:lnTo>
                <a:lnTo>
                  <a:pt x="19253" y="43439"/>
                </a:lnTo>
                <a:lnTo>
                  <a:pt x="19416" y="43489"/>
                </a:lnTo>
                <a:lnTo>
                  <a:pt x="19589" y="43531"/>
                </a:lnTo>
                <a:lnTo>
                  <a:pt x="19761" y="43564"/>
                </a:lnTo>
                <a:lnTo>
                  <a:pt x="19934" y="43598"/>
                </a:lnTo>
                <a:lnTo>
                  <a:pt x="20115" y="43632"/>
                </a:lnTo>
                <a:lnTo>
                  <a:pt x="20487" y="43674"/>
                </a:lnTo>
                <a:lnTo>
                  <a:pt x="20869" y="43699"/>
                </a:lnTo>
                <a:lnTo>
                  <a:pt x="21223" y="43715"/>
                </a:lnTo>
                <a:lnTo>
                  <a:pt x="21649" y="43749"/>
                </a:lnTo>
                <a:lnTo>
                  <a:pt x="21921" y="47072"/>
                </a:lnTo>
                <a:lnTo>
                  <a:pt x="20279" y="47365"/>
                </a:lnTo>
                <a:lnTo>
                  <a:pt x="18645" y="47659"/>
                </a:lnTo>
                <a:lnTo>
                  <a:pt x="17837" y="47810"/>
                </a:lnTo>
                <a:lnTo>
                  <a:pt x="17038" y="47969"/>
                </a:lnTo>
                <a:lnTo>
                  <a:pt x="16230" y="48129"/>
                </a:lnTo>
                <a:lnTo>
                  <a:pt x="15431" y="48297"/>
                </a:lnTo>
                <a:lnTo>
                  <a:pt x="14941" y="48414"/>
                </a:lnTo>
                <a:lnTo>
                  <a:pt x="14451" y="48540"/>
                </a:lnTo>
                <a:lnTo>
                  <a:pt x="13970" y="48683"/>
                </a:lnTo>
                <a:lnTo>
                  <a:pt x="13489" y="48834"/>
                </a:lnTo>
                <a:lnTo>
                  <a:pt x="13017" y="48993"/>
                </a:lnTo>
                <a:lnTo>
                  <a:pt x="12545" y="49169"/>
                </a:lnTo>
                <a:lnTo>
                  <a:pt x="12082" y="49354"/>
                </a:lnTo>
                <a:lnTo>
                  <a:pt x="11628" y="49547"/>
                </a:lnTo>
                <a:lnTo>
                  <a:pt x="11174" y="49748"/>
                </a:lnTo>
                <a:lnTo>
                  <a:pt x="10720" y="49958"/>
                </a:lnTo>
                <a:lnTo>
                  <a:pt x="10275" y="50185"/>
                </a:lnTo>
                <a:lnTo>
                  <a:pt x="9840" y="50411"/>
                </a:lnTo>
                <a:lnTo>
                  <a:pt x="9395" y="50646"/>
                </a:lnTo>
                <a:lnTo>
                  <a:pt x="8968" y="50889"/>
                </a:lnTo>
                <a:lnTo>
                  <a:pt x="8533" y="51141"/>
                </a:lnTo>
                <a:lnTo>
                  <a:pt x="8106" y="51401"/>
                </a:lnTo>
                <a:lnTo>
                  <a:pt x="7779" y="51611"/>
                </a:lnTo>
                <a:lnTo>
                  <a:pt x="7452" y="51829"/>
                </a:lnTo>
                <a:lnTo>
                  <a:pt x="7144" y="52056"/>
                </a:lnTo>
                <a:lnTo>
                  <a:pt x="6835" y="52282"/>
                </a:lnTo>
                <a:lnTo>
                  <a:pt x="6536" y="52526"/>
                </a:lnTo>
                <a:lnTo>
                  <a:pt x="6254" y="52769"/>
                </a:lnTo>
                <a:lnTo>
                  <a:pt x="5973" y="53021"/>
                </a:lnTo>
                <a:lnTo>
                  <a:pt x="5701" y="53281"/>
                </a:lnTo>
                <a:lnTo>
                  <a:pt x="5437" y="53549"/>
                </a:lnTo>
                <a:lnTo>
                  <a:pt x="5183" y="53826"/>
                </a:lnTo>
                <a:lnTo>
                  <a:pt x="4938" y="54103"/>
                </a:lnTo>
                <a:lnTo>
                  <a:pt x="4702" y="54397"/>
                </a:lnTo>
                <a:lnTo>
                  <a:pt x="4475" y="54690"/>
                </a:lnTo>
                <a:lnTo>
                  <a:pt x="4257" y="55001"/>
                </a:lnTo>
                <a:lnTo>
                  <a:pt x="4049" y="55311"/>
                </a:lnTo>
                <a:lnTo>
                  <a:pt x="3849" y="55630"/>
                </a:lnTo>
                <a:lnTo>
                  <a:pt x="3631" y="56008"/>
                </a:lnTo>
                <a:lnTo>
                  <a:pt x="3422" y="56377"/>
                </a:lnTo>
                <a:lnTo>
                  <a:pt x="3213" y="56754"/>
                </a:lnTo>
                <a:lnTo>
                  <a:pt x="3014" y="57140"/>
                </a:lnTo>
                <a:lnTo>
                  <a:pt x="2823" y="57518"/>
                </a:lnTo>
                <a:lnTo>
                  <a:pt x="2642" y="57904"/>
                </a:lnTo>
                <a:lnTo>
                  <a:pt x="2460" y="58282"/>
                </a:lnTo>
                <a:lnTo>
                  <a:pt x="2288" y="58676"/>
                </a:lnTo>
                <a:lnTo>
                  <a:pt x="2124" y="59062"/>
                </a:lnTo>
                <a:lnTo>
                  <a:pt x="1961" y="59448"/>
                </a:lnTo>
                <a:lnTo>
                  <a:pt x="1816" y="59842"/>
                </a:lnTo>
                <a:lnTo>
                  <a:pt x="1670" y="60237"/>
                </a:lnTo>
                <a:lnTo>
                  <a:pt x="1525" y="60631"/>
                </a:lnTo>
                <a:lnTo>
                  <a:pt x="1389" y="61025"/>
                </a:lnTo>
                <a:lnTo>
                  <a:pt x="1262" y="61428"/>
                </a:lnTo>
                <a:lnTo>
                  <a:pt x="1144" y="61822"/>
                </a:lnTo>
                <a:lnTo>
                  <a:pt x="1035" y="62225"/>
                </a:lnTo>
                <a:lnTo>
                  <a:pt x="926" y="62628"/>
                </a:lnTo>
                <a:lnTo>
                  <a:pt x="817" y="63031"/>
                </a:lnTo>
                <a:lnTo>
                  <a:pt x="726" y="63442"/>
                </a:lnTo>
                <a:lnTo>
                  <a:pt x="635" y="63844"/>
                </a:lnTo>
                <a:lnTo>
                  <a:pt x="554" y="64256"/>
                </a:lnTo>
                <a:lnTo>
                  <a:pt x="472" y="64667"/>
                </a:lnTo>
                <a:lnTo>
                  <a:pt x="399" y="65078"/>
                </a:lnTo>
                <a:lnTo>
                  <a:pt x="336" y="65489"/>
                </a:lnTo>
                <a:lnTo>
                  <a:pt x="272" y="65909"/>
                </a:lnTo>
                <a:lnTo>
                  <a:pt x="218" y="66320"/>
                </a:lnTo>
                <a:lnTo>
                  <a:pt x="173" y="66739"/>
                </a:lnTo>
                <a:lnTo>
                  <a:pt x="127" y="67159"/>
                </a:lnTo>
                <a:lnTo>
                  <a:pt x="91" y="67578"/>
                </a:lnTo>
                <a:lnTo>
                  <a:pt x="55" y="68006"/>
                </a:lnTo>
                <a:lnTo>
                  <a:pt x="36" y="68426"/>
                </a:lnTo>
                <a:lnTo>
                  <a:pt x="9" y="68963"/>
                </a:lnTo>
                <a:lnTo>
                  <a:pt x="0" y="69508"/>
                </a:lnTo>
                <a:lnTo>
                  <a:pt x="0" y="70045"/>
                </a:lnTo>
                <a:lnTo>
                  <a:pt x="0" y="70590"/>
                </a:lnTo>
                <a:lnTo>
                  <a:pt x="18" y="71673"/>
                </a:lnTo>
                <a:lnTo>
                  <a:pt x="36" y="72755"/>
                </a:lnTo>
                <a:lnTo>
                  <a:pt x="45" y="72940"/>
                </a:lnTo>
                <a:lnTo>
                  <a:pt x="55" y="73099"/>
                </a:lnTo>
                <a:lnTo>
                  <a:pt x="73" y="73234"/>
                </a:lnTo>
                <a:lnTo>
                  <a:pt x="100" y="73343"/>
                </a:lnTo>
                <a:lnTo>
                  <a:pt x="127" y="73443"/>
                </a:lnTo>
                <a:lnTo>
                  <a:pt x="173" y="73519"/>
                </a:lnTo>
                <a:lnTo>
                  <a:pt x="227" y="73586"/>
                </a:lnTo>
                <a:lnTo>
                  <a:pt x="291" y="73628"/>
                </a:lnTo>
                <a:lnTo>
                  <a:pt x="372" y="73661"/>
                </a:lnTo>
                <a:lnTo>
                  <a:pt x="463" y="73678"/>
                </a:lnTo>
                <a:lnTo>
                  <a:pt x="563" y="73687"/>
                </a:lnTo>
                <a:lnTo>
                  <a:pt x="681" y="73687"/>
                </a:lnTo>
                <a:lnTo>
                  <a:pt x="817" y="73678"/>
                </a:lnTo>
                <a:lnTo>
                  <a:pt x="971" y="73661"/>
                </a:lnTo>
                <a:lnTo>
                  <a:pt x="1334" y="73611"/>
                </a:lnTo>
                <a:lnTo>
                  <a:pt x="1534" y="73586"/>
                </a:lnTo>
                <a:lnTo>
                  <a:pt x="1743" y="73561"/>
                </a:lnTo>
                <a:lnTo>
                  <a:pt x="1952" y="73544"/>
                </a:lnTo>
                <a:lnTo>
                  <a:pt x="2160" y="73536"/>
                </a:lnTo>
                <a:lnTo>
                  <a:pt x="2587" y="73527"/>
                </a:lnTo>
                <a:lnTo>
                  <a:pt x="3014" y="73536"/>
                </a:lnTo>
                <a:lnTo>
                  <a:pt x="3431" y="73569"/>
                </a:lnTo>
                <a:lnTo>
                  <a:pt x="3858" y="73619"/>
                </a:lnTo>
                <a:lnTo>
                  <a:pt x="4275" y="73687"/>
                </a:lnTo>
                <a:lnTo>
                  <a:pt x="4675" y="73771"/>
                </a:lnTo>
                <a:lnTo>
                  <a:pt x="5292" y="73905"/>
                </a:lnTo>
                <a:lnTo>
                  <a:pt x="5909" y="74031"/>
                </a:lnTo>
                <a:lnTo>
                  <a:pt x="6527" y="74140"/>
                </a:lnTo>
                <a:lnTo>
                  <a:pt x="7144" y="74240"/>
                </a:lnTo>
                <a:lnTo>
                  <a:pt x="7761" y="74324"/>
                </a:lnTo>
                <a:lnTo>
                  <a:pt x="8378" y="74400"/>
                </a:lnTo>
                <a:lnTo>
                  <a:pt x="8996" y="74467"/>
                </a:lnTo>
                <a:lnTo>
                  <a:pt x="9622" y="74517"/>
                </a:lnTo>
                <a:lnTo>
                  <a:pt x="10239" y="74559"/>
                </a:lnTo>
                <a:lnTo>
                  <a:pt x="10865" y="74593"/>
                </a:lnTo>
                <a:lnTo>
                  <a:pt x="11483" y="74618"/>
                </a:lnTo>
                <a:lnTo>
                  <a:pt x="12109" y="74635"/>
                </a:lnTo>
                <a:lnTo>
                  <a:pt x="12735" y="74643"/>
                </a:lnTo>
                <a:lnTo>
                  <a:pt x="13353" y="74643"/>
                </a:lnTo>
                <a:lnTo>
                  <a:pt x="13979" y="74635"/>
                </a:lnTo>
                <a:lnTo>
                  <a:pt x="14605" y="74618"/>
                </a:lnTo>
                <a:lnTo>
                  <a:pt x="16521" y="74568"/>
                </a:lnTo>
                <a:lnTo>
                  <a:pt x="18436" y="74542"/>
                </a:lnTo>
                <a:lnTo>
                  <a:pt x="20351" y="74526"/>
                </a:lnTo>
                <a:lnTo>
                  <a:pt x="22266" y="74534"/>
                </a:lnTo>
                <a:lnTo>
                  <a:pt x="24182" y="74551"/>
                </a:lnTo>
                <a:lnTo>
                  <a:pt x="26097" y="74576"/>
                </a:lnTo>
                <a:lnTo>
                  <a:pt x="28012" y="74618"/>
                </a:lnTo>
                <a:lnTo>
                  <a:pt x="29918" y="74668"/>
                </a:lnTo>
                <a:lnTo>
                  <a:pt x="31834" y="74727"/>
                </a:lnTo>
                <a:lnTo>
                  <a:pt x="33749" y="74794"/>
                </a:lnTo>
                <a:lnTo>
                  <a:pt x="37571" y="74928"/>
                </a:lnTo>
                <a:lnTo>
                  <a:pt x="41401" y="75079"/>
                </a:lnTo>
                <a:lnTo>
                  <a:pt x="45223" y="75222"/>
                </a:lnTo>
                <a:lnTo>
                  <a:pt x="45913" y="75247"/>
                </a:lnTo>
                <a:lnTo>
                  <a:pt x="46602" y="75264"/>
                </a:lnTo>
                <a:lnTo>
                  <a:pt x="47292" y="75272"/>
                </a:lnTo>
                <a:lnTo>
                  <a:pt x="47982" y="75272"/>
                </a:lnTo>
                <a:lnTo>
                  <a:pt x="48663" y="75264"/>
                </a:lnTo>
                <a:lnTo>
                  <a:pt x="49344" y="75247"/>
                </a:lnTo>
                <a:lnTo>
                  <a:pt x="50034" y="75214"/>
                </a:lnTo>
                <a:lnTo>
                  <a:pt x="50714" y="75172"/>
                </a:lnTo>
                <a:lnTo>
                  <a:pt x="51395" y="75121"/>
                </a:lnTo>
                <a:lnTo>
                  <a:pt x="52067" y="75046"/>
                </a:lnTo>
                <a:lnTo>
                  <a:pt x="52748" y="74962"/>
                </a:lnTo>
                <a:lnTo>
                  <a:pt x="53419" y="74853"/>
                </a:lnTo>
                <a:lnTo>
                  <a:pt x="54100" y="74727"/>
                </a:lnTo>
                <a:lnTo>
                  <a:pt x="54436" y="74660"/>
                </a:lnTo>
                <a:lnTo>
                  <a:pt x="54772" y="74584"/>
                </a:lnTo>
                <a:lnTo>
                  <a:pt x="55108" y="74509"/>
                </a:lnTo>
                <a:lnTo>
                  <a:pt x="55444" y="74425"/>
                </a:lnTo>
                <a:lnTo>
                  <a:pt x="55779" y="74333"/>
                </a:lnTo>
                <a:lnTo>
                  <a:pt x="56115" y="74240"/>
                </a:lnTo>
                <a:lnTo>
                  <a:pt x="56669" y="74073"/>
                </a:lnTo>
                <a:lnTo>
                  <a:pt x="56896" y="74005"/>
                </a:lnTo>
                <a:lnTo>
                  <a:pt x="57087" y="73938"/>
                </a:lnTo>
                <a:lnTo>
                  <a:pt x="57259" y="73880"/>
                </a:lnTo>
                <a:lnTo>
                  <a:pt x="57404" y="73812"/>
                </a:lnTo>
                <a:lnTo>
                  <a:pt x="57522" y="73737"/>
                </a:lnTo>
                <a:lnTo>
                  <a:pt x="57577" y="73695"/>
                </a:lnTo>
                <a:lnTo>
                  <a:pt x="57622" y="73653"/>
                </a:lnTo>
                <a:lnTo>
                  <a:pt x="57658" y="73603"/>
                </a:lnTo>
                <a:lnTo>
                  <a:pt x="57695" y="73552"/>
                </a:lnTo>
                <a:lnTo>
                  <a:pt x="57731" y="73494"/>
                </a:lnTo>
                <a:lnTo>
                  <a:pt x="57758" y="73435"/>
                </a:lnTo>
                <a:lnTo>
                  <a:pt x="57804" y="73301"/>
                </a:lnTo>
                <a:lnTo>
                  <a:pt x="57831" y="73141"/>
                </a:lnTo>
                <a:lnTo>
                  <a:pt x="57849" y="72948"/>
                </a:lnTo>
                <a:lnTo>
                  <a:pt x="57858" y="72730"/>
                </a:lnTo>
                <a:lnTo>
                  <a:pt x="57858" y="72478"/>
                </a:lnTo>
                <a:lnTo>
                  <a:pt x="57858" y="72185"/>
                </a:lnTo>
                <a:lnTo>
                  <a:pt x="57831" y="70884"/>
                </a:lnTo>
                <a:lnTo>
                  <a:pt x="57813" y="69575"/>
                </a:lnTo>
                <a:lnTo>
                  <a:pt x="57804" y="68266"/>
                </a:lnTo>
                <a:lnTo>
                  <a:pt x="57776" y="66957"/>
                </a:lnTo>
                <a:lnTo>
                  <a:pt x="57758" y="66311"/>
                </a:lnTo>
                <a:lnTo>
                  <a:pt x="57731" y="65657"/>
                </a:lnTo>
                <a:lnTo>
                  <a:pt x="57704" y="65002"/>
                </a:lnTo>
                <a:lnTo>
                  <a:pt x="57658" y="64356"/>
                </a:lnTo>
                <a:lnTo>
                  <a:pt x="57604" y="63710"/>
                </a:lnTo>
                <a:lnTo>
                  <a:pt x="57540" y="63056"/>
                </a:lnTo>
                <a:lnTo>
                  <a:pt x="57468" y="62410"/>
                </a:lnTo>
                <a:lnTo>
                  <a:pt x="57377" y="61772"/>
                </a:lnTo>
                <a:lnTo>
                  <a:pt x="57277" y="61193"/>
                </a:lnTo>
                <a:lnTo>
                  <a:pt x="57159" y="60622"/>
                </a:lnTo>
                <a:lnTo>
                  <a:pt x="57023" y="60069"/>
                </a:lnTo>
                <a:lnTo>
                  <a:pt x="56869" y="59532"/>
                </a:lnTo>
                <a:lnTo>
                  <a:pt x="56696" y="59003"/>
                </a:lnTo>
                <a:lnTo>
                  <a:pt x="56506" y="58483"/>
                </a:lnTo>
                <a:lnTo>
                  <a:pt x="56297" y="57979"/>
                </a:lnTo>
                <a:lnTo>
                  <a:pt x="56070" y="57493"/>
                </a:lnTo>
                <a:lnTo>
                  <a:pt x="55825" y="57006"/>
                </a:lnTo>
                <a:lnTo>
                  <a:pt x="55562" y="56545"/>
                </a:lnTo>
                <a:lnTo>
                  <a:pt x="55280" y="56083"/>
                </a:lnTo>
                <a:lnTo>
                  <a:pt x="54990" y="55638"/>
                </a:lnTo>
                <a:lnTo>
                  <a:pt x="54681" y="55211"/>
                </a:lnTo>
                <a:lnTo>
                  <a:pt x="54354" y="54791"/>
                </a:lnTo>
                <a:lnTo>
                  <a:pt x="54009" y="54380"/>
                </a:lnTo>
                <a:lnTo>
                  <a:pt x="53655" y="53977"/>
                </a:lnTo>
                <a:lnTo>
                  <a:pt x="53283" y="53591"/>
                </a:lnTo>
                <a:lnTo>
                  <a:pt x="52893" y="53222"/>
                </a:lnTo>
                <a:lnTo>
                  <a:pt x="52493" y="52853"/>
                </a:lnTo>
                <a:lnTo>
                  <a:pt x="52076" y="52500"/>
                </a:lnTo>
                <a:lnTo>
                  <a:pt x="51649" y="52156"/>
                </a:lnTo>
                <a:lnTo>
                  <a:pt x="51205" y="51829"/>
                </a:lnTo>
                <a:lnTo>
                  <a:pt x="50751" y="51510"/>
                </a:lnTo>
                <a:lnTo>
                  <a:pt x="50279" y="51200"/>
                </a:lnTo>
                <a:lnTo>
                  <a:pt x="49798" y="50898"/>
                </a:lnTo>
                <a:lnTo>
                  <a:pt x="49298" y="50613"/>
                </a:lnTo>
                <a:lnTo>
                  <a:pt x="48799" y="50336"/>
                </a:lnTo>
                <a:lnTo>
                  <a:pt x="48282" y="50067"/>
                </a:lnTo>
                <a:lnTo>
                  <a:pt x="47746" y="49807"/>
                </a:lnTo>
                <a:lnTo>
                  <a:pt x="47211" y="49564"/>
                </a:lnTo>
                <a:lnTo>
                  <a:pt x="46657" y="49329"/>
                </a:lnTo>
                <a:lnTo>
                  <a:pt x="46094" y="49102"/>
                </a:lnTo>
                <a:lnTo>
                  <a:pt x="45558" y="48901"/>
                </a:lnTo>
                <a:lnTo>
                  <a:pt x="45014" y="48716"/>
                </a:lnTo>
                <a:lnTo>
                  <a:pt x="44469" y="48557"/>
                </a:lnTo>
                <a:lnTo>
                  <a:pt x="43906" y="48397"/>
                </a:lnTo>
                <a:lnTo>
                  <a:pt x="43344" y="48255"/>
                </a:lnTo>
                <a:lnTo>
                  <a:pt x="42781" y="48129"/>
                </a:lnTo>
                <a:lnTo>
                  <a:pt x="42209" y="48003"/>
                </a:lnTo>
                <a:lnTo>
                  <a:pt x="41637" y="47886"/>
                </a:lnTo>
                <a:lnTo>
                  <a:pt x="40484" y="47667"/>
                </a:lnTo>
                <a:lnTo>
                  <a:pt x="39322" y="47458"/>
                </a:lnTo>
                <a:lnTo>
                  <a:pt x="38170" y="47240"/>
                </a:lnTo>
                <a:lnTo>
                  <a:pt x="37598" y="47122"/>
                </a:lnTo>
                <a:lnTo>
                  <a:pt x="37026" y="46996"/>
                </a:lnTo>
                <a:lnTo>
                  <a:pt x="36808" y="46963"/>
                </a:lnTo>
                <a:lnTo>
                  <a:pt x="36463" y="46904"/>
                </a:lnTo>
                <a:lnTo>
                  <a:pt x="36735" y="45377"/>
                </a:lnTo>
                <a:lnTo>
                  <a:pt x="36999" y="43850"/>
                </a:lnTo>
                <a:lnTo>
                  <a:pt x="37280" y="42331"/>
                </a:lnTo>
                <a:lnTo>
                  <a:pt x="37425" y="41576"/>
                </a:lnTo>
                <a:lnTo>
                  <a:pt x="37580" y="40821"/>
                </a:lnTo>
                <a:lnTo>
                  <a:pt x="37734" y="40108"/>
                </a:lnTo>
                <a:lnTo>
                  <a:pt x="37888" y="39403"/>
                </a:lnTo>
                <a:lnTo>
                  <a:pt x="38233" y="37985"/>
                </a:lnTo>
                <a:lnTo>
                  <a:pt x="38578" y="36567"/>
                </a:lnTo>
                <a:lnTo>
                  <a:pt x="38751" y="35853"/>
                </a:lnTo>
                <a:lnTo>
                  <a:pt x="38905" y="35140"/>
                </a:lnTo>
                <a:lnTo>
                  <a:pt x="38950" y="34964"/>
                </a:lnTo>
                <a:lnTo>
                  <a:pt x="38996" y="34780"/>
                </a:lnTo>
                <a:lnTo>
                  <a:pt x="39050" y="34612"/>
                </a:lnTo>
                <a:lnTo>
                  <a:pt x="39114" y="34444"/>
                </a:lnTo>
                <a:lnTo>
                  <a:pt x="39177" y="34284"/>
                </a:lnTo>
                <a:lnTo>
                  <a:pt x="39250" y="34125"/>
                </a:lnTo>
                <a:lnTo>
                  <a:pt x="39332" y="33982"/>
                </a:lnTo>
                <a:lnTo>
                  <a:pt x="39431" y="33840"/>
                </a:lnTo>
                <a:lnTo>
                  <a:pt x="39531" y="33706"/>
                </a:lnTo>
                <a:lnTo>
                  <a:pt x="39649" y="33580"/>
                </a:lnTo>
                <a:lnTo>
                  <a:pt x="39776" y="33462"/>
                </a:lnTo>
                <a:lnTo>
                  <a:pt x="39922" y="33353"/>
                </a:lnTo>
                <a:lnTo>
                  <a:pt x="40085" y="33252"/>
                </a:lnTo>
                <a:lnTo>
                  <a:pt x="40257" y="33160"/>
                </a:lnTo>
                <a:lnTo>
                  <a:pt x="40448" y="33076"/>
                </a:lnTo>
                <a:lnTo>
                  <a:pt x="40657" y="33009"/>
                </a:lnTo>
                <a:lnTo>
                  <a:pt x="40875" y="32934"/>
                </a:lnTo>
                <a:lnTo>
                  <a:pt x="41093" y="32841"/>
                </a:lnTo>
                <a:lnTo>
                  <a:pt x="41301" y="32749"/>
                </a:lnTo>
                <a:lnTo>
                  <a:pt x="41492" y="32640"/>
                </a:lnTo>
                <a:lnTo>
                  <a:pt x="41692" y="32522"/>
                </a:lnTo>
                <a:lnTo>
                  <a:pt x="41873" y="32405"/>
                </a:lnTo>
                <a:lnTo>
                  <a:pt x="42046" y="32271"/>
                </a:lnTo>
                <a:lnTo>
                  <a:pt x="42209" y="32128"/>
                </a:lnTo>
                <a:lnTo>
                  <a:pt x="42363" y="31977"/>
                </a:lnTo>
                <a:lnTo>
                  <a:pt x="42509" y="31818"/>
                </a:lnTo>
                <a:lnTo>
                  <a:pt x="42645" y="31650"/>
                </a:lnTo>
                <a:lnTo>
                  <a:pt x="42763" y="31482"/>
                </a:lnTo>
                <a:lnTo>
                  <a:pt x="42881" y="31297"/>
                </a:lnTo>
                <a:lnTo>
                  <a:pt x="42981" y="31113"/>
                </a:lnTo>
                <a:lnTo>
                  <a:pt x="43062" y="30920"/>
                </a:lnTo>
                <a:lnTo>
                  <a:pt x="43135" y="30727"/>
                </a:lnTo>
                <a:lnTo>
                  <a:pt x="43189" y="30584"/>
                </a:lnTo>
                <a:lnTo>
                  <a:pt x="43244" y="30442"/>
                </a:lnTo>
                <a:lnTo>
                  <a:pt x="43362" y="30173"/>
                </a:lnTo>
                <a:lnTo>
                  <a:pt x="43507" y="29913"/>
                </a:lnTo>
                <a:lnTo>
                  <a:pt x="43652" y="29670"/>
                </a:lnTo>
                <a:lnTo>
                  <a:pt x="43816" y="29435"/>
                </a:lnTo>
                <a:lnTo>
                  <a:pt x="43997" y="29208"/>
                </a:lnTo>
                <a:lnTo>
                  <a:pt x="44179" y="28982"/>
                </a:lnTo>
                <a:lnTo>
                  <a:pt x="44369" y="28772"/>
                </a:lnTo>
                <a:lnTo>
                  <a:pt x="44560" y="28562"/>
                </a:lnTo>
                <a:lnTo>
                  <a:pt x="44769" y="28352"/>
                </a:lnTo>
                <a:lnTo>
                  <a:pt x="45177" y="27941"/>
                </a:lnTo>
                <a:lnTo>
                  <a:pt x="45577" y="27538"/>
                </a:lnTo>
                <a:lnTo>
                  <a:pt x="45776" y="27329"/>
                </a:lnTo>
                <a:lnTo>
                  <a:pt x="45967" y="27111"/>
                </a:lnTo>
                <a:lnTo>
                  <a:pt x="46403" y="26615"/>
                </a:lnTo>
                <a:lnTo>
                  <a:pt x="46820" y="26104"/>
                </a:lnTo>
                <a:lnTo>
                  <a:pt x="47229" y="25592"/>
                </a:lnTo>
                <a:lnTo>
                  <a:pt x="47619" y="25063"/>
                </a:lnTo>
                <a:lnTo>
                  <a:pt x="47982" y="24535"/>
                </a:lnTo>
                <a:lnTo>
                  <a:pt x="48164" y="24266"/>
                </a:lnTo>
                <a:lnTo>
                  <a:pt x="48336" y="23998"/>
                </a:lnTo>
                <a:lnTo>
                  <a:pt x="48500" y="23729"/>
                </a:lnTo>
                <a:lnTo>
                  <a:pt x="48663" y="23452"/>
                </a:lnTo>
                <a:lnTo>
                  <a:pt x="48817" y="23175"/>
                </a:lnTo>
                <a:lnTo>
                  <a:pt x="48972" y="22898"/>
                </a:lnTo>
                <a:lnTo>
                  <a:pt x="49108" y="22613"/>
                </a:lnTo>
                <a:lnTo>
                  <a:pt x="49253" y="22328"/>
                </a:lnTo>
                <a:lnTo>
                  <a:pt x="49380" y="22043"/>
                </a:lnTo>
                <a:lnTo>
                  <a:pt x="49507" y="21757"/>
                </a:lnTo>
                <a:lnTo>
                  <a:pt x="49625" y="21464"/>
                </a:lnTo>
                <a:lnTo>
                  <a:pt x="49734" y="21170"/>
                </a:lnTo>
                <a:lnTo>
                  <a:pt x="49834" y="20876"/>
                </a:lnTo>
                <a:lnTo>
                  <a:pt x="49934" y="20574"/>
                </a:lnTo>
                <a:lnTo>
                  <a:pt x="50024" y="20272"/>
                </a:lnTo>
                <a:lnTo>
                  <a:pt x="50106" y="19970"/>
                </a:lnTo>
                <a:lnTo>
                  <a:pt x="50179" y="19668"/>
                </a:lnTo>
                <a:lnTo>
                  <a:pt x="50242" y="19358"/>
                </a:lnTo>
                <a:lnTo>
                  <a:pt x="50297" y="19047"/>
                </a:lnTo>
                <a:lnTo>
                  <a:pt x="50351" y="18728"/>
                </a:lnTo>
                <a:lnTo>
                  <a:pt x="50388" y="18409"/>
                </a:lnTo>
                <a:lnTo>
                  <a:pt x="50424" y="18091"/>
                </a:lnTo>
                <a:lnTo>
                  <a:pt x="50442" y="17755"/>
                </a:lnTo>
                <a:lnTo>
                  <a:pt x="50460" y="17419"/>
                </a:lnTo>
                <a:lnTo>
                  <a:pt x="50460" y="17084"/>
                </a:lnTo>
                <a:lnTo>
                  <a:pt x="50451" y="16765"/>
                </a:lnTo>
                <a:lnTo>
                  <a:pt x="50424" y="16438"/>
                </a:lnTo>
                <a:lnTo>
                  <a:pt x="50397" y="16119"/>
                </a:lnTo>
                <a:lnTo>
                  <a:pt x="50351" y="15808"/>
                </a:lnTo>
                <a:lnTo>
                  <a:pt x="50297" y="15498"/>
                </a:lnTo>
                <a:lnTo>
                  <a:pt x="50224" y="15196"/>
                </a:lnTo>
                <a:lnTo>
                  <a:pt x="50152" y="14894"/>
                </a:lnTo>
                <a:lnTo>
                  <a:pt x="50061" y="14600"/>
                </a:lnTo>
                <a:lnTo>
                  <a:pt x="49961" y="14306"/>
                </a:lnTo>
                <a:lnTo>
                  <a:pt x="49852" y="14013"/>
                </a:lnTo>
                <a:lnTo>
                  <a:pt x="49734" y="13736"/>
                </a:lnTo>
                <a:lnTo>
                  <a:pt x="49598" y="13451"/>
                </a:lnTo>
                <a:lnTo>
                  <a:pt x="49453" y="13182"/>
                </a:lnTo>
                <a:lnTo>
                  <a:pt x="49307" y="12914"/>
                </a:lnTo>
                <a:lnTo>
                  <a:pt x="49144" y="12645"/>
                </a:lnTo>
                <a:lnTo>
                  <a:pt x="48962" y="12385"/>
                </a:lnTo>
                <a:lnTo>
                  <a:pt x="48781" y="12125"/>
                </a:lnTo>
                <a:lnTo>
                  <a:pt x="48590" y="11873"/>
                </a:lnTo>
                <a:lnTo>
                  <a:pt x="48382" y="11630"/>
                </a:lnTo>
                <a:lnTo>
                  <a:pt x="48164" y="11387"/>
                </a:lnTo>
                <a:lnTo>
                  <a:pt x="47937" y="11152"/>
                </a:lnTo>
                <a:lnTo>
                  <a:pt x="47701" y="10917"/>
                </a:lnTo>
                <a:lnTo>
                  <a:pt x="47456" y="10690"/>
                </a:lnTo>
                <a:lnTo>
                  <a:pt x="47201" y="10472"/>
                </a:lnTo>
                <a:lnTo>
                  <a:pt x="46938" y="10254"/>
                </a:lnTo>
                <a:lnTo>
                  <a:pt x="46657" y="10036"/>
                </a:lnTo>
                <a:lnTo>
                  <a:pt x="46375" y="9834"/>
                </a:lnTo>
                <a:lnTo>
                  <a:pt x="46076" y="9625"/>
                </a:lnTo>
                <a:lnTo>
                  <a:pt x="45767" y="9432"/>
                </a:lnTo>
                <a:lnTo>
                  <a:pt x="45695" y="9373"/>
                </a:lnTo>
                <a:lnTo>
                  <a:pt x="45613" y="9306"/>
                </a:lnTo>
                <a:lnTo>
                  <a:pt x="45540" y="9239"/>
                </a:lnTo>
                <a:lnTo>
                  <a:pt x="45468" y="9155"/>
                </a:lnTo>
                <a:lnTo>
                  <a:pt x="45413" y="9071"/>
                </a:lnTo>
                <a:lnTo>
                  <a:pt x="45368" y="8987"/>
                </a:lnTo>
                <a:lnTo>
                  <a:pt x="45332" y="8895"/>
                </a:lnTo>
                <a:lnTo>
                  <a:pt x="45313" y="8811"/>
                </a:lnTo>
                <a:lnTo>
                  <a:pt x="45268" y="8500"/>
                </a:lnTo>
                <a:lnTo>
                  <a:pt x="45204" y="8198"/>
                </a:lnTo>
                <a:lnTo>
                  <a:pt x="45141" y="7896"/>
                </a:lnTo>
                <a:lnTo>
                  <a:pt x="45059" y="7611"/>
                </a:lnTo>
                <a:lnTo>
                  <a:pt x="44978" y="7334"/>
                </a:lnTo>
                <a:lnTo>
                  <a:pt x="44878" y="7057"/>
                </a:lnTo>
                <a:lnTo>
                  <a:pt x="44769" y="6789"/>
                </a:lnTo>
                <a:lnTo>
                  <a:pt x="44651" y="6528"/>
                </a:lnTo>
                <a:lnTo>
                  <a:pt x="44524" y="6277"/>
                </a:lnTo>
                <a:lnTo>
                  <a:pt x="44388" y="6033"/>
                </a:lnTo>
                <a:lnTo>
                  <a:pt x="44242" y="5790"/>
                </a:lnTo>
                <a:lnTo>
                  <a:pt x="44088" y="5564"/>
                </a:lnTo>
                <a:lnTo>
                  <a:pt x="43934" y="5337"/>
                </a:lnTo>
                <a:lnTo>
                  <a:pt x="43761" y="5110"/>
                </a:lnTo>
                <a:lnTo>
                  <a:pt x="43580" y="4901"/>
                </a:lnTo>
                <a:lnTo>
                  <a:pt x="43398" y="4691"/>
                </a:lnTo>
                <a:lnTo>
                  <a:pt x="43198" y="4490"/>
                </a:lnTo>
                <a:lnTo>
                  <a:pt x="42999" y="4288"/>
                </a:lnTo>
                <a:lnTo>
                  <a:pt x="42790" y="4104"/>
                </a:lnTo>
                <a:lnTo>
                  <a:pt x="42572" y="3911"/>
                </a:lnTo>
                <a:lnTo>
                  <a:pt x="42354" y="3734"/>
                </a:lnTo>
                <a:lnTo>
                  <a:pt x="42118" y="3558"/>
                </a:lnTo>
                <a:lnTo>
                  <a:pt x="41882" y="3382"/>
                </a:lnTo>
                <a:lnTo>
                  <a:pt x="41646" y="3223"/>
                </a:lnTo>
                <a:lnTo>
                  <a:pt x="41392" y="3055"/>
                </a:lnTo>
                <a:lnTo>
                  <a:pt x="41138" y="2904"/>
                </a:lnTo>
                <a:lnTo>
                  <a:pt x="40875" y="2744"/>
                </a:lnTo>
                <a:lnTo>
                  <a:pt x="40611" y="2602"/>
                </a:lnTo>
                <a:lnTo>
                  <a:pt x="40339" y="2451"/>
                </a:lnTo>
                <a:lnTo>
                  <a:pt x="40058" y="2316"/>
                </a:lnTo>
                <a:lnTo>
                  <a:pt x="39776" y="2174"/>
                </a:lnTo>
                <a:lnTo>
                  <a:pt x="39486" y="2039"/>
                </a:lnTo>
                <a:lnTo>
                  <a:pt x="39086" y="1863"/>
                </a:lnTo>
                <a:lnTo>
                  <a:pt x="38678" y="1695"/>
                </a:lnTo>
                <a:lnTo>
                  <a:pt x="38260" y="1544"/>
                </a:lnTo>
                <a:lnTo>
                  <a:pt x="37843" y="1402"/>
                </a:lnTo>
                <a:lnTo>
                  <a:pt x="37425" y="1268"/>
                </a:lnTo>
                <a:lnTo>
                  <a:pt x="36999" y="1142"/>
                </a:lnTo>
                <a:lnTo>
                  <a:pt x="36581" y="1033"/>
                </a:lnTo>
                <a:lnTo>
                  <a:pt x="36145" y="932"/>
                </a:lnTo>
                <a:lnTo>
                  <a:pt x="35719" y="840"/>
                </a:lnTo>
                <a:lnTo>
                  <a:pt x="35283" y="756"/>
                </a:lnTo>
                <a:lnTo>
                  <a:pt x="34847" y="680"/>
                </a:lnTo>
                <a:lnTo>
                  <a:pt x="34412" y="613"/>
                </a:lnTo>
                <a:lnTo>
                  <a:pt x="33976" y="554"/>
                </a:lnTo>
                <a:lnTo>
                  <a:pt x="33540" y="504"/>
                </a:lnTo>
                <a:lnTo>
                  <a:pt x="33096" y="454"/>
                </a:lnTo>
                <a:lnTo>
                  <a:pt x="32651" y="420"/>
                </a:lnTo>
                <a:lnTo>
                  <a:pt x="31543" y="328"/>
                </a:lnTo>
                <a:lnTo>
                  <a:pt x="30436" y="235"/>
                </a:lnTo>
                <a:lnTo>
                  <a:pt x="29319" y="152"/>
                </a:lnTo>
                <a:lnTo>
                  <a:pt x="28203" y="76"/>
                </a:lnTo>
                <a:lnTo>
                  <a:pt x="27649" y="43"/>
                </a:lnTo>
                <a:lnTo>
                  <a:pt x="27095" y="17"/>
                </a:lnTo>
                <a:lnTo>
                  <a:pt x="2654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0"/>
          <p:cNvSpPr/>
          <p:nvPr/>
        </p:nvSpPr>
        <p:spPr>
          <a:xfrm>
            <a:off x="868125" y="126125"/>
            <a:ext cx="1208175" cy="1141575"/>
          </a:xfrm>
          <a:custGeom>
            <a:rect b="b" l="l" r="r" t="t"/>
            <a:pathLst>
              <a:path extrusionOk="0" h="45663" w="48327">
                <a:moveTo>
                  <a:pt x="23982" y="1"/>
                </a:moveTo>
                <a:lnTo>
                  <a:pt x="23510" y="9"/>
                </a:lnTo>
                <a:lnTo>
                  <a:pt x="23047" y="18"/>
                </a:lnTo>
                <a:lnTo>
                  <a:pt x="22584" y="34"/>
                </a:lnTo>
                <a:lnTo>
                  <a:pt x="22121" y="60"/>
                </a:lnTo>
                <a:lnTo>
                  <a:pt x="21658" y="93"/>
                </a:lnTo>
                <a:lnTo>
                  <a:pt x="21195" y="135"/>
                </a:lnTo>
                <a:lnTo>
                  <a:pt x="20741" y="185"/>
                </a:lnTo>
                <a:lnTo>
                  <a:pt x="20288" y="236"/>
                </a:lnTo>
                <a:lnTo>
                  <a:pt x="19834" y="294"/>
                </a:lnTo>
                <a:lnTo>
                  <a:pt x="19389" y="362"/>
                </a:lnTo>
                <a:lnTo>
                  <a:pt x="18944" y="437"/>
                </a:lnTo>
                <a:lnTo>
                  <a:pt x="18499" y="521"/>
                </a:lnTo>
                <a:lnTo>
                  <a:pt x="18064" y="613"/>
                </a:lnTo>
                <a:lnTo>
                  <a:pt x="17628" y="706"/>
                </a:lnTo>
                <a:lnTo>
                  <a:pt x="17192" y="815"/>
                </a:lnTo>
                <a:lnTo>
                  <a:pt x="16757" y="924"/>
                </a:lnTo>
                <a:lnTo>
                  <a:pt x="16330" y="1041"/>
                </a:lnTo>
                <a:lnTo>
                  <a:pt x="15903" y="1167"/>
                </a:lnTo>
                <a:lnTo>
                  <a:pt x="15486" y="1301"/>
                </a:lnTo>
                <a:lnTo>
                  <a:pt x="15068" y="1444"/>
                </a:lnTo>
                <a:lnTo>
                  <a:pt x="14651" y="1587"/>
                </a:lnTo>
                <a:lnTo>
                  <a:pt x="14242" y="1746"/>
                </a:lnTo>
                <a:lnTo>
                  <a:pt x="13834" y="1905"/>
                </a:lnTo>
                <a:lnTo>
                  <a:pt x="13425" y="2073"/>
                </a:lnTo>
                <a:lnTo>
                  <a:pt x="13026" y="2258"/>
                </a:lnTo>
                <a:lnTo>
                  <a:pt x="12635" y="2442"/>
                </a:lnTo>
                <a:lnTo>
                  <a:pt x="12236" y="2635"/>
                </a:lnTo>
                <a:lnTo>
                  <a:pt x="11846" y="2828"/>
                </a:lnTo>
                <a:lnTo>
                  <a:pt x="11465" y="3038"/>
                </a:lnTo>
                <a:lnTo>
                  <a:pt x="11083" y="3256"/>
                </a:lnTo>
                <a:lnTo>
                  <a:pt x="10702" y="3474"/>
                </a:lnTo>
                <a:lnTo>
                  <a:pt x="10330" y="3709"/>
                </a:lnTo>
                <a:lnTo>
                  <a:pt x="9967" y="3944"/>
                </a:lnTo>
                <a:lnTo>
                  <a:pt x="9595" y="4188"/>
                </a:lnTo>
                <a:lnTo>
                  <a:pt x="9241" y="4448"/>
                </a:lnTo>
                <a:lnTo>
                  <a:pt x="8878" y="4708"/>
                </a:lnTo>
                <a:lnTo>
                  <a:pt x="8523" y="4976"/>
                </a:lnTo>
                <a:lnTo>
                  <a:pt x="8179" y="5253"/>
                </a:lnTo>
                <a:lnTo>
                  <a:pt x="7834" y="5530"/>
                </a:lnTo>
                <a:lnTo>
                  <a:pt x="7498" y="5824"/>
                </a:lnTo>
                <a:lnTo>
                  <a:pt x="7162" y="6126"/>
                </a:lnTo>
                <a:lnTo>
                  <a:pt x="6835" y="6436"/>
                </a:lnTo>
                <a:lnTo>
                  <a:pt x="6508" y="6747"/>
                </a:lnTo>
                <a:lnTo>
                  <a:pt x="6191" y="7074"/>
                </a:lnTo>
                <a:lnTo>
                  <a:pt x="5873" y="7401"/>
                </a:lnTo>
                <a:lnTo>
                  <a:pt x="5564" y="7745"/>
                </a:lnTo>
                <a:lnTo>
                  <a:pt x="5265" y="8089"/>
                </a:lnTo>
                <a:lnTo>
                  <a:pt x="4965" y="8442"/>
                </a:lnTo>
                <a:lnTo>
                  <a:pt x="4666" y="8811"/>
                </a:lnTo>
                <a:lnTo>
                  <a:pt x="4375" y="9180"/>
                </a:lnTo>
                <a:lnTo>
                  <a:pt x="4094" y="9558"/>
                </a:lnTo>
                <a:lnTo>
                  <a:pt x="3812" y="9944"/>
                </a:lnTo>
                <a:lnTo>
                  <a:pt x="3540" y="10338"/>
                </a:lnTo>
                <a:lnTo>
                  <a:pt x="3277" y="10741"/>
                </a:lnTo>
                <a:lnTo>
                  <a:pt x="3014" y="11160"/>
                </a:lnTo>
                <a:lnTo>
                  <a:pt x="2759" y="11580"/>
                </a:lnTo>
                <a:lnTo>
                  <a:pt x="2505" y="12008"/>
                </a:lnTo>
                <a:lnTo>
                  <a:pt x="2260" y="12444"/>
                </a:lnTo>
                <a:lnTo>
                  <a:pt x="2024" y="12889"/>
                </a:lnTo>
                <a:lnTo>
                  <a:pt x="1788" y="13342"/>
                </a:lnTo>
                <a:lnTo>
                  <a:pt x="1697" y="13526"/>
                </a:lnTo>
                <a:lnTo>
                  <a:pt x="1607" y="13719"/>
                </a:lnTo>
                <a:lnTo>
                  <a:pt x="1443" y="14114"/>
                </a:lnTo>
                <a:lnTo>
                  <a:pt x="1298" y="14516"/>
                </a:lnTo>
                <a:lnTo>
                  <a:pt x="1171" y="14928"/>
                </a:lnTo>
                <a:lnTo>
                  <a:pt x="1062" y="15339"/>
                </a:lnTo>
                <a:lnTo>
                  <a:pt x="962" y="15758"/>
                </a:lnTo>
                <a:lnTo>
                  <a:pt x="871" y="16186"/>
                </a:lnTo>
                <a:lnTo>
                  <a:pt x="790" y="16614"/>
                </a:lnTo>
                <a:lnTo>
                  <a:pt x="717" y="17042"/>
                </a:lnTo>
                <a:lnTo>
                  <a:pt x="654" y="17478"/>
                </a:lnTo>
                <a:lnTo>
                  <a:pt x="517" y="18343"/>
                </a:lnTo>
                <a:lnTo>
                  <a:pt x="390" y="19215"/>
                </a:lnTo>
                <a:lnTo>
                  <a:pt x="318" y="19643"/>
                </a:lnTo>
                <a:lnTo>
                  <a:pt x="236" y="20071"/>
                </a:lnTo>
                <a:lnTo>
                  <a:pt x="191" y="20331"/>
                </a:lnTo>
                <a:lnTo>
                  <a:pt x="145" y="20600"/>
                </a:lnTo>
                <a:lnTo>
                  <a:pt x="82" y="21128"/>
                </a:lnTo>
                <a:lnTo>
                  <a:pt x="27" y="21665"/>
                </a:lnTo>
                <a:lnTo>
                  <a:pt x="0" y="22185"/>
                </a:lnTo>
                <a:lnTo>
                  <a:pt x="0" y="22714"/>
                </a:lnTo>
                <a:lnTo>
                  <a:pt x="9" y="23243"/>
                </a:lnTo>
                <a:lnTo>
                  <a:pt x="45" y="23763"/>
                </a:lnTo>
                <a:lnTo>
                  <a:pt x="91" y="24283"/>
                </a:lnTo>
                <a:lnTo>
                  <a:pt x="163" y="24803"/>
                </a:lnTo>
                <a:lnTo>
                  <a:pt x="245" y="25324"/>
                </a:lnTo>
                <a:lnTo>
                  <a:pt x="354" y="25844"/>
                </a:lnTo>
                <a:lnTo>
                  <a:pt x="472" y="26364"/>
                </a:lnTo>
                <a:lnTo>
                  <a:pt x="608" y="26876"/>
                </a:lnTo>
                <a:lnTo>
                  <a:pt x="753" y="27396"/>
                </a:lnTo>
                <a:lnTo>
                  <a:pt x="926" y="27908"/>
                </a:lnTo>
                <a:lnTo>
                  <a:pt x="1098" y="28428"/>
                </a:lnTo>
                <a:lnTo>
                  <a:pt x="1289" y="28923"/>
                </a:lnTo>
                <a:lnTo>
                  <a:pt x="1489" y="29410"/>
                </a:lnTo>
                <a:lnTo>
                  <a:pt x="1697" y="29888"/>
                </a:lnTo>
                <a:lnTo>
                  <a:pt x="1924" y="30350"/>
                </a:lnTo>
                <a:lnTo>
                  <a:pt x="2151" y="30803"/>
                </a:lnTo>
                <a:lnTo>
                  <a:pt x="2405" y="31247"/>
                </a:lnTo>
                <a:lnTo>
                  <a:pt x="2660" y="31684"/>
                </a:lnTo>
                <a:lnTo>
                  <a:pt x="2923" y="32112"/>
                </a:lnTo>
                <a:lnTo>
                  <a:pt x="3204" y="32523"/>
                </a:lnTo>
                <a:lnTo>
                  <a:pt x="3495" y="32925"/>
                </a:lnTo>
                <a:lnTo>
                  <a:pt x="3803" y="33320"/>
                </a:lnTo>
                <a:lnTo>
                  <a:pt x="4112" y="33706"/>
                </a:lnTo>
                <a:lnTo>
                  <a:pt x="4430" y="34083"/>
                </a:lnTo>
                <a:lnTo>
                  <a:pt x="4766" y="34452"/>
                </a:lnTo>
                <a:lnTo>
                  <a:pt x="5110" y="34805"/>
                </a:lnTo>
                <a:lnTo>
                  <a:pt x="5464" y="35157"/>
                </a:lnTo>
                <a:lnTo>
                  <a:pt x="5828" y="35501"/>
                </a:lnTo>
                <a:lnTo>
                  <a:pt x="6200" y="35829"/>
                </a:lnTo>
                <a:lnTo>
                  <a:pt x="6590" y="36147"/>
                </a:lnTo>
                <a:lnTo>
                  <a:pt x="6980" y="36466"/>
                </a:lnTo>
                <a:lnTo>
                  <a:pt x="7389" y="36768"/>
                </a:lnTo>
                <a:lnTo>
                  <a:pt x="7797" y="37070"/>
                </a:lnTo>
                <a:lnTo>
                  <a:pt x="8224" y="37356"/>
                </a:lnTo>
                <a:lnTo>
                  <a:pt x="8651" y="37641"/>
                </a:lnTo>
                <a:lnTo>
                  <a:pt x="9095" y="37918"/>
                </a:lnTo>
                <a:lnTo>
                  <a:pt x="9549" y="38178"/>
                </a:lnTo>
                <a:lnTo>
                  <a:pt x="10003" y="38438"/>
                </a:lnTo>
                <a:lnTo>
                  <a:pt x="10475" y="38690"/>
                </a:lnTo>
                <a:lnTo>
                  <a:pt x="10947" y="38933"/>
                </a:lnTo>
                <a:lnTo>
                  <a:pt x="11437" y="39168"/>
                </a:lnTo>
                <a:lnTo>
                  <a:pt x="11927" y="39403"/>
                </a:lnTo>
                <a:lnTo>
                  <a:pt x="12427" y="39621"/>
                </a:lnTo>
                <a:lnTo>
                  <a:pt x="12763" y="39772"/>
                </a:lnTo>
                <a:lnTo>
                  <a:pt x="13107" y="39906"/>
                </a:lnTo>
                <a:lnTo>
                  <a:pt x="13443" y="40041"/>
                </a:lnTo>
                <a:lnTo>
                  <a:pt x="13788" y="40166"/>
                </a:lnTo>
                <a:lnTo>
                  <a:pt x="14469" y="40410"/>
                </a:lnTo>
                <a:lnTo>
                  <a:pt x="15159" y="40628"/>
                </a:lnTo>
                <a:lnTo>
                  <a:pt x="15858" y="40838"/>
                </a:lnTo>
                <a:lnTo>
                  <a:pt x="16557" y="41022"/>
                </a:lnTo>
                <a:lnTo>
                  <a:pt x="17256" y="41190"/>
                </a:lnTo>
                <a:lnTo>
                  <a:pt x="17964" y="41341"/>
                </a:lnTo>
                <a:lnTo>
                  <a:pt x="18681" y="41475"/>
                </a:lnTo>
                <a:lnTo>
                  <a:pt x="19389" y="41593"/>
                </a:lnTo>
                <a:lnTo>
                  <a:pt x="20106" y="41694"/>
                </a:lnTo>
                <a:lnTo>
                  <a:pt x="20832" y="41777"/>
                </a:lnTo>
                <a:lnTo>
                  <a:pt x="21558" y="41853"/>
                </a:lnTo>
                <a:lnTo>
                  <a:pt x="22285" y="41912"/>
                </a:lnTo>
                <a:lnTo>
                  <a:pt x="23011" y="41954"/>
                </a:lnTo>
                <a:lnTo>
                  <a:pt x="23746" y="41987"/>
                </a:lnTo>
                <a:lnTo>
                  <a:pt x="24163" y="41996"/>
                </a:lnTo>
                <a:lnTo>
                  <a:pt x="24581" y="42004"/>
                </a:lnTo>
                <a:lnTo>
                  <a:pt x="25416" y="42004"/>
                </a:lnTo>
                <a:lnTo>
                  <a:pt x="26251" y="41979"/>
                </a:lnTo>
                <a:lnTo>
                  <a:pt x="27086" y="41954"/>
                </a:lnTo>
                <a:lnTo>
                  <a:pt x="28757" y="41895"/>
                </a:lnTo>
                <a:lnTo>
                  <a:pt x="29592" y="41870"/>
                </a:lnTo>
                <a:lnTo>
                  <a:pt x="30427" y="41861"/>
                </a:lnTo>
                <a:lnTo>
                  <a:pt x="30508" y="41861"/>
                </a:lnTo>
                <a:lnTo>
                  <a:pt x="30581" y="41870"/>
                </a:lnTo>
                <a:lnTo>
                  <a:pt x="30663" y="41887"/>
                </a:lnTo>
                <a:lnTo>
                  <a:pt x="30735" y="41912"/>
                </a:lnTo>
                <a:lnTo>
                  <a:pt x="30899" y="41962"/>
                </a:lnTo>
                <a:lnTo>
                  <a:pt x="31053" y="42038"/>
                </a:lnTo>
                <a:lnTo>
                  <a:pt x="31207" y="42121"/>
                </a:lnTo>
                <a:lnTo>
                  <a:pt x="31362" y="42214"/>
                </a:lnTo>
                <a:lnTo>
                  <a:pt x="31652" y="42390"/>
                </a:lnTo>
                <a:lnTo>
                  <a:pt x="31816" y="42499"/>
                </a:lnTo>
                <a:lnTo>
                  <a:pt x="31970" y="42617"/>
                </a:lnTo>
                <a:lnTo>
                  <a:pt x="32288" y="42851"/>
                </a:lnTo>
                <a:lnTo>
                  <a:pt x="32905" y="43338"/>
                </a:lnTo>
                <a:lnTo>
                  <a:pt x="33213" y="43565"/>
                </a:lnTo>
                <a:lnTo>
                  <a:pt x="33377" y="43674"/>
                </a:lnTo>
                <a:lnTo>
                  <a:pt x="33531" y="43774"/>
                </a:lnTo>
                <a:lnTo>
                  <a:pt x="33704" y="43875"/>
                </a:lnTo>
                <a:lnTo>
                  <a:pt x="33867" y="43959"/>
                </a:lnTo>
                <a:lnTo>
                  <a:pt x="34039" y="44043"/>
                </a:lnTo>
                <a:lnTo>
                  <a:pt x="34212" y="44110"/>
                </a:lnTo>
                <a:lnTo>
                  <a:pt x="34548" y="44228"/>
                </a:lnTo>
                <a:lnTo>
                  <a:pt x="34884" y="44345"/>
                </a:lnTo>
                <a:lnTo>
                  <a:pt x="35564" y="44555"/>
                </a:lnTo>
                <a:lnTo>
                  <a:pt x="36254" y="44756"/>
                </a:lnTo>
                <a:lnTo>
                  <a:pt x="36953" y="44941"/>
                </a:lnTo>
                <a:lnTo>
                  <a:pt x="37643" y="45117"/>
                </a:lnTo>
                <a:lnTo>
                  <a:pt x="38342" y="45285"/>
                </a:lnTo>
                <a:lnTo>
                  <a:pt x="39749" y="45612"/>
                </a:lnTo>
                <a:lnTo>
                  <a:pt x="39840" y="45629"/>
                </a:lnTo>
                <a:lnTo>
                  <a:pt x="39931" y="45646"/>
                </a:lnTo>
                <a:lnTo>
                  <a:pt x="40121" y="45662"/>
                </a:lnTo>
                <a:lnTo>
                  <a:pt x="40321" y="45662"/>
                </a:lnTo>
                <a:lnTo>
                  <a:pt x="40521" y="45646"/>
                </a:lnTo>
                <a:lnTo>
                  <a:pt x="40729" y="45620"/>
                </a:lnTo>
                <a:lnTo>
                  <a:pt x="40929" y="45587"/>
                </a:lnTo>
                <a:lnTo>
                  <a:pt x="41319" y="45511"/>
                </a:lnTo>
                <a:lnTo>
                  <a:pt x="41528" y="45461"/>
                </a:lnTo>
                <a:lnTo>
                  <a:pt x="41710" y="45394"/>
                </a:lnTo>
                <a:lnTo>
                  <a:pt x="41873" y="45318"/>
                </a:lnTo>
                <a:lnTo>
                  <a:pt x="42018" y="45234"/>
                </a:lnTo>
                <a:lnTo>
                  <a:pt x="42082" y="45184"/>
                </a:lnTo>
                <a:lnTo>
                  <a:pt x="42136" y="45134"/>
                </a:lnTo>
                <a:lnTo>
                  <a:pt x="42191" y="45083"/>
                </a:lnTo>
                <a:lnTo>
                  <a:pt x="42236" y="45025"/>
                </a:lnTo>
                <a:lnTo>
                  <a:pt x="42282" y="44974"/>
                </a:lnTo>
                <a:lnTo>
                  <a:pt x="42318" y="44916"/>
                </a:lnTo>
                <a:lnTo>
                  <a:pt x="42345" y="44857"/>
                </a:lnTo>
                <a:lnTo>
                  <a:pt x="42363" y="44798"/>
                </a:lnTo>
                <a:lnTo>
                  <a:pt x="42381" y="44731"/>
                </a:lnTo>
                <a:lnTo>
                  <a:pt x="42400" y="44664"/>
                </a:lnTo>
                <a:lnTo>
                  <a:pt x="42409" y="44605"/>
                </a:lnTo>
                <a:lnTo>
                  <a:pt x="42409" y="44538"/>
                </a:lnTo>
                <a:lnTo>
                  <a:pt x="42400" y="44462"/>
                </a:lnTo>
                <a:lnTo>
                  <a:pt x="42390" y="44395"/>
                </a:lnTo>
                <a:lnTo>
                  <a:pt x="42372" y="44328"/>
                </a:lnTo>
                <a:lnTo>
                  <a:pt x="42345" y="44253"/>
                </a:lnTo>
                <a:lnTo>
                  <a:pt x="42318" y="44186"/>
                </a:lnTo>
                <a:lnTo>
                  <a:pt x="42282" y="44110"/>
                </a:lnTo>
                <a:lnTo>
                  <a:pt x="42191" y="43967"/>
                </a:lnTo>
                <a:lnTo>
                  <a:pt x="42073" y="43825"/>
                </a:lnTo>
                <a:lnTo>
                  <a:pt x="41928" y="43674"/>
                </a:lnTo>
                <a:lnTo>
                  <a:pt x="41701" y="43447"/>
                </a:lnTo>
                <a:lnTo>
                  <a:pt x="41483" y="43212"/>
                </a:lnTo>
                <a:lnTo>
                  <a:pt x="41283" y="42977"/>
                </a:lnTo>
                <a:lnTo>
                  <a:pt x="41102" y="42726"/>
                </a:lnTo>
                <a:lnTo>
                  <a:pt x="40929" y="42474"/>
                </a:lnTo>
                <a:lnTo>
                  <a:pt x="40766" y="42222"/>
                </a:lnTo>
                <a:lnTo>
                  <a:pt x="40611" y="41954"/>
                </a:lnTo>
                <a:lnTo>
                  <a:pt x="40475" y="41694"/>
                </a:lnTo>
                <a:lnTo>
                  <a:pt x="40339" y="41417"/>
                </a:lnTo>
                <a:lnTo>
                  <a:pt x="40212" y="41140"/>
                </a:lnTo>
                <a:lnTo>
                  <a:pt x="39967" y="40586"/>
                </a:lnTo>
                <a:lnTo>
                  <a:pt x="39740" y="40015"/>
                </a:lnTo>
                <a:lnTo>
                  <a:pt x="39513" y="39436"/>
                </a:lnTo>
                <a:lnTo>
                  <a:pt x="39740" y="39369"/>
                </a:lnTo>
                <a:lnTo>
                  <a:pt x="39967" y="39302"/>
                </a:lnTo>
                <a:lnTo>
                  <a:pt x="40194" y="39227"/>
                </a:lnTo>
                <a:lnTo>
                  <a:pt x="40403" y="39151"/>
                </a:lnTo>
                <a:lnTo>
                  <a:pt x="40611" y="39059"/>
                </a:lnTo>
                <a:lnTo>
                  <a:pt x="40820" y="38975"/>
                </a:lnTo>
                <a:lnTo>
                  <a:pt x="41020" y="38874"/>
                </a:lnTo>
                <a:lnTo>
                  <a:pt x="41220" y="38782"/>
                </a:lnTo>
                <a:lnTo>
                  <a:pt x="41410" y="38673"/>
                </a:lnTo>
                <a:lnTo>
                  <a:pt x="41592" y="38572"/>
                </a:lnTo>
                <a:lnTo>
                  <a:pt x="41773" y="38455"/>
                </a:lnTo>
                <a:lnTo>
                  <a:pt x="41955" y="38337"/>
                </a:lnTo>
                <a:lnTo>
                  <a:pt x="42127" y="38220"/>
                </a:lnTo>
                <a:lnTo>
                  <a:pt x="42291" y="38094"/>
                </a:lnTo>
                <a:lnTo>
                  <a:pt x="42463" y="37968"/>
                </a:lnTo>
                <a:lnTo>
                  <a:pt x="42617" y="37842"/>
                </a:lnTo>
                <a:lnTo>
                  <a:pt x="42935" y="37565"/>
                </a:lnTo>
                <a:lnTo>
                  <a:pt x="43235" y="37280"/>
                </a:lnTo>
                <a:lnTo>
                  <a:pt x="43516" y="36986"/>
                </a:lnTo>
                <a:lnTo>
                  <a:pt x="43788" y="36684"/>
                </a:lnTo>
                <a:lnTo>
                  <a:pt x="44043" y="36366"/>
                </a:lnTo>
                <a:lnTo>
                  <a:pt x="44297" y="36038"/>
                </a:lnTo>
                <a:lnTo>
                  <a:pt x="44533" y="35711"/>
                </a:lnTo>
                <a:lnTo>
                  <a:pt x="44760" y="35367"/>
                </a:lnTo>
                <a:lnTo>
                  <a:pt x="45177" y="34704"/>
                </a:lnTo>
                <a:lnTo>
                  <a:pt x="45386" y="34369"/>
                </a:lnTo>
                <a:lnTo>
                  <a:pt x="45577" y="34033"/>
                </a:lnTo>
                <a:lnTo>
                  <a:pt x="45776" y="33697"/>
                </a:lnTo>
                <a:lnTo>
                  <a:pt x="45958" y="33362"/>
                </a:lnTo>
                <a:lnTo>
                  <a:pt x="46139" y="33018"/>
                </a:lnTo>
                <a:lnTo>
                  <a:pt x="46321" y="32682"/>
                </a:lnTo>
                <a:lnTo>
                  <a:pt x="46484" y="32338"/>
                </a:lnTo>
                <a:lnTo>
                  <a:pt x="46648" y="31986"/>
                </a:lnTo>
                <a:lnTo>
                  <a:pt x="46811" y="31642"/>
                </a:lnTo>
                <a:lnTo>
                  <a:pt x="46956" y="31289"/>
                </a:lnTo>
                <a:lnTo>
                  <a:pt x="47102" y="30937"/>
                </a:lnTo>
                <a:lnTo>
                  <a:pt x="47238" y="30584"/>
                </a:lnTo>
                <a:lnTo>
                  <a:pt x="47365" y="30232"/>
                </a:lnTo>
                <a:lnTo>
                  <a:pt x="47492" y="29871"/>
                </a:lnTo>
                <a:lnTo>
                  <a:pt x="47601" y="29510"/>
                </a:lnTo>
                <a:lnTo>
                  <a:pt x="47710" y="29150"/>
                </a:lnTo>
                <a:lnTo>
                  <a:pt x="47810" y="28789"/>
                </a:lnTo>
                <a:lnTo>
                  <a:pt x="47900" y="28428"/>
                </a:lnTo>
                <a:lnTo>
                  <a:pt x="47982" y="28059"/>
                </a:lnTo>
                <a:lnTo>
                  <a:pt x="48055" y="27690"/>
                </a:lnTo>
                <a:lnTo>
                  <a:pt x="48127" y="27321"/>
                </a:lnTo>
                <a:lnTo>
                  <a:pt x="48182" y="26943"/>
                </a:lnTo>
                <a:lnTo>
                  <a:pt x="48227" y="26574"/>
                </a:lnTo>
                <a:lnTo>
                  <a:pt x="48263" y="26196"/>
                </a:lnTo>
                <a:lnTo>
                  <a:pt x="48291" y="25819"/>
                </a:lnTo>
                <a:lnTo>
                  <a:pt x="48318" y="25433"/>
                </a:lnTo>
                <a:lnTo>
                  <a:pt x="48327" y="25055"/>
                </a:lnTo>
                <a:lnTo>
                  <a:pt x="48327" y="24669"/>
                </a:lnTo>
                <a:lnTo>
                  <a:pt x="48318" y="24283"/>
                </a:lnTo>
                <a:lnTo>
                  <a:pt x="48291" y="23897"/>
                </a:lnTo>
                <a:lnTo>
                  <a:pt x="48263" y="23444"/>
                </a:lnTo>
                <a:lnTo>
                  <a:pt x="48218" y="22999"/>
                </a:lnTo>
                <a:lnTo>
                  <a:pt x="48173" y="22555"/>
                </a:lnTo>
                <a:lnTo>
                  <a:pt x="48127" y="22110"/>
                </a:lnTo>
                <a:lnTo>
                  <a:pt x="48073" y="21674"/>
                </a:lnTo>
                <a:lnTo>
                  <a:pt x="48009" y="21246"/>
                </a:lnTo>
                <a:lnTo>
                  <a:pt x="47937" y="20818"/>
                </a:lnTo>
                <a:lnTo>
                  <a:pt x="47864" y="20390"/>
                </a:lnTo>
                <a:lnTo>
                  <a:pt x="47782" y="19962"/>
                </a:lnTo>
                <a:lnTo>
                  <a:pt x="47692" y="19542"/>
                </a:lnTo>
                <a:lnTo>
                  <a:pt x="47601" y="19131"/>
                </a:lnTo>
                <a:lnTo>
                  <a:pt x="47501" y="18720"/>
                </a:lnTo>
                <a:lnTo>
                  <a:pt x="47392" y="18309"/>
                </a:lnTo>
                <a:lnTo>
                  <a:pt x="47283" y="17898"/>
                </a:lnTo>
                <a:lnTo>
                  <a:pt x="47165" y="17504"/>
                </a:lnTo>
                <a:lnTo>
                  <a:pt x="47038" y="17101"/>
                </a:lnTo>
                <a:lnTo>
                  <a:pt x="46911" y="16706"/>
                </a:lnTo>
                <a:lnTo>
                  <a:pt x="46775" y="16312"/>
                </a:lnTo>
                <a:lnTo>
                  <a:pt x="46630" y="15926"/>
                </a:lnTo>
                <a:lnTo>
                  <a:pt x="46484" y="15540"/>
                </a:lnTo>
                <a:lnTo>
                  <a:pt x="46330" y="15154"/>
                </a:lnTo>
                <a:lnTo>
                  <a:pt x="46167" y="14777"/>
                </a:lnTo>
                <a:lnTo>
                  <a:pt x="46003" y="14407"/>
                </a:lnTo>
                <a:lnTo>
                  <a:pt x="45831" y="14030"/>
                </a:lnTo>
                <a:lnTo>
                  <a:pt x="45649" y="13669"/>
                </a:lnTo>
                <a:lnTo>
                  <a:pt x="45459" y="13300"/>
                </a:lnTo>
                <a:lnTo>
                  <a:pt x="45268" y="12939"/>
                </a:lnTo>
                <a:lnTo>
                  <a:pt x="45068" y="12587"/>
                </a:lnTo>
                <a:lnTo>
                  <a:pt x="44869" y="12226"/>
                </a:lnTo>
                <a:lnTo>
                  <a:pt x="44660" y="11882"/>
                </a:lnTo>
                <a:lnTo>
                  <a:pt x="44442" y="11529"/>
                </a:lnTo>
                <a:lnTo>
                  <a:pt x="44215" y="11194"/>
                </a:lnTo>
                <a:lnTo>
                  <a:pt x="43988" y="10850"/>
                </a:lnTo>
                <a:lnTo>
                  <a:pt x="43752" y="10514"/>
                </a:lnTo>
                <a:lnTo>
                  <a:pt x="43507" y="10187"/>
                </a:lnTo>
                <a:lnTo>
                  <a:pt x="43262" y="9851"/>
                </a:lnTo>
                <a:lnTo>
                  <a:pt x="43008" y="9532"/>
                </a:lnTo>
                <a:lnTo>
                  <a:pt x="42745" y="9205"/>
                </a:lnTo>
                <a:lnTo>
                  <a:pt x="42472" y="8895"/>
                </a:lnTo>
                <a:lnTo>
                  <a:pt x="42200" y="8576"/>
                </a:lnTo>
                <a:lnTo>
                  <a:pt x="41918" y="8266"/>
                </a:lnTo>
                <a:lnTo>
                  <a:pt x="41637" y="7963"/>
                </a:lnTo>
                <a:lnTo>
                  <a:pt x="41347" y="7661"/>
                </a:lnTo>
                <a:lnTo>
                  <a:pt x="41047" y="7359"/>
                </a:lnTo>
                <a:lnTo>
                  <a:pt x="40738" y="7066"/>
                </a:lnTo>
                <a:lnTo>
                  <a:pt x="40430" y="6772"/>
                </a:lnTo>
                <a:lnTo>
                  <a:pt x="40103" y="6487"/>
                </a:lnTo>
                <a:lnTo>
                  <a:pt x="39785" y="6201"/>
                </a:lnTo>
                <a:lnTo>
                  <a:pt x="39449" y="5916"/>
                </a:lnTo>
                <a:lnTo>
                  <a:pt x="39114" y="5639"/>
                </a:lnTo>
                <a:lnTo>
                  <a:pt x="38769" y="5371"/>
                </a:lnTo>
                <a:lnTo>
                  <a:pt x="38415" y="5102"/>
                </a:lnTo>
                <a:lnTo>
                  <a:pt x="38061" y="4834"/>
                </a:lnTo>
                <a:lnTo>
                  <a:pt x="37698" y="4574"/>
                </a:lnTo>
                <a:lnTo>
                  <a:pt x="37325" y="4314"/>
                </a:lnTo>
                <a:lnTo>
                  <a:pt x="36953" y="4062"/>
                </a:lnTo>
                <a:lnTo>
                  <a:pt x="36572" y="3810"/>
                </a:lnTo>
                <a:lnTo>
                  <a:pt x="36182" y="3558"/>
                </a:lnTo>
                <a:lnTo>
                  <a:pt x="35782" y="3315"/>
                </a:lnTo>
                <a:lnTo>
                  <a:pt x="35383" y="3080"/>
                </a:lnTo>
                <a:lnTo>
                  <a:pt x="34974" y="2845"/>
                </a:lnTo>
                <a:lnTo>
                  <a:pt x="34557" y="2610"/>
                </a:lnTo>
                <a:lnTo>
                  <a:pt x="34130" y="2384"/>
                </a:lnTo>
                <a:lnTo>
                  <a:pt x="33704" y="2157"/>
                </a:lnTo>
                <a:lnTo>
                  <a:pt x="33250" y="1931"/>
                </a:lnTo>
                <a:lnTo>
                  <a:pt x="32787" y="1721"/>
                </a:lnTo>
                <a:lnTo>
                  <a:pt x="32315" y="1519"/>
                </a:lnTo>
                <a:lnTo>
                  <a:pt x="31843" y="1326"/>
                </a:lnTo>
                <a:lnTo>
                  <a:pt x="31371" y="1150"/>
                </a:lnTo>
                <a:lnTo>
                  <a:pt x="30881" y="982"/>
                </a:lnTo>
                <a:lnTo>
                  <a:pt x="30400" y="831"/>
                </a:lnTo>
                <a:lnTo>
                  <a:pt x="29909" y="697"/>
                </a:lnTo>
                <a:lnTo>
                  <a:pt x="29410" y="571"/>
                </a:lnTo>
                <a:lnTo>
                  <a:pt x="28911" y="454"/>
                </a:lnTo>
                <a:lnTo>
                  <a:pt x="28412" y="353"/>
                </a:lnTo>
                <a:lnTo>
                  <a:pt x="27912" y="269"/>
                </a:lnTo>
                <a:lnTo>
                  <a:pt x="27404" y="194"/>
                </a:lnTo>
                <a:lnTo>
                  <a:pt x="26905" y="135"/>
                </a:lnTo>
                <a:lnTo>
                  <a:pt x="26396" y="85"/>
                </a:lnTo>
                <a:lnTo>
                  <a:pt x="25888" y="51"/>
                </a:lnTo>
                <a:lnTo>
                  <a:pt x="25407" y="26"/>
                </a:lnTo>
                <a:lnTo>
                  <a:pt x="24935" y="9"/>
                </a:lnTo>
                <a:lnTo>
                  <a:pt x="2445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0"/>
          <p:cNvSpPr/>
          <p:nvPr/>
        </p:nvSpPr>
        <p:spPr>
          <a:xfrm>
            <a:off x="771115" y="3330261"/>
            <a:ext cx="1239771" cy="1572345"/>
          </a:xfrm>
          <a:custGeom>
            <a:rect b="b" l="l" r="r" t="t"/>
            <a:pathLst>
              <a:path extrusionOk="0" h="73560" w="58001">
                <a:moveTo>
                  <a:pt x="15755" y="15678"/>
                </a:moveTo>
                <a:lnTo>
                  <a:pt x="16120" y="15720"/>
                </a:lnTo>
                <a:lnTo>
                  <a:pt x="16375" y="15745"/>
                </a:lnTo>
                <a:lnTo>
                  <a:pt x="18163" y="16029"/>
                </a:lnTo>
                <a:lnTo>
                  <a:pt x="19951" y="16304"/>
                </a:lnTo>
                <a:lnTo>
                  <a:pt x="20845" y="16430"/>
                </a:lnTo>
                <a:lnTo>
                  <a:pt x="21748" y="16546"/>
                </a:lnTo>
                <a:lnTo>
                  <a:pt x="22642" y="16663"/>
                </a:lnTo>
                <a:lnTo>
                  <a:pt x="23545" y="16764"/>
                </a:lnTo>
                <a:lnTo>
                  <a:pt x="24439" y="16864"/>
                </a:lnTo>
                <a:lnTo>
                  <a:pt x="25342" y="16947"/>
                </a:lnTo>
                <a:lnTo>
                  <a:pt x="26246" y="17014"/>
                </a:lnTo>
                <a:lnTo>
                  <a:pt x="27149" y="17073"/>
                </a:lnTo>
                <a:lnTo>
                  <a:pt x="28061" y="17123"/>
                </a:lnTo>
                <a:lnTo>
                  <a:pt x="28964" y="17148"/>
                </a:lnTo>
                <a:lnTo>
                  <a:pt x="29876" y="17165"/>
                </a:lnTo>
                <a:lnTo>
                  <a:pt x="31381" y="17165"/>
                </a:lnTo>
                <a:lnTo>
                  <a:pt x="31682" y="17181"/>
                </a:lnTo>
                <a:lnTo>
                  <a:pt x="31984" y="17198"/>
                </a:lnTo>
                <a:lnTo>
                  <a:pt x="32576" y="17256"/>
                </a:lnTo>
                <a:lnTo>
                  <a:pt x="33179" y="17323"/>
                </a:lnTo>
                <a:lnTo>
                  <a:pt x="33772" y="17398"/>
                </a:lnTo>
                <a:lnTo>
                  <a:pt x="34364" y="17482"/>
                </a:lnTo>
                <a:lnTo>
                  <a:pt x="34967" y="17565"/>
                </a:lnTo>
                <a:lnTo>
                  <a:pt x="35559" y="17641"/>
                </a:lnTo>
                <a:lnTo>
                  <a:pt x="35778" y="17674"/>
                </a:lnTo>
                <a:lnTo>
                  <a:pt x="35988" y="17716"/>
                </a:lnTo>
                <a:lnTo>
                  <a:pt x="36189" y="17774"/>
                </a:lnTo>
                <a:lnTo>
                  <a:pt x="36381" y="17841"/>
                </a:lnTo>
                <a:lnTo>
                  <a:pt x="36554" y="17925"/>
                </a:lnTo>
                <a:lnTo>
                  <a:pt x="36718" y="18016"/>
                </a:lnTo>
                <a:lnTo>
                  <a:pt x="36882" y="18117"/>
                </a:lnTo>
                <a:lnTo>
                  <a:pt x="37019" y="18234"/>
                </a:lnTo>
                <a:lnTo>
                  <a:pt x="37156" y="18359"/>
                </a:lnTo>
                <a:lnTo>
                  <a:pt x="37275" y="18493"/>
                </a:lnTo>
                <a:lnTo>
                  <a:pt x="37384" y="18635"/>
                </a:lnTo>
                <a:lnTo>
                  <a:pt x="37484" y="18793"/>
                </a:lnTo>
                <a:lnTo>
                  <a:pt x="37566" y="18952"/>
                </a:lnTo>
                <a:lnTo>
                  <a:pt x="37639" y="19127"/>
                </a:lnTo>
                <a:lnTo>
                  <a:pt x="37694" y="19311"/>
                </a:lnTo>
                <a:lnTo>
                  <a:pt x="37740" y="19512"/>
                </a:lnTo>
                <a:lnTo>
                  <a:pt x="37776" y="19679"/>
                </a:lnTo>
                <a:lnTo>
                  <a:pt x="37794" y="19854"/>
                </a:lnTo>
                <a:lnTo>
                  <a:pt x="37831" y="20205"/>
                </a:lnTo>
                <a:lnTo>
                  <a:pt x="37858" y="20556"/>
                </a:lnTo>
                <a:lnTo>
                  <a:pt x="37867" y="20915"/>
                </a:lnTo>
                <a:lnTo>
                  <a:pt x="37886" y="21266"/>
                </a:lnTo>
                <a:lnTo>
                  <a:pt x="37895" y="21625"/>
                </a:lnTo>
                <a:lnTo>
                  <a:pt x="37922" y="21976"/>
                </a:lnTo>
                <a:lnTo>
                  <a:pt x="37968" y="22326"/>
                </a:lnTo>
                <a:lnTo>
                  <a:pt x="37986" y="22535"/>
                </a:lnTo>
                <a:lnTo>
                  <a:pt x="38004" y="22752"/>
                </a:lnTo>
                <a:lnTo>
                  <a:pt x="38013" y="22969"/>
                </a:lnTo>
                <a:lnTo>
                  <a:pt x="38013" y="23187"/>
                </a:lnTo>
                <a:lnTo>
                  <a:pt x="38013" y="23404"/>
                </a:lnTo>
                <a:lnTo>
                  <a:pt x="38004" y="23613"/>
                </a:lnTo>
                <a:lnTo>
                  <a:pt x="37968" y="24047"/>
                </a:lnTo>
                <a:lnTo>
                  <a:pt x="37913" y="24481"/>
                </a:lnTo>
                <a:lnTo>
                  <a:pt x="37858" y="24916"/>
                </a:lnTo>
                <a:lnTo>
                  <a:pt x="37804" y="25350"/>
                </a:lnTo>
                <a:lnTo>
                  <a:pt x="37749" y="25784"/>
                </a:lnTo>
                <a:lnTo>
                  <a:pt x="37712" y="26218"/>
                </a:lnTo>
                <a:lnTo>
                  <a:pt x="37703" y="26436"/>
                </a:lnTo>
                <a:lnTo>
                  <a:pt x="37694" y="26644"/>
                </a:lnTo>
                <a:lnTo>
                  <a:pt x="37694" y="26862"/>
                </a:lnTo>
                <a:lnTo>
                  <a:pt x="37703" y="27079"/>
                </a:lnTo>
                <a:lnTo>
                  <a:pt x="37722" y="27296"/>
                </a:lnTo>
                <a:lnTo>
                  <a:pt x="37749" y="27505"/>
                </a:lnTo>
                <a:lnTo>
                  <a:pt x="37776" y="27722"/>
                </a:lnTo>
                <a:lnTo>
                  <a:pt x="37822" y="27931"/>
                </a:lnTo>
                <a:lnTo>
                  <a:pt x="37886" y="28148"/>
                </a:lnTo>
                <a:lnTo>
                  <a:pt x="37950" y="28357"/>
                </a:lnTo>
                <a:lnTo>
                  <a:pt x="38032" y="28565"/>
                </a:lnTo>
                <a:lnTo>
                  <a:pt x="38132" y="28783"/>
                </a:lnTo>
                <a:lnTo>
                  <a:pt x="38241" y="28991"/>
                </a:lnTo>
                <a:lnTo>
                  <a:pt x="38369" y="29200"/>
                </a:lnTo>
                <a:lnTo>
                  <a:pt x="38789" y="29852"/>
                </a:lnTo>
                <a:lnTo>
                  <a:pt x="38990" y="29718"/>
                </a:lnTo>
                <a:lnTo>
                  <a:pt x="39181" y="29593"/>
                </a:lnTo>
                <a:lnTo>
                  <a:pt x="39272" y="29526"/>
                </a:lnTo>
                <a:lnTo>
                  <a:pt x="39364" y="29451"/>
                </a:lnTo>
                <a:lnTo>
                  <a:pt x="39455" y="29384"/>
                </a:lnTo>
                <a:lnTo>
                  <a:pt x="39528" y="29300"/>
                </a:lnTo>
                <a:lnTo>
                  <a:pt x="39710" y="29100"/>
                </a:lnTo>
                <a:lnTo>
                  <a:pt x="39874" y="28883"/>
                </a:lnTo>
                <a:lnTo>
                  <a:pt x="40212" y="28457"/>
                </a:lnTo>
                <a:lnTo>
                  <a:pt x="40376" y="28248"/>
                </a:lnTo>
                <a:lnTo>
                  <a:pt x="40549" y="28039"/>
                </a:lnTo>
                <a:lnTo>
                  <a:pt x="40732" y="27839"/>
                </a:lnTo>
                <a:lnTo>
                  <a:pt x="40923" y="27647"/>
                </a:lnTo>
                <a:lnTo>
                  <a:pt x="40969" y="27605"/>
                </a:lnTo>
                <a:lnTo>
                  <a:pt x="41024" y="27563"/>
                </a:lnTo>
                <a:lnTo>
                  <a:pt x="41142" y="27488"/>
                </a:lnTo>
                <a:lnTo>
                  <a:pt x="41288" y="27430"/>
                </a:lnTo>
                <a:lnTo>
                  <a:pt x="41434" y="27371"/>
                </a:lnTo>
                <a:lnTo>
                  <a:pt x="41580" y="27338"/>
                </a:lnTo>
                <a:lnTo>
                  <a:pt x="41717" y="27321"/>
                </a:lnTo>
                <a:lnTo>
                  <a:pt x="41772" y="27313"/>
                </a:lnTo>
                <a:lnTo>
                  <a:pt x="41827" y="27321"/>
                </a:lnTo>
                <a:lnTo>
                  <a:pt x="41872" y="27329"/>
                </a:lnTo>
                <a:lnTo>
                  <a:pt x="41909" y="27346"/>
                </a:lnTo>
                <a:lnTo>
                  <a:pt x="41963" y="27388"/>
                </a:lnTo>
                <a:lnTo>
                  <a:pt x="42009" y="27438"/>
                </a:lnTo>
                <a:lnTo>
                  <a:pt x="42100" y="27538"/>
                </a:lnTo>
                <a:lnTo>
                  <a:pt x="42182" y="27663"/>
                </a:lnTo>
                <a:lnTo>
                  <a:pt x="42255" y="27789"/>
                </a:lnTo>
                <a:lnTo>
                  <a:pt x="42319" y="27931"/>
                </a:lnTo>
                <a:lnTo>
                  <a:pt x="42356" y="28064"/>
                </a:lnTo>
                <a:lnTo>
                  <a:pt x="42374" y="28198"/>
                </a:lnTo>
                <a:lnTo>
                  <a:pt x="42383" y="28265"/>
                </a:lnTo>
                <a:lnTo>
                  <a:pt x="42374" y="28332"/>
                </a:lnTo>
                <a:lnTo>
                  <a:pt x="42337" y="28599"/>
                </a:lnTo>
                <a:lnTo>
                  <a:pt x="42283" y="28866"/>
                </a:lnTo>
                <a:lnTo>
                  <a:pt x="42210" y="29125"/>
                </a:lnTo>
                <a:lnTo>
                  <a:pt x="42118" y="29367"/>
                </a:lnTo>
                <a:lnTo>
                  <a:pt x="42018" y="29601"/>
                </a:lnTo>
                <a:lnTo>
                  <a:pt x="41890" y="29827"/>
                </a:lnTo>
                <a:lnTo>
                  <a:pt x="41754" y="30044"/>
                </a:lnTo>
                <a:lnTo>
                  <a:pt x="41608" y="30244"/>
                </a:lnTo>
                <a:lnTo>
                  <a:pt x="41434" y="30436"/>
                </a:lnTo>
                <a:lnTo>
                  <a:pt x="41252" y="30620"/>
                </a:lnTo>
                <a:lnTo>
                  <a:pt x="41051" y="30796"/>
                </a:lnTo>
                <a:lnTo>
                  <a:pt x="40841" y="30954"/>
                </a:lnTo>
                <a:lnTo>
                  <a:pt x="40613" y="31105"/>
                </a:lnTo>
                <a:lnTo>
                  <a:pt x="40367" y="31238"/>
                </a:lnTo>
                <a:lnTo>
                  <a:pt x="40112" y="31372"/>
                </a:lnTo>
                <a:lnTo>
                  <a:pt x="39838" y="31480"/>
                </a:lnTo>
                <a:lnTo>
                  <a:pt x="39619" y="31572"/>
                </a:lnTo>
                <a:lnTo>
                  <a:pt x="39418" y="31664"/>
                </a:lnTo>
                <a:lnTo>
                  <a:pt x="39218" y="31773"/>
                </a:lnTo>
                <a:lnTo>
                  <a:pt x="39035" y="31881"/>
                </a:lnTo>
                <a:lnTo>
                  <a:pt x="38862" y="31998"/>
                </a:lnTo>
                <a:lnTo>
                  <a:pt x="38698" y="32124"/>
                </a:lnTo>
                <a:lnTo>
                  <a:pt x="38543" y="32257"/>
                </a:lnTo>
                <a:lnTo>
                  <a:pt x="38397" y="32399"/>
                </a:lnTo>
                <a:lnTo>
                  <a:pt x="38260" y="32541"/>
                </a:lnTo>
                <a:lnTo>
                  <a:pt x="38141" y="32700"/>
                </a:lnTo>
                <a:lnTo>
                  <a:pt x="38023" y="32859"/>
                </a:lnTo>
                <a:lnTo>
                  <a:pt x="37913" y="33034"/>
                </a:lnTo>
                <a:lnTo>
                  <a:pt x="37822" y="33209"/>
                </a:lnTo>
                <a:lnTo>
                  <a:pt x="37731" y="33393"/>
                </a:lnTo>
                <a:lnTo>
                  <a:pt x="37658" y="33585"/>
                </a:lnTo>
                <a:lnTo>
                  <a:pt x="37585" y="33777"/>
                </a:lnTo>
                <a:lnTo>
                  <a:pt x="37357" y="34504"/>
                </a:lnTo>
                <a:lnTo>
                  <a:pt x="37147" y="35239"/>
                </a:lnTo>
                <a:lnTo>
                  <a:pt x="36955" y="35966"/>
                </a:lnTo>
                <a:lnTo>
                  <a:pt x="36773" y="36709"/>
                </a:lnTo>
                <a:lnTo>
                  <a:pt x="36736" y="36859"/>
                </a:lnTo>
                <a:lnTo>
                  <a:pt x="36691" y="37001"/>
                </a:lnTo>
                <a:lnTo>
                  <a:pt x="36636" y="37143"/>
                </a:lnTo>
                <a:lnTo>
                  <a:pt x="36572" y="37277"/>
                </a:lnTo>
                <a:lnTo>
                  <a:pt x="36499" y="37411"/>
                </a:lnTo>
                <a:lnTo>
                  <a:pt x="36426" y="37536"/>
                </a:lnTo>
                <a:lnTo>
                  <a:pt x="36344" y="37653"/>
                </a:lnTo>
                <a:lnTo>
                  <a:pt x="36253" y="37770"/>
                </a:lnTo>
                <a:lnTo>
                  <a:pt x="36152" y="37878"/>
                </a:lnTo>
                <a:lnTo>
                  <a:pt x="36052" y="37987"/>
                </a:lnTo>
                <a:lnTo>
                  <a:pt x="35943" y="38087"/>
                </a:lnTo>
                <a:lnTo>
                  <a:pt x="35824" y="38187"/>
                </a:lnTo>
                <a:lnTo>
                  <a:pt x="35705" y="38288"/>
                </a:lnTo>
                <a:lnTo>
                  <a:pt x="35578" y="38379"/>
                </a:lnTo>
                <a:lnTo>
                  <a:pt x="35304" y="38563"/>
                </a:lnTo>
                <a:lnTo>
                  <a:pt x="34866" y="38839"/>
                </a:lnTo>
                <a:lnTo>
                  <a:pt x="34419" y="39098"/>
                </a:lnTo>
                <a:lnTo>
                  <a:pt x="33981" y="39340"/>
                </a:lnTo>
                <a:lnTo>
                  <a:pt x="33525" y="39566"/>
                </a:lnTo>
                <a:lnTo>
                  <a:pt x="33078" y="39783"/>
                </a:lnTo>
                <a:lnTo>
                  <a:pt x="32622" y="39983"/>
                </a:lnTo>
                <a:lnTo>
                  <a:pt x="32166" y="40175"/>
                </a:lnTo>
                <a:lnTo>
                  <a:pt x="31701" y="40342"/>
                </a:lnTo>
                <a:lnTo>
                  <a:pt x="31235" y="40509"/>
                </a:lnTo>
                <a:lnTo>
                  <a:pt x="30770" y="40660"/>
                </a:lnTo>
                <a:lnTo>
                  <a:pt x="30296" y="40793"/>
                </a:lnTo>
                <a:lnTo>
                  <a:pt x="29831" y="40919"/>
                </a:lnTo>
                <a:lnTo>
                  <a:pt x="29356" y="41027"/>
                </a:lnTo>
                <a:lnTo>
                  <a:pt x="28873" y="41136"/>
                </a:lnTo>
                <a:lnTo>
                  <a:pt x="28398" y="41219"/>
                </a:lnTo>
                <a:lnTo>
                  <a:pt x="27915" y="41303"/>
                </a:lnTo>
                <a:lnTo>
                  <a:pt x="27431" y="41378"/>
                </a:lnTo>
                <a:lnTo>
                  <a:pt x="26948" y="41436"/>
                </a:lnTo>
                <a:lnTo>
                  <a:pt x="26455" y="41487"/>
                </a:lnTo>
                <a:lnTo>
                  <a:pt x="25972" y="41528"/>
                </a:lnTo>
                <a:lnTo>
                  <a:pt x="25479" y="41562"/>
                </a:lnTo>
                <a:lnTo>
                  <a:pt x="24978" y="41587"/>
                </a:lnTo>
                <a:lnTo>
                  <a:pt x="24485" y="41603"/>
                </a:lnTo>
                <a:lnTo>
                  <a:pt x="23992" y="41612"/>
                </a:lnTo>
                <a:lnTo>
                  <a:pt x="23491" y="41612"/>
                </a:lnTo>
                <a:lnTo>
                  <a:pt x="22989" y="41603"/>
                </a:lnTo>
                <a:lnTo>
                  <a:pt x="22487" y="41587"/>
                </a:lnTo>
                <a:lnTo>
                  <a:pt x="21985" y="41570"/>
                </a:lnTo>
                <a:lnTo>
                  <a:pt x="21484" y="41537"/>
                </a:lnTo>
                <a:lnTo>
                  <a:pt x="20973" y="41512"/>
                </a:lnTo>
                <a:lnTo>
                  <a:pt x="20471" y="41470"/>
                </a:lnTo>
                <a:lnTo>
                  <a:pt x="19960" y="41428"/>
                </a:lnTo>
                <a:lnTo>
                  <a:pt x="19842" y="41411"/>
                </a:lnTo>
                <a:lnTo>
                  <a:pt x="19714" y="41386"/>
                </a:lnTo>
                <a:lnTo>
                  <a:pt x="19595" y="41353"/>
                </a:lnTo>
                <a:lnTo>
                  <a:pt x="19468" y="41311"/>
                </a:lnTo>
                <a:lnTo>
                  <a:pt x="19340" y="41269"/>
                </a:lnTo>
                <a:lnTo>
                  <a:pt x="19221" y="41211"/>
                </a:lnTo>
                <a:lnTo>
                  <a:pt x="19094" y="41152"/>
                </a:lnTo>
                <a:lnTo>
                  <a:pt x="18975" y="41086"/>
                </a:lnTo>
                <a:lnTo>
                  <a:pt x="18856" y="41019"/>
                </a:lnTo>
                <a:lnTo>
                  <a:pt x="18747" y="40944"/>
                </a:lnTo>
                <a:lnTo>
                  <a:pt x="18637" y="40860"/>
                </a:lnTo>
                <a:lnTo>
                  <a:pt x="18528" y="40785"/>
                </a:lnTo>
                <a:lnTo>
                  <a:pt x="18428" y="40693"/>
                </a:lnTo>
                <a:lnTo>
                  <a:pt x="18336" y="40610"/>
                </a:lnTo>
                <a:lnTo>
                  <a:pt x="18254" y="40518"/>
                </a:lnTo>
                <a:lnTo>
                  <a:pt x="18172" y="40434"/>
                </a:lnTo>
                <a:lnTo>
                  <a:pt x="17999" y="40209"/>
                </a:lnTo>
                <a:lnTo>
                  <a:pt x="17826" y="39983"/>
                </a:lnTo>
                <a:lnTo>
                  <a:pt x="17661" y="39758"/>
                </a:lnTo>
                <a:lnTo>
                  <a:pt x="17497" y="39532"/>
                </a:lnTo>
                <a:lnTo>
                  <a:pt x="17351" y="39298"/>
                </a:lnTo>
                <a:lnTo>
                  <a:pt x="17205" y="39064"/>
                </a:lnTo>
                <a:lnTo>
                  <a:pt x="17059" y="38830"/>
                </a:lnTo>
                <a:lnTo>
                  <a:pt x="16932" y="38597"/>
                </a:lnTo>
                <a:lnTo>
                  <a:pt x="16804" y="38354"/>
                </a:lnTo>
                <a:lnTo>
                  <a:pt x="16676" y="38121"/>
                </a:lnTo>
                <a:lnTo>
                  <a:pt x="16558" y="37878"/>
                </a:lnTo>
                <a:lnTo>
                  <a:pt x="16448" y="37628"/>
                </a:lnTo>
                <a:lnTo>
                  <a:pt x="16348" y="37386"/>
                </a:lnTo>
                <a:lnTo>
                  <a:pt x="16247" y="37135"/>
                </a:lnTo>
                <a:lnTo>
                  <a:pt x="16156" y="36884"/>
                </a:lnTo>
                <a:lnTo>
                  <a:pt x="16065" y="36634"/>
                </a:lnTo>
                <a:lnTo>
                  <a:pt x="15983" y="36383"/>
                </a:lnTo>
                <a:lnTo>
                  <a:pt x="15910" y="36133"/>
                </a:lnTo>
                <a:lnTo>
                  <a:pt x="15837" y="35874"/>
                </a:lnTo>
                <a:lnTo>
                  <a:pt x="15773" y="35615"/>
                </a:lnTo>
                <a:lnTo>
                  <a:pt x="15654" y="35097"/>
                </a:lnTo>
                <a:lnTo>
                  <a:pt x="15554" y="34579"/>
                </a:lnTo>
                <a:lnTo>
                  <a:pt x="15481" y="34053"/>
                </a:lnTo>
                <a:lnTo>
                  <a:pt x="15426" y="33518"/>
                </a:lnTo>
                <a:lnTo>
                  <a:pt x="15390" y="32984"/>
                </a:lnTo>
                <a:lnTo>
                  <a:pt x="15372" y="32449"/>
                </a:lnTo>
                <a:lnTo>
                  <a:pt x="15353" y="30821"/>
                </a:lnTo>
                <a:lnTo>
                  <a:pt x="15363" y="29192"/>
                </a:lnTo>
                <a:lnTo>
                  <a:pt x="15381" y="27563"/>
                </a:lnTo>
                <a:lnTo>
                  <a:pt x="15408" y="25943"/>
                </a:lnTo>
                <a:lnTo>
                  <a:pt x="15481" y="22685"/>
                </a:lnTo>
                <a:lnTo>
                  <a:pt x="15554" y="19428"/>
                </a:lnTo>
                <a:lnTo>
                  <a:pt x="15563" y="18977"/>
                </a:lnTo>
                <a:lnTo>
                  <a:pt x="15581" y="18518"/>
                </a:lnTo>
                <a:lnTo>
                  <a:pt x="15636" y="17599"/>
                </a:lnTo>
                <a:lnTo>
                  <a:pt x="15691" y="16655"/>
                </a:lnTo>
                <a:lnTo>
                  <a:pt x="15755" y="15678"/>
                </a:lnTo>
                <a:close/>
                <a:moveTo>
                  <a:pt x="35660" y="40543"/>
                </a:moveTo>
                <a:lnTo>
                  <a:pt x="35258" y="43550"/>
                </a:lnTo>
                <a:lnTo>
                  <a:pt x="35049" y="45061"/>
                </a:lnTo>
                <a:lnTo>
                  <a:pt x="34839" y="46573"/>
                </a:lnTo>
                <a:lnTo>
                  <a:pt x="34802" y="46748"/>
                </a:lnTo>
                <a:lnTo>
                  <a:pt x="34766" y="46907"/>
                </a:lnTo>
                <a:lnTo>
                  <a:pt x="34720" y="47074"/>
                </a:lnTo>
                <a:lnTo>
                  <a:pt x="34665" y="47225"/>
                </a:lnTo>
                <a:lnTo>
                  <a:pt x="34593" y="47375"/>
                </a:lnTo>
                <a:lnTo>
                  <a:pt x="34520" y="47517"/>
                </a:lnTo>
                <a:lnTo>
                  <a:pt x="34437" y="47651"/>
                </a:lnTo>
                <a:lnTo>
                  <a:pt x="34337" y="47767"/>
                </a:lnTo>
                <a:lnTo>
                  <a:pt x="34228" y="47884"/>
                </a:lnTo>
                <a:lnTo>
                  <a:pt x="34109" y="47985"/>
                </a:lnTo>
                <a:lnTo>
                  <a:pt x="33972" y="48077"/>
                </a:lnTo>
                <a:lnTo>
                  <a:pt x="33826" y="48152"/>
                </a:lnTo>
                <a:lnTo>
                  <a:pt x="33671" y="48219"/>
                </a:lnTo>
                <a:lnTo>
                  <a:pt x="33498" y="48269"/>
                </a:lnTo>
                <a:lnTo>
                  <a:pt x="33315" y="48302"/>
                </a:lnTo>
                <a:lnTo>
                  <a:pt x="33115" y="48319"/>
                </a:lnTo>
                <a:lnTo>
                  <a:pt x="31272" y="48394"/>
                </a:lnTo>
                <a:lnTo>
                  <a:pt x="30351" y="48419"/>
                </a:lnTo>
                <a:lnTo>
                  <a:pt x="29429" y="48444"/>
                </a:lnTo>
                <a:lnTo>
                  <a:pt x="28517" y="48452"/>
                </a:lnTo>
                <a:lnTo>
                  <a:pt x="27596" y="48461"/>
                </a:lnTo>
                <a:lnTo>
                  <a:pt x="26674" y="48452"/>
                </a:lnTo>
                <a:lnTo>
                  <a:pt x="25753" y="48444"/>
                </a:lnTo>
                <a:lnTo>
                  <a:pt x="25570" y="48427"/>
                </a:lnTo>
                <a:lnTo>
                  <a:pt x="25397" y="48402"/>
                </a:lnTo>
                <a:lnTo>
                  <a:pt x="25224" y="48360"/>
                </a:lnTo>
                <a:lnTo>
                  <a:pt x="25069" y="48302"/>
                </a:lnTo>
                <a:lnTo>
                  <a:pt x="24905" y="48235"/>
                </a:lnTo>
                <a:lnTo>
                  <a:pt x="24759" y="48152"/>
                </a:lnTo>
                <a:lnTo>
                  <a:pt x="24622" y="48060"/>
                </a:lnTo>
                <a:lnTo>
                  <a:pt x="24494" y="47960"/>
                </a:lnTo>
                <a:lnTo>
                  <a:pt x="24366" y="47843"/>
                </a:lnTo>
                <a:lnTo>
                  <a:pt x="24257" y="47726"/>
                </a:lnTo>
                <a:lnTo>
                  <a:pt x="24147" y="47592"/>
                </a:lnTo>
                <a:lnTo>
                  <a:pt x="24056" y="47450"/>
                </a:lnTo>
                <a:lnTo>
                  <a:pt x="23974" y="47300"/>
                </a:lnTo>
                <a:lnTo>
                  <a:pt x="23901" y="47149"/>
                </a:lnTo>
                <a:lnTo>
                  <a:pt x="23846" y="46991"/>
                </a:lnTo>
                <a:lnTo>
                  <a:pt x="23792" y="46824"/>
                </a:lnTo>
                <a:lnTo>
                  <a:pt x="23700" y="46431"/>
                </a:lnTo>
                <a:lnTo>
                  <a:pt x="23618" y="46030"/>
                </a:lnTo>
                <a:lnTo>
                  <a:pt x="23554" y="45629"/>
                </a:lnTo>
                <a:lnTo>
                  <a:pt x="23491" y="45220"/>
                </a:lnTo>
                <a:lnTo>
                  <a:pt x="23390" y="44418"/>
                </a:lnTo>
                <a:lnTo>
                  <a:pt x="23335" y="44017"/>
                </a:lnTo>
                <a:lnTo>
                  <a:pt x="23272" y="43616"/>
                </a:lnTo>
                <a:lnTo>
                  <a:pt x="24147" y="43525"/>
                </a:lnTo>
                <a:lnTo>
                  <a:pt x="24996" y="43449"/>
                </a:lnTo>
                <a:lnTo>
                  <a:pt x="25835" y="43374"/>
                </a:lnTo>
                <a:lnTo>
                  <a:pt x="26665" y="43299"/>
                </a:lnTo>
                <a:lnTo>
                  <a:pt x="27468" y="43207"/>
                </a:lnTo>
                <a:lnTo>
                  <a:pt x="27869" y="43157"/>
                </a:lnTo>
                <a:lnTo>
                  <a:pt x="28271" y="43099"/>
                </a:lnTo>
                <a:lnTo>
                  <a:pt x="28663" y="43040"/>
                </a:lnTo>
                <a:lnTo>
                  <a:pt x="29046" y="42965"/>
                </a:lnTo>
                <a:lnTo>
                  <a:pt x="29438" y="42890"/>
                </a:lnTo>
                <a:lnTo>
                  <a:pt x="29822" y="42798"/>
                </a:lnTo>
                <a:lnTo>
                  <a:pt x="30196" y="42698"/>
                </a:lnTo>
                <a:lnTo>
                  <a:pt x="30560" y="42589"/>
                </a:lnTo>
                <a:lnTo>
                  <a:pt x="30934" y="42472"/>
                </a:lnTo>
                <a:lnTo>
                  <a:pt x="31299" y="42347"/>
                </a:lnTo>
                <a:lnTo>
                  <a:pt x="31664" y="42213"/>
                </a:lnTo>
                <a:lnTo>
                  <a:pt x="32029" y="42071"/>
                </a:lnTo>
                <a:lnTo>
                  <a:pt x="32759" y="41779"/>
                </a:lnTo>
                <a:lnTo>
                  <a:pt x="33480" y="41470"/>
                </a:lnTo>
                <a:lnTo>
                  <a:pt x="34200" y="41152"/>
                </a:lnTo>
                <a:lnTo>
                  <a:pt x="34930" y="40843"/>
                </a:lnTo>
                <a:lnTo>
                  <a:pt x="35660" y="40543"/>
                </a:lnTo>
                <a:close/>
                <a:moveTo>
                  <a:pt x="26127" y="1"/>
                </a:moveTo>
                <a:lnTo>
                  <a:pt x="25580" y="9"/>
                </a:lnTo>
                <a:lnTo>
                  <a:pt x="25032" y="17"/>
                </a:lnTo>
                <a:lnTo>
                  <a:pt x="24485" y="42"/>
                </a:lnTo>
                <a:lnTo>
                  <a:pt x="23938" y="76"/>
                </a:lnTo>
                <a:lnTo>
                  <a:pt x="23345" y="126"/>
                </a:lnTo>
                <a:lnTo>
                  <a:pt x="22743" y="184"/>
                </a:lnTo>
                <a:lnTo>
                  <a:pt x="22140" y="251"/>
                </a:lnTo>
                <a:lnTo>
                  <a:pt x="21538" y="326"/>
                </a:lnTo>
                <a:lnTo>
                  <a:pt x="20936" y="410"/>
                </a:lnTo>
                <a:lnTo>
                  <a:pt x="20343" y="502"/>
                </a:lnTo>
                <a:lnTo>
                  <a:pt x="19741" y="594"/>
                </a:lnTo>
                <a:lnTo>
                  <a:pt x="19148" y="702"/>
                </a:lnTo>
                <a:lnTo>
                  <a:pt x="18555" y="811"/>
                </a:lnTo>
                <a:lnTo>
                  <a:pt x="17962" y="936"/>
                </a:lnTo>
                <a:lnTo>
                  <a:pt x="17369" y="1061"/>
                </a:lnTo>
                <a:lnTo>
                  <a:pt x="16776" y="1195"/>
                </a:lnTo>
                <a:lnTo>
                  <a:pt x="16193" y="1337"/>
                </a:lnTo>
                <a:lnTo>
                  <a:pt x="15609" y="1487"/>
                </a:lnTo>
                <a:lnTo>
                  <a:pt x="15034" y="1646"/>
                </a:lnTo>
                <a:lnTo>
                  <a:pt x="14459" y="1805"/>
                </a:lnTo>
                <a:lnTo>
                  <a:pt x="14131" y="1905"/>
                </a:lnTo>
                <a:lnTo>
                  <a:pt x="13812" y="2013"/>
                </a:lnTo>
                <a:lnTo>
                  <a:pt x="13502" y="2139"/>
                </a:lnTo>
                <a:lnTo>
                  <a:pt x="13210" y="2264"/>
                </a:lnTo>
                <a:lnTo>
                  <a:pt x="12918" y="2398"/>
                </a:lnTo>
                <a:lnTo>
                  <a:pt x="12635" y="2540"/>
                </a:lnTo>
                <a:lnTo>
                  <a:pt x="12361" y="2690"/>
                </a:lnTo>
                <a:lnTo>
                  <a:pt x="12106" y="2849"/>
                </a:lnTo>
                <a:lnTo>
                  <a:pt x="11850" y="3007"/>
                </a:lnTo>
                <a:lnTo>
                  <a:pt x="11604" y="3183"/>
                </a:lnTo>
                <a:lnTo>
                  <a:pt x="11376" y="3367"/>
                </a:lnTo>
                <a:lnTo>
                  <a:pt x="11148" y="3559"/>
                </a:lnTo>
                <a:lnTo>
                  <a:pt x="10929" y="3751"/>
                </a:lnTo>
                <a:lnTo>
                  <a:pt x="10728" y="3951"/>
                </a:lnTo>
                <a:lnTo>
                  <a:pt x="10528" y="4168"/>
                </a:lnTo>
                <a:lnTo>
                  <a:pt x="10336" y="4386"/>
                </a:lnTo>
                <a:lnTo>
                  <a:pt x="10163" y="4611"/>
                </a:lnTo>
                <a:lnTo>
                  <a:pt x="9989" y="4845"/>
                </a:lnTo>
                <a:lnTo>
                  <a:pt x="9834" y="5079"/>
                </a:lnTo>
                <a:lnTo>
                  <a:pt x="9679" y="5329"/>
                </a:lnTo>
                <a:lnTo>
                  <a:pt x="9542" y="5580"/>
                </a:lnTo>
                <a:lnTo>
                  <a:pt x="9406" y="5839"/>
                </a:lnTo>
                <a:lnTo>
                  <a:pt x="9287" y="6106"/>
                </a:lnTo>
                <a:lnTo>
                  <a:pt x="9168" y="6373"/>
                </a:lnTo>
                <a:lnTo>
                  <a:pt x="9068" y="6657"/>
                </a:lnTo>
                <a:lnTo>
                  <a:pt x="8968" y="6941"/>
                </a:lnTo>
                <a:lnTo>
                  <a:pt x="8886" y="7234"/>
                </a:lnTo>
                <a:lnTo>
                  <a:pt x="8813" y="7534"/>
                </a:lnTo>
                <a:lnTo>
                  <a:pt x="8740" y="7835"/>
                </a:lnTo>
                <a:lnTo>
                  <a:pt x="8685" y="8144"/>
                </a:lnTo>
                <a:lnTo>
                  <a:pt x="8639" y="8461"/>
                </a:lnTo>
                <a:lnTo>
                  <a:pt x="8603" y="8779"/>
                </a:lnTo>
                <a:lnTo>
                  <a:pt x="8575" y="9121"/>
                </a:lnTo>
                <a:lnTo>
                  <a:pt x="8566" y="9455"/>
                </a:lnTo>
                <a:lnTo>
                  <a:pt x="8585" y="9781"/>
                </a:lnTo>
                <a:lnTo>
                  <a:pt x="8621" y="10090"/>
                </a:lnTo>
                <a:lnTo>
                  <a:pt x="8676" y="10399"/>
                </a:lnTo>
                <a:lnTo>
                  <a:pt x="8712" y="10550"/>
                </a:lnTo>
                <a:lnTo>
                  <a:pt x="8758" y="10700"/>
                </a:lnTo>
                <a:lnTo>
                  <a:pt x="8803" y="10842"/>
                </a:lnTo>
                <a:lnTo>
                  <a:pt x="8858" y="10992"/>
                </a:lnTo>
                <a:lnTo>
                  <a:pt x="8913" y="11134"/>
                </a:lnTo>
                <a:lnTo>
                  <a:pt x="8977" y="11268"/>
                </a:lnTo>
                <a:lnTo>
                  <a:pt x="9041" y="11410"/>
                </a:lnTo>
                <a:lnTo>
                  <a:pt x="9114" y="11543"/>
                </a:lnTo>
                <a:lnTo>
                  <a:pt x="9269" y="11811"/>
                </a:lnTo>
                <a:lnTo>
                  <a:pt x="9451" y="12070"/>
                </a:lnTo>
                <a:lnTo>
                  <a:pt x="9652" y="12312"/>
                </a:lnTo>
                <a:lnTo>
                  <a:pt x="9862" y="12554"/>
                </a:lnTo>
                <a:lnTo>
                  <a:pt x="10099" y="12788"/>
                </a:lnTo>
                <a:lnTo>
                  <a:pt x="10363" y="13013"/>
                </a:lnTo>
                <a:lnTo>
                  <a:pt x="10637" y="13231"/>
                </a:lnTo>
                <a:lnTo>
                  <a:pt x="10801" y="13348"/>
                </a:lnTo>
                <a:lnTo>
                  <a:pt x="10975" y="13464"/>
                </a:lnTo>
                <a:lnTo>
                  <a:pt x="11321" y="13682"/>
                </a:lnTo>
                <a:lnTo>
                  <a:pt x="11677" y="13899"/>
                </a:lnTo>
                <a:lnTo>
                  <a:pt x="12033" y="14099"/>
                </a:lnTo>
                <a:lnTo>
                  <a:pt x="12753" y="14509"/>
                </a:lnTo>
                <a:lnTo>
                  <a:pt x="13109" y="14726"/>
                </a:lnTo>
                <a:lnTo>
                  <a:pt x="13456" y="14943"/>
                </a:lnTo>
                <a:lnTo>
                  <a:pt x="13565" y="15026"/>
                </a:lnTo>
                <a:lnTo>
                  <a:pt x="13657" y="15127"/>
                </a:lnTo>
                <a:lnTo>
                  <a:pt x="13748" y="15235"/>
                </a:lnTo>
                <a:lnTo>
                  <a:pt x="13830" y="15352"/>
                </a:lnTo>
                <a:lnTo>
                  <a:pt x="13894" y="15477"/>
                </a:lnTo>
                <a:lnTo>
                  <a:pt x="13949" y="15603"/>
                </a:lnTo>
                <a:lnTo>
                  <a:pt x="13976" y="15736"/>
                </a:lnTo>
                <a:lnTo>
                  <a:pt x="13985" y="15795"/>
                </a:lnTo>
                <a:lnTo>
                  <a:pt x="13985" y="15853"/>
                </a:lnTo>
                <a:lnTo>
                  <a:pt x="13958" y="18033"/>
                </a:lnTo>
                <a:lnTo>
                  <a:pt x="13921" y="20205"/>
                </a:lnTo>
                <a:lnTo>
                  <a:pt x="13839" y="24565"/>
                </a:lnTo>
                <a:lnTo>
                  <a:pt x="13793" y="26736"/>
                </a:lnTo>
                <a:lnTo>
                  <a:pt x="13766" y="28916"/>
                </a:lnTo>
                <a:lnTo>
                  <a:pt x="13748" y="31096"/>
                </a:lnTo>
                <a:lnTo>
                  <a:pt x="13748" y="33276"/>
                </a:lnTo>
                <a:lnTo>
                  <a:pt x="13748" y="33527"/>
                </a:lnTo>
                <a:lnTo>
                  <a:pt x="13757" y="33777"/>
                </a:lnTo>
                <a:lnTo>
                  <a:pt x="13775" y="34028"/>
                </a:lnTo>
                <a:lnTo>
                  <a:pt x="13803" y="34278"/>
                </a:lnTo>
                <a:lnTo>
                  <a:pt x="13830" y="34521"/>
                </a:lnTo>
                <a:lnTo>
                  <a:pt x="13866" y="34771"/>
                </a:lnTo>
                <a:lnTo>
                  <a:pt x="13903" y="35013"/>
                </a:lnTo>
                <a:lnTo>
                  <a:pt x="13949" y="35256"/>
                </a:lnTo>
                <a:lnTo>
                  <a:pt x="14003" y="35498"/>
                </a:lnTo>
                <a:lnTo>
                  <a:pt x="14058" y="35740"/>
                </a:lnTo>
                <a:lnTo>
                  <a:pt x="14195" y="36225"/>
                </a:lnTo>
                <a:lnTo>
                  <a:pt x="14341" y="36692"/>
                </a:lnTo>
                <a:lnTo>
                  <a:pt x="14505" y="37168"/>
                </a:lnTo>
                <a:lnTo>
                  <a:pt x="14697" y="37628"/>
                </a:lnTo>
                <a:lnTo>
                  <a:pt x="14897" y="38095"/>
                </a:lnTo>
                <a:lnTo>
                  <a:pt x="15107" y="38555"/>
                </a:lnTo>
                <a:lnTo>
                  <a:pt x="15335" y="39006"/>
                </a:lnTo>
                <a:lnTo>
                  <a:pt x="15581" y="39457"/>
                </a:lnTo>
                <a:lnTo>
                  <a:pt x="15828" y="39900"/>
                </a:lnTo>
                <a:lnTo>
                  <a:pt x="16092" y="40351"/>
                </a:lnTo>
                <a:lnTo>
                  <a:pt x="16357" y="40785"/>
                </a:lnTo>
                <a:lnTo>
                  <a:pt x="16548" y="41077"/>
                </a:lnTo>
                <a:lnTo>
                  <a:pt x="16758" y="41353"/>
                </a:lnTo>
                <a:lnTo>
                  <a:pt x="16968" y="41612"/>
                </a:lnTo>
                <a:lnTo>
                  <a:pt x="17196" y="41854"/>
                </a:lnTo>
                <a:lnTo>
                  <a:pt x="17433" y="42071"/>
                </a:lnTo>
                <a:lnTo>
                  <a:pt x="17552" y="42180"/>
                </a:lnTo>
                <a:lnTo>
                  <a:pt x="17680" y="42272"/>
                </a:lnTo>
                <a:lnTo>
                  <a:pt x="17807" y="42372"/>
                </a:lnTo>
                <a:lnTo>
                  <a:pt x="17935" y="42464"/>
                </a:lnTo>
                <a:lnTo>
                  <a:pt x="18072" y="42547"/>
                </a:lnTo>
                <a:lnTo>
                  <a:pt x="18209" y="42631"/>
                </a:lnTo>
                <a:lnTo>
                  <a:pt x="18346" y="42706"/>
                </a:lnTo>
                <a:lnTo>
                  <a:pt x="18491" y="42781"/>
                </a:lnTo>
                <a:lnTo>
                  <a:pt x="18637" y="42848"/>
                </a:lnTo>
                <a:lnTo>
                  <a:pt x="18783" y="42915"/>
                </a:lnTo>
                <a:lnTo>
                  <a:pt x="18938" y="42973"/>
                </a:lnTo>
                <a:lnTo>
                  <a:pt x="19094" y="43032"/>
                </a:lnTo>
                <a:lnTo>
                  <a:pt x="19249" y="43082"/>
                </a:lnTo>
                <a:lnTo>
                  <a:pt x="19404" y="43124"/>
                </a:lnTo>
                <a:lnTo>
                  <a:pt x="19741" y="43207"/>
                </a:lnTo>
                <a:lnTo>
                  <a:pt x="20079" y="43266"/>
                </a:lnTo>
                <a:lnTo>
                  <a:pt x="20435" y="43316"/>
                </a:lnTo>
                <a:lnTo>
                  <a:pt x="20799" y="43341"/>
                </a:lnTo>
                <a:lnTo>
                  <a:pt x="21210" y="43366"/>
                </a:lnTo>
                <a:lnTo>
                  <a:pt x="21684" y="43408"/>
                </a:lnTo>
                <a:lnTo>
                  <a:pt x="21976" y="46690"/>
                </a:lnTo>
                <a:lnTo>
                  <a:pt x="20325" y="46991"/>
                </a:lnTo>
                <a:lnTo>
                  <a:pt x="18701" y="47283"/>
                </a:lnTo>
                <a:lnTo>
                  <a:pt x="17889" y="47425"/>
                </a:lnTo>
                <a:lnTo>
                  <a:pt x="17078" y="47584"/>
                </a:lnTo>
                <a:lnTo>
                  <a:pt x="16275" y="47742"/>
                </a:lnTo>
                <a:lnTo>
                  <a:pt x="15481" y="47909"/>
                </a:lnTo>
                <a:lnTo>
                  <a:pt x="14979" y="48026"/>
                </a:lnTo>
                <a:lnTo>
                  <a:pt x="14496" y="48152"/>
                </a:lnTo>
                <a:lnTo>
                  <a:pt x="14012" y="48294"/>
                </a:lnTo>
                <a:lnTo>
                  <a:pt x="13529" y="48444"/>
                </a:lnTo>
                <a:lnTo>
                  <a:pt x="13055" y="48603"/>
                </a:lnTo>
                <a:lnTo>
                  <a:pt x="12589" y="48778"/>
                </a:lnTo>
                <a:lnTo>
                  <a:pt x="12124" y="48954"/>
                </a:lnTo>
                <a:lnTo>
                  <a:pt x="11659" y="49146"/>
                </a:lnTo>
                <a:lnTo>
                  <a:pt x="11212" y="49346"/>
                </a:lnTo>
                <a:lnTo>
                  <a:pt x="10756" y="49563"/>
                </a:lnTo>
                <a:lnTo>
                  <a:pt x="10309" y="49780"/>
                </a:lnTo>
                <a:lnTo>
                  <a:pt x="9871" y="50006"/>
                </a:lnTo>
                <a:lnTo>
                  <a:pt x="9433" y="50240"/>
                </a:lnTo>
                <a:lnTo>
                  <a:pt x="8995" y="50482"/>
                </a:lnTo>
                <a:lnTo>
                  <a:pt x="8566" y="50733"/>
                </a:lnTo>
                <a:lnTo>
                  <a:pt x="8138" y="50991"/>
                </a:lnTo>
                <a:lnTo>
                  <a:pt x="7809" y="51192"/>
                </a:lnTo>
                <a:lnTo>
                  <a:pt x="7490" y="51409"/>
                </a:lnTo>
                <a:lnTo>
                  <a:pt x="7171" y="51635"/>
                </a:lnTo>
                <a:lnTo>
                  <a:pt x="6860" y="51860"/>
                </a:lnTo>
                <a:lnTo>
                  <a:pt x="6569" y="52094"/>
                </a:lnTo>
                <a:lnTo>
                  <a:pt x="6277" y="52345"/>
                </a:lnTo>
                <a:lnTo>
                  <a:pt x="5994" y="52595"/>
                </a:lnTo>
                <a:lnTo>
                  <a:pt x="5720" y="52846"/>
                </a:lnTo>
                <a:lnTo>
                  <a:pt x="5456" y="53113"/>
                </a:lnTo>
                <a:lnTo>
                  <a:pt x="5200" y="53389"/>
                </a:lnTo>
                <a:lnTo>
                  <a:pt x="4963" y="53664"/>
                </a:lnTo>
                <a:lnTo>
                  <a:pt x="4726" y="53957"/>
                </a:lnTo>
                <a:lnTo>
                  <a:pt x="4498" y="54249"/>
                </a:lnTo>
                <a:lnTo>
                  <a:pt x="4279" y="54550"/>
                </a:lnTo>
                <a:lnTo>
                  <a:pt x="4069" y="54859"/>
                </a:lnTo>
                <a:lnTo>
                  <a:pt x="3868" y="55176"/>
                </a:lnTo>
                <a:lnTo>
                  <a:pt x="3649" y="55552"/>
                </a:lnTo>
                <a:lnTo>
                  <a:pt x="3440" y="55928"/>
                </a:lnTo>
                <a:lnTo>
                  <a:pt x="3230" y="56304"/>
                </a:lnTo>
                <a:lnTo>
                  <a:pt x="3029" y="56679"/>
                </a:lnTo>
                <a:lnTo>
                  <a:pt x="2837" y="57064"/>
                </a:lnTo>
                <a:lnTo>
                  <a:pt x="2646" y="57448"/>
                </a:lnTo>
                <a:lnTo>
                  <a:pt x="2473" y="57832"/>
                </a:lnTo>
                <a:lnTo>
                  <a:pt x="2299" y="58216"/>
                </a:lnTo>
                <a:lnTo>
                  <a:pt x="2126" y="58600"/>
                </a:lnTo>
                <a:lnTo>
                  <a:pt x="1971" y="58993"/>
                </a:lnTo>
                <a:lnTo>
                  <a:pt x="1816" y="59386"/>
                </a:lnTo>
                <a:lnTo>
                  <a:pt x="1670" y="59778"/>
                </a:lnTo>
                <a:lnTo>
                  <a:pt x="1524" y="60171"/>
                </a:lnTo>
                <a:lnTo>
                  <a:pt x="1396" y="60572"/>
                </a:lnTo>
                <a:lnTo>
                  <a:pt x="1268" y="60964"/>
                </a:lnTo>
                <a:lnTo>
                  <a:pt x="1141" y="61365"/>
                </a:lnTo>
                <a:lnTo>
                  <a:pt x="1031" y="61766"/>
                </a:lnTo>
                <a:lnTo>
                  <a:pt x="922" y="62167"/>
                </a:lnTo>
                <a:lnTo>
                  <a:pt x="821" y="62576"/>
                </a:lnTo>
                <a:lnTo>
                  <a:pt x="721" y="62977"/>
                </a:lnTo>
                <a:lnTo>
                  <a:pt x="630" y="63386"/>
                </a:lnTo>
                <a:lnTo>
                  <a:pt x="548" y="63796"/>
                </a:lnTo>
                <a:lnTo>
                  <a:pt x="475" y="64205"/>
                </a:lnTo>
                <a:lnTo>
                  <a:pt x="402" y="64614"/>
                </a:lnTo>
                <a:lnTo>
                  <a:pt x="338" y="65032"/>
                </a:lnTo>
                <a:lnTo>
                  <a:pt x="274" y="65441"/>
                </a:lnTo>
                <a:lnTo>
                  <a:pt x="219" y="65859"/>
                </a:lnTo>
                <a:lnTo>
                  <a:pt x="174" y="66276"/>
                </a:lnTo>
                <a:lnTo>
                  <a:pt x="128" y="66694"/>
                </a:lnTo>
                <a:lnTo>
                  <a:pt x="92" y="67120"/>
                </a:lnTo>
                <a:lnTo>
                  <a:pt x="64" y="67537"/>
                </a:lnTo>
                <a:lnTo>
                  <a:pt x="37" y="67963"/>
                </a:lnTo>
                <a:lnTo>
                  <a:pt x="19" y="68490"/>
                </a:lnTo>
                <a:lnTo>
                  <a:pt x="10" y="69007"/>
                </a:lnTo>
                <a:lnTo>
                  <a:pt x="0" y="69534"/>
                </a:lnTo>
                <a:lnTo>
                  <a:pt x="0" y="70060"/>
                </a:lnTo>
                <a:lnTo>
                  <a:pt x="10" y="70586"/>
                </a:lnTo>
                <a:lnTo>
                  <a:pt x="28" y="71112"/>
                </a:lnTo>
                <a:lnTo>
                  <a:pt x="73" y="72165"/>
                </a:lnTo>
                <a:lnTo>
                  <a:pt x="82" y="72231"/>
                </a:lnTo>
                <a:lnTo>
                  <a:pt x="92" y="72298"/>
                </a:lnTo>
                <a:lnTo>
                  <a:pt x="137" y="72432"/>
                </a:lnTo>
                <a:lnTo>
                  <a:pt x="201" y="72566"/>
                </a:lnTo>
                <a:lnTo>
                  <a:pt x="274" y="72699"/>
                </a:lnTo>
                <a:lnTo>
                  <a:pt x="447" y="72958"/>
                </a:lnTo>
                <a:lnTo>
                  <a:pt x="529" y="73092"/>
                </a:lnTo>
                <a:lnTo>
                  <a:pt x="602" y="73225"/>
                </a:lnTo>
                <a:lnTo>
                  <a:pt x="748" y="73125"/>
                </a:lnTo>
                <a:lnTo>
                  <a:pt x="904" y="73025"/>
                </a:lnTo>
                <a:lnTo>
                  <a:pt x="1214" y="72833"/>
                </a:lnTo>
                <a:lnTo>
                  <a:pt x="1351" y="72733"/>
                </a:lnTo>
                <a:lnTo>
                  <a:pt x="1414" y="72682"/>
                </a:lnTo>
                <a:lnTo>
                  <a:pt x="1469" y="72632"/>
                </a:lnTo>
                <a:lnTo>
                  <a:pt x="1524" y="72582"/>
                </a:lnTo>
                <a:lnTo>
                  <a:pt x="1560" y="72524"/>
                </a:lnTo>
                <a:lnTo>
                  <a:pt x="1588" y="72465"/>
                </a:lnTo>
                <a:lnTo>
                  <a:pt x="1615" y="72407"/>
                </a:lnTo>
                <a:lnTo>
                  <a:pt x="1697" y="72031"/>
                </a:lnTo>
                <a:lnTo>
                  <a:pt x="1779" y="71647"/>
                </a:lnTo>
                <a:lnTo>
                  <a:pt x="1852" y="71263"/>
                </a:lnTo>
                <a:lnTo>
                  <a:pt x="1907" y="70878"/>
                </a:lnTo>
                <a:lnTo>
                  <a:pt x="1953" y="70494"/>
                </a:lnTo>
                <a:lnTo>
                  <a:pt x="1989" y="70102"/>
                </a:lnTo>
                <a:lnTo>
                  <a:pt x="2007" y="69717"/>
                </a:lnTo>
                <a:lnTo>
                  <a:pt x="1998" y="69333"/>
                </a:lnTo>
                <a:lnTo>
                  <a:pt x="1989" y="68907"/>
                </a:lnTo>
                <a:lnTo>
                  <a:pt x="1989" y="68481"/>
                </a:lnTo>
                <a:lnTo>
                  <a:pt x="2007" y="68064"/>
                </a:lnTo>
                <a:lnTo>
                  <a:pt x="2026" y="67638"/>
                </a:lnTo>
                <a:lnTo>
                  <a:pt x="2053" y="67220"/>
                </a:lnTo>
                <a:lnTo>
                  <a:pt x="2089" y="66802"/>
                </a:lnTo>
                <a:lnTo>
                  <a:pt x="2135" y="66393"/>
                </a:lnTo>
                <a:lnTo>
                  <a:pt x="2190" y="65984"/>
                </a:lnTo>
                <a:lnTo>
                  <a:pt x="2254" y="65575"/>
                </a:lnTo>
                <a:lnTo>
                  <a:pt x="2327" y="65165"/>
                </a:lnTo>
                <a:lnTo>
                  <a:pt x="2409" y="64756"/>
                </a:lnTo>
                <a:lnTo>
                  <a:pt x="2491" y="64355"/>
                </a:lnTo>
                <a:lnTo>
                  <a:pt x="2591" y="63954"/>
                </a:lnTo>
                <a:lnTo>
                  <a:pt x="2692" y="63553"/>
                </a:lnTo>
                <a:lnTo>
                  <a:pt x="2801" y="63161"/>
                </a:lnTo>
                <a:lnTo>
                  <a:pt x="2920" y="62760"/>
                </a:lnTo>
                <a:lnTo>
                  <a:pt x="3047" y="62367"/>
                </a:lnTo>
                <a:lnTo>
                  <a:pt x="3175" y="61975"/>
                </a:lnTo>
                <a:lnTo>
                  <a:pt x="3312" y="61582"/>
                </a:lnTo>
                <a:lnTo>
                  <a:pt x="3458" y="61190"/>
                </a:lnTo>
                <a:lnTo>
                  <a:pt x="3613" y="60805"/>
                </a:lnTo>
                <a:lnTo>
                  <a:pt x="3768" y="60421"/>
                </a:lnTo>
                <a:lnTo>
                  <a:pt x="3932" y="60037"/>
                </a:lnTo>
                <a:lnTo>
                  <a:pt x="4105" y="59653"/>
                </a:lnTo>
                <a:lnTo>
                  <a:pt x="4279" y="59269"/>
                </a:lnTo>
                <a:lnTo>
                  <a:pt x="4461" y="58893"/>
                </a:lnTo>
                <a:lnTo>
                  <a:pt x="4835" y="58133"/>
                </a:lnTo>
                <a:lnTo>
                  <a:pt x="5237" y="57381"/>
                </a:lnTo>
                <a:lnTo>
                  <a:pt x="5647" y="56629"/>
                </a:lnTo>
                <a:lnTo>
                  <a:pt x="5848" y="56295"/>
                </a:lnTo>
                <a:lnTo>
                  <a:pt x="6058" y="55978"/>
                </a:lnTo>
                <a:lnTo>
                  <a:pt x="6277" y="55660"/>
                </a:lnTo>
                <a:lnTo>
                  <a:pt x="6514" y="55360"/>
                </a:lnTo>
                <a:lnTo>
                  <a:pt x="6760" y="55067"/>
                </a:lnTo>
                <a:lnTo>
                  <a:pt x="7006" y="54775"/>
                </a:lnTo>
                <a:lnTo>
                  <a:pt x="7271" y="54499"/>
                </a:lnTo>
                <a:lnTo>
                  <a:pt x="7554" y="54232"/>
                </a:lnTo>
                <a:lnTo>
                  <a:pt x="7837" y="53973"/>
                </a:lnTo>
                <a:lnTo>
                  <a:pt x="8128" y="53723"/>
                </a:lnTo>
                <a:lnTo>
                  <a:pt x="8439" y="53480"/>
                </a:lnTo>
                <a:lnTo>
                  <a:pt x="8749" y="53247"/>
                </a:lnTo>
                <a:lnTo>
                  <a:pt x="9077" y="53013"/>
                </a:lnTo>
                <a:lnTo>
                  <a:pt x="9406" y="52796"/>
                </a:lnTo>
                <a:lnTo>
                  <a:pt x="9743" y="52578"/>
                </a:lnTo>
                <a:lnTo>
                  <a:pt x="10099" y="52378"/>
                </a:lnTo>
                <a:lnTo>
                  <a:pt x="10655" y="52069"/>
                </a:lnTo>
                <a:lnTo>
                  <a:pt x="11212" y="51768"/>
                </a:lnTo>
                <a:lnTo>
                  <a:pt x="11777" y="51476"/>
                </a:lnTo>
                <a:lnTo>
                  <a:pt x="12343" y="51192"/>
                </a:lnTo>
                <a:lnTo>
                  <a:pt x="12918" y="50925"/>
                </a:lnTo>
                <a:lnTo>
                  <a:pt x="13492" y="50674"/>
                </a:lnTo>
                <a:lnTo>
                  <a:pt x="14076" y="50424"/>
                </a:lnTo>
                <a:lnTo>
                  <a:pt x="14660" y="50190"/>
                </a:lnTo>
                <a:lnTo>
                  <a:pt x="15262" y="49972"/>
                </a:lnTo>
                <a:lnTo>
                  <a:pt x="15855" y="49764"/>
                </a:lnTo>
                <a:lnTo>
                  <a:pt x="16466" y="49572"/>
                </a:lnTo>
                <a:lnTo>
                  <a:pt x="17078" y="49388"/>
                </a:lnTo>
                <a:lnTo>
                  <a:pt x="17689" y="49221"/>
                </a:lnTo>
                <a:lnTo>
                  <a:pt x="18309" y="49062"/>
                </a:lnTo>
                <a:lnTo>
                  <a:pt x="18938" y="48920"/>
                </a:lnTo>
                <a:lnTo>
                  <a:pt x="19577" y="48795"/>
                </a:lnTo>
                <a:lnTo>
                  <a:pt x="20216" y="48686"/>
                </a:lnTo>
                <a:lnTo>
                  <a:pt x="20854" y="48586"/>
                </a:lnTo>
                <a:lnTo>
                  <a:pt x="21502" y="48494"/>
                </a:lnTo>
                <a:lnTo>
                  <a:pt x="22150" y="48419"/>
                </a:lnTo>
                <a:lnTo>
                  <a:pt x="22323" y="48419"/>
                </a:lnTo>
                <a:lnTo>
                  <a:pt x="22414" y="48436"/>
                </a:lnTo>
                <a:lnTo>
                  <a:pt x="22514" y="48461"/>
                </a:lnTo>
                <a:lnTo>
                  <a:pt x="22606" y="48486"/>
                </a:lnTo>
                <a:lnTo>
                  <a:pt x="22688" y="48528"/>
                </a:lnTo>
                <a:lnTo>
                  <a:pt x="22752" y="48569"/>
                </a:lnTo>
                <a:lnTo>
                  <a:pt x="22806" y="48619"/>
                </a:lnTo>
                <a:lnTo>
                  <a:pt x="22998" y="48845"/>
                </a:lnTo>
                <a:lnTo>
                  <a:pt x="23199" y="49054"/>
                </a:lnTo>
                <a:lnTo>
                  <a:pt x="23399" y="49246"/>
                </a:lnTo>
                <a:lnTo>
                  <a:pt x="23618" y="49430"/>
                </a:lnTo>
                <a:lnTo>
                  <a:pt x="23837" y="49597"/>
                </a:lnTo>
                <a:lnTo>
                  <a:pt x="24074" y="49747"/>
                </a:lnTo>
                <a:lnTo>
                  <a:pt x="24312" y="49881"/>
                </a:lnTo>
                <a:lnTo>
                  <a:pt x="24558" y="49998"/>
                </a:lnTo>
                <a:lnTo>
                  <a:pt x="24813" y="50106"/>
                </a:lnTo>
                <a:lnTo>
                  <a:pt x="25069" y="50198"/>
                </a:lnTo>
                <a:lnTo>
                  <a:pt x="25342" y="50273"/>
                </a:lnTo>
                <a:lnTo>
                  <a:pt x="25616" y="50332"/>
                </a:lnTo>
                <a:lnTo>
                  <a:pt x="25899" y="50382"/>
                </a:lnTo>
                <a:lnTo>
                  <a:pt x="26182" y="50415"/>
                </a:lnTo>
                <a:lnTo>
                  <a:pt x="26474" y="50432"/>
                </a:lnTo>
                <a:lnTo>
                  <a:pt x="26775" y="50432"/>
                </a:lnTo>
                <a:lnTo>
                  <a:pt x="27596" y="50424"/>
                </a:lnTo>
                <a:lnTo>
                  <a:pt x="28426" y="50407"/>
                </a:lnTo>
                <a:lnTo>
                  <a:pt x="29247" y="50382"/>
                </a:lnTo>
                <a:lnTo>
                  <a:pt x="30068" y="50348"/>
                </a:lnTo>
                <a:lnTo>
                  <a:pt x="30898" y="50298"/>
                </a:lnTo>
                <a:lnTo>
                  <a:pt x="31710" y="50248"/>
                </a:lnTo>
                <a:lnTo>
                  <a:pt x="32531" y="50173"/>
                </a:lnTo>
                <a:lnTo>
                  <a:pt x="33352" y="50089"/>
                </a:lnTo>
                <a:lnTo>
                  <a:pt x="33498" y="50064"/>
                </a:lnTo>
                <a:lnTo>
                  <a:pt x="33653" y="50031"/>
                </a:lnTo>
                <a:lnTo>
                  <a:pt x="33799" y="49981"/>
                </a:lnTo>
                <a:lnTo>
                  <a:pt x="33945" y="49922"/>
                </a:lnTo>
                <a:lnTo>
                  <a:pt x="34091" y="49856"/>
                </a:lnTo>
                <a:lnTo>
                  <a:pt x="34237" y="49780"/>
                </a:lnTo>
                <a:lnTo>
                  <a:pt x="34529" y="49622"/>
                </a:lnTo>
                <a:lnTo>
                  <a:pt x="34821" y="49446"/>
                </a:lnTo>
                <a:lnTo>
                  <a:pt x="35103" y="49271"/>
                </a:lnTo>
                <a:lnTo>
                  <a:pt x="35395" y="49104"/>
                </a:lnTo>
                <a:lnTo>
                  <a:pt x="35541" y="49020"/>
                </a:lnTo>
                <a:lnTo>
                  <a:pt x="35687" y="48945"/>
                </a:lnTo>
                <a:lnTo>
                  <a:pt x="36006" y="48795"/>
                </a:lnTo>
                <a:lnTo>
                  <a:pt x="36171" y="48720"/>
                </a:lnTo>
                <a:lnTo>
                  <a:pt x="36344" y="48653"/>
                </a:lnTo>
                <a:lnTo>
                  <a:pt x="36508" y="48594"/>
                </a:lnTo>
                <a:lnTo>
                  <a:pt x="36672" y="48553"/>
                </a:lnTo>
                <a:lnTo>
                  <a:pt x="36745" y="48536"/>
                </a:lnTo>
                <a:lnTo>
                  <a:pt x="36900" y="48536"/>
                </a:lnTo>
                <a:lnTo>
                  <a:pt x="36983" y="48544"/>
                </a:lnTo>
                <a:lnTo>
                  <a:pt x="37904" y="48695"/>
                </a:lnTo>
                <a:lnTo>
                  <a:pt x="38834" y="48837"/>
                </a:lnTo>
                <a:lnTo>
                  <a:pt x="39765" y="48979"/>
                </a:lnTo>
                <a:lnTo>
                  <a:pt x="40686" y="49129"/>
                </a:lnTo>
                <a:lnTo>
                  <a:pt x="41152" y="49212"/>
                </a:lnTo>
                <a:lnTo>
                  <a:pt x="41608" y="49296"/>
                </a:lnTo>
                <a:lnTo>
                  <a:pt x="42064" y="49388"/>
                </a:lnTo>
                <a:lnTo>
                  <a:pt x="42520" y="49488"/>
                </a:lnTo>
                <a:lnTo>
                  <a:pt x="42976" y="49597"/>
                </a:lnTo>
                <a:lnTo>
                  <a:pt x="43423" y="49705"/>
                </a:lnTo>
                <a:lnTo>
                  <a:pt x="43870" y="49831"/>
                </a:lnTo>
                <a:lnTo>
                  <a:pt x="44308" y="49964"/>
                </a:lnTo>
                <a:lnTo>
                  <a:pt x="44928" y="50173"/>
                </a:lnTo>
                <a:lnTo>
                  <a:pt x="45521" y="50390"/>
                </a:lnTo>
                <a:lnTo>
                  <a:pt x="46105" y="50616"/>
                </a:lnTo>
                <a:lnTo>
                  <a:pt x="46671" y="50858"/>
                </a:lnTo>
                <a:lnTo>
                  <a:pt x="47227" y="51117"/>
                </a:lnTo>
                <a:lnTo>
                  <a:pt x="47756" y="51384"/>
                </a:lnTo>
                <a:lnTo>
                  <a:pt x="48276" y="51660"/>
                </a:lnTo>
                <a:lnTo>
                  <a:pt x="48778" y="51960"/>
                </a:lnTo>
                <a:lnTo>
                  <a:pt x="49261" y="52261"/>
                </a:lnTo>
                <a:lnTo>
                  <a:pt x="49727" y="52578"/>
                </a:lnTo>
                <a:lnTo>
                  <a:pt x="50183" y="52913"/>
                </a:lnTo>
                <a:lnTo>
                  <a:pt x="50621" y="53255"/>
                </a:lnTo>
                <a:lnTo>
                  <a:pt x="51040" y="53614"/>
                </a:lnTo>
                <a:lnTo>
                  <a:pt x="51442" y="53982"/>
                </a:lnTo>
                <a:lnTo>
                  <a:pt x="51825" y="54366"/>
                </a:lnTo>
                <a:lnTo>
                  <a:pt x="52190" y="54767"/>
                </a:lnTo>
                <a:lnTo>
                  <a:pt x="52545" y="55168"/>
                </a:lnTo>
                <a:lnTo>
                  <a:pt x="52883" y="55594"/>
                </a:lnTo>
                <a:lnTo>
                  <a:pt x="53202" y="56028"/>
                </a:lnTo>
                <a:lnTo>
                  <a:pt x="53503" y="56471"/>
                </a:lnTo>
                <a:lnTo>
                  <a:pt x="53786" y="56930"/>
                </a:lnTo>
                <a:lnTo>
                  <a:pt x="54060" y="57406"/>
                </a:lnTo>
                <a:lnTo>
                  <a:pt x="54306" y="57891"/>
                </a:lnTo>
                <a:lnTo>
                  <a:pt x="54543" y="58383"/>
                </a:lnTo>
                <a:lnTo>
                  <a:pt x="54762" y="58893"/>
                </a:lnTo>
                <a:lnTo>
                  <a:pt x="54963" y="59419"/>
                </a:lnTo>
                <a:lnTo>
                  <a:pt x="55145" y="59954"/>
                </a:lnTo>
                <a:lnTo>
                  <a:pt x="55309" y="60505"/>
                </a:lnTo>
                <a:lnTo>
                  <a:pt x="55455" y="61064"/>
                </a:lnTo>
                <a:lnTo>
                  <a:pt x="55592" y="61641"/>
                </a:lnTo>
                <a:lnTo>
                  <a:pt x="55702" y="62225"/>
                </a:lnTo>
                <a:lnTo>
                  <a:pt x="55802" y="62827"/>
                </a:lnTo>
                <a:lnTo>
                  <a:pt x="55875" y="63370"/>
                </a:lnTo>
                <a:lnTo>
                  <a:pt x="55939" y="63913"/>
                </a:lnTo>
                <a:lnTo>
                  <a:pt x="55994" y="64455"/>
                </a:lnTo>
                <a:lnTo>
                  <a:pt x="56039" y="64998"/>
                </a:lnTo>
                <a:lnTo>
                  <a:pt x="56076" y="65541"/>
                </a:lnTo>
                <a:lnTo>
                  <a:pt x="56103" y="66084"/>
                </a:lnTo>
                <a:lnTo>
                  <a:pt x="56121" y="66627"/>
                </a:lnTo>
                <a:lnTo>
                  <a:pt x="56131" y="67170"/>
                </a:lnTo>
                <a:lnTo>
                  <a:pt x="56140" y="67713"/>
                </a:lnTo>
                <a:lnTo>
                  <a:pt x="56131" y="68256"/>
                </a:lnTo>
                <a:lnTo>
                  <a:pt x="56121" y="68799"/>
                </a:lnTo>
                <a:lnTo>
                  <a:pt x="56103" y="69342"/>
                </a:lnTo>
                <a:lnTo>
                  <a:pt x="56076" y="69884"/>
                </a:lnTo>
                <a:lnTo>
                  <a:pt x="56048" y="70427"/>
                </a:lnTo>
                <a:lnTo>
                  <a:pt x="55975" y="71513"/>
                </a:lnTo>
                <a:lnTo>
                  <a:pt x="55948" y="71839"/>
                </a:lnTo>
                <a:lnTo>
                  <a:pt x="55939" y="72006"/>
                </a:lnTo>
                <a:lnTo>
                  <a:pt x="55939" y="72165"/>
                </a:lnTo>
                <a:lnTo>
                  <a:pt x="55948" y="72323"/>
                </a:lnTo>
                <a:lnTo>
                  <a:pt x="55957" y="72482"/>
                </a:lnTo>
                <a:lnTo>
                  <a:pt x="55994" y="72641"/>
                </a:lnTo>
                <a:lnTo>
                  <a:pt x="56039" y="72783"/>
                </a:lnTo>
                <a:lnTo>
                  <a:pt x="56094" y="72908"/>
                </a:lnTo>
                <a:lnTo>
                  <a:pt x="56167" y="73042"/>
                </a:lnTo>
                <a:lnTo>
                  <a:pt x="56267" y="73175"/>
                </a:lnTo>
                <a:lnTo>
                  <a:pt x="56377" y="73301"/>
                </a:lnTo>
                <a:lnTo>
                  <a:pt x="56486" y="73409"/>
                </a:lnTo>
                <a:lnTo>
                  <a:pt x="56541" y="73451"/>
                </a:lnTo>
                <a:lnTo>
                  <a:pt x="56605" y="73493"/>
                </a:lnTo>
                <a:lnTo>
                  <a:pt x="56660" y="73518"/>
                </a:lnTo>
                <a:lnTo>
                  <a:pt x="56705" y="73543"/>
                </a:lnTo>
                <a:lnTo>
                  <a:pt x="56760" y="73551"/>
                </a:lnTo>
                <a:lnTo>
                  <a:pt x="56806" y="73559"/>
                </a:lnTo>
                <a:lnTo>
                  <a:pt x="56879" y="73543"/>
                </a:lnTo>
                <a:lnTo>
                  <a:pt x="56942" y="73526"/>
                </a:lnTo>
                <a:lnTo>
                  <a:pt x="57015" y="73509"/>
                </a:lnTo>
                <a:lnTo>
                  <a:pt x="57097" y="73476"/>
                </a:lnTo>
                <a:lnTo>
                  <a:pt x="57243" y="73409"/>
                </a:lnTo>
                <a:lnTo>
                  <a:pt x="57389" y="73317"/>
                </a:lnTo>
                <a:lnTo>
                  <a:pt x="57517" y="73217"/>
                </a:lnTo>
                <a:lnTo>
                  <a:pt x="57636" y="73100"/>
                </a:lnTo>
                <a:lnTo>
                  <a:pt x="57681" y="73042"/>
                </a:lnTo>
                <a:lnTo>
                  <a:pt x="57727" y="72983"/>
                </a:lnTo>
                <a:lnTo>
                  <a:pt x="57763" y="72925"/>
                </a:lnTo>
                <a:lnTo>
                  <a:pt x="57791" y="72866"/>
                </a:lnTo>
                <a:lnTo>
                  <a:pt x="57855" y="72666"/>
                </a:lnTo>
                <a:lnTo>
                  <a:pt x="57909" y="72457"/>
                </a:lnTo>
                <a:lnTo>
                  <a:pt x="57946" y="72240"/>
                </a:lnTo>
                <a:lnTo>
                  <a:pt x="57973" y="72023"/>
                </a:lnTo>
                <a:lnTo>
                  <a:pt x="57991" y="71805"/>
                </a:lnTo>
                <a:lnTo>
                  <a:pt x="58001" y="71588"/>
                </a:lnTo>
                <a:lnTo>
                  <a:pt x="58001" y="71363"/>
                </a:lnTo>
                <a:lnTo>
                  <a:pt x="57991" y="71146"/>
                </a:lnTo>
                <a:lnTo>
                  <a:pt x="57973" y="70010"/>
                </a:lnTo>
                <a:lnTo>
                  <a:pt x="57955" y="68874"/>
                </a:lnTo>
                <a:lnTo>
                  <a:pt x="57946" y="67738"/>
                </a:lnTo>
                <a:lnTo>
                  <a:pt x="57928" y="66602"/>
                </a:lnTo>
                <a:lnTo>
                  <a:pt x="57891" y="65474"/>
                </a:lnTo>
                <a:lnTo>
                  <a:pt x="57873" y="64906"/>
                </a:lnTo>
                <a:lnTo>
                  <a:pt x="57836" y="64338"/>
                </a:lnTo>
                <a:lnTo>
                  <a:pt x="57800" y="63779"/>
                </a:lnTo>
                <a:lnTo>
                  <a:pt x="57754" y="63211"/>
                </a:lnTo>
                <a:lnTo>
                  <a:pt x="57700" y="62651"/>
                </a:lnTo>
                <a:lnTo>
                  <a:pt x="57627" y="62083"/>
                </a:lnTo>
                <a:lnTo>
                  <a:pt x="57581" y="61758"/>
                </a:lnTo>
                <a:lnTo>
                  <a:pt x="57526" y="61432"/>
                </a:lnTo>
                <a:lnTo>
                  <a:pt x="57462" y="61106"/>
                </a:lnTo>
                <a:lnTo>
                  <a:pt x="57399" y="60789"/>
                </a:lnTo>
                <a:lnTo>
                  <a:pt x="57326" y="60471"/>
                </a:lnTo>
                <a:lnTo>
                  <a:pt x="57243" y="60154"/>
                </a:lnTo>
                <a:lnTo>
                  <a:pt x="57152" y="59837"/>
                </a:lnTo>
                <a:lnTo>
                  <a:pt x="57061" y="59528"/>
                </a:lnTo>
                <a:lnTo>
                  <a:pt x="56952" y="59210"/>
                </a:lnTo>
                <a:lnTo>
                  <a:pt x="56851" y="58909"/>
                </a:lnTo>
                <a:lnTo>
                  <a:pt x="56733" y="58600"/>
                </a:lnTo>
                <a:lnTo>
                  <a:pt x="56614" y="58300"/>
                </a:lnTo>
                <a:lnTo>
                  <a:pt x="56486" y="57999"/>
                </a:lnTo>
                <a:lnTo>
                  <a:pt x="56349" y="57698"/>
                </a:lnTo>
                <a:lnTo>
                  <a:pt x="56213" y="57406"/>
                </a:lnTo>
                <a:lnTo>
                  <a:pt x="56067" y="57114"/>
                </a:lnTo>
                <a:lnTo>
                  <a:pt x="55912" y="56830"/>
                </a:lnTo>
                <a:lnTo>
                  <a:pt x="55756" y="56537"/>
                </a:lnTo>
                <a:lnTo>
                  <a:pt x="55592" y="56253"/>
                </a:lnTo>
                <a:lnTo>
                  <a:pt x="55428" y="55978"/>
                </a:lnTo>
                <a:lnTo>
                  <a:pt x="55255" y="55702"/>
                </a:lnTo>
                <a:lnTo>
                  <a:pt x="55072" y="55427"/>
                </a:lnTo>
                <a:lnTo>
                  <a:pt x="54890" y="55159"/>
                </a:lnTo>
                <a:lnTo>
                  <a:pt x="54698" y="54892"/>
                </a:lnTo>
                <a:lnTo>
                  <a:pt x="54498" y="54633"/>
                </a:lnTo>
                <a:lnTo>
                  <a:pt x="54297" y="54374"/>
                </a:lnTo>
                <a:lnTo>
                  <a:pt x="54087" y="54115"/>
                </a:lnTo>
                <a:lnTo>
                  <a:pt x="53877" y="53865"/>
                </a:lnTo>
                <a:lnTo>
                  <a:pt x="53658" y="53614"/>
                </a:lnTo>
                <a:lnTo>
                  <a:pt x="53439" y="53372"/>
                </a:lnTo>
                <a:lnTo>
                  <a:pt x="53211" y="53130"/>
                </a:lnTo>
                <a:lnTo>
                  <a:pt x="52974" y="52896"/>
                </a:lnTo>
                <a:lnTo>
                  <a:pt x="52737" y="52662"/>
                </a:lnTo>
                <a:lnTo>
                  <a:pt x="52500" y="52428"/>
                </a:lnTo>
                <a:lnTo>
                  <a:pt x="52253" y="52203"/>
                </a:lnTo>
                <a:lnTo>
                  <a:pt x="51998" y="51985"/>
                </a:lnTo>
                <a:lnTo>
                  <a:pt x="51743" y="51768"/>
                </a:lnTo>
                <a:lnTo>
                  <a:pt x="51478" y="51559"/>
                </a:lnTo>
                <a:lnTo>
                  <a:pt x="51214" y="51351"/>
                </a:lnTo>
                <a:lnTo>
                  <a:pt x="50949" y="51142"/>
                </a:lnTo>
                <a:lnTo>
                  <a:pt x="50675" y="50950"/>
                </a:lnTo>
                <a:lnTo>
                  <a:pt x="50393" y="50749"/>
                </a:lnTo>
                <a:lnTo>
                  <a:pt x="50119" y="50566"/>
                </a:lnTo>
                <a:lnTo>
                  <a:pt x="49827" y="50382"/>
                </a:lnTo>
                <a:lnTo>
                  <a:pt x="49535" y="50198"/>
                </a:lnTo>
                <a:lnTo>
                  <a:pt x="49243" y="50023"/>
                </a:lnTo>
                <a:lnTo>
                  <a:pt x="48951" y="49856"/>
                </a:lnTo>
                <a:lnTo>
                  <a:pt x="48650" y="49689"/>
                </a:lnTo>
                <a:lnTo>
                  <a:pt x="48340" y="49530"/>
                </a:lnTo>
                <a:lnTo>
                  <a:pt x="48030" y="49371"/>
                </a:lnTo>
                <a:lnTo>
                  <a:pt x="47720" y="49221"/>
                </a:lnTo>
                <a:lnTo>
                  <a:pt x="47409" y="49070"/>
                </a:lnTo>
                <a:lnTo>
                  <a:pt x="47090" y="48937"/>
                </a:lnTo>
                <a:lnTo>
                  <a:pt x="46762" y="48803"/>
                </a:lnTo>
                <a:lnTo>
                  <a:pt x="46443" y="48670"/>
                </a:lnTo>
                <a:lnTo>
                  <a:pt x="46114" y="48544"/>
                </a:lnTo>
                <a:lnTo>
                  <a:pt x="45777" y="48427"/>
                </a:lnTo>
                <a:lnTo>
                  <a:pt x="45448" y="48319"/>
                </a:lnTo>
                <a:lnTo>
                  <a:pt x="45111" y="48210"/>
                </a:lnTo>
                <a:lnTo>
                  <a:pt x="44764" y="48110"/>
                </a:lnTo>
                <a:lnTo>
                  <a:pt x="44426" y="48010"/>
                </a:lnTo>
                <a:lnTo>
                  <a:pt x="44080" y="47926"/>
                </a:lnTo>
                <a:lnTo>
                  <a:pt x="43724" y="47834"/>
                </a:lnTo>
                <a:lnTo>
                  <a:pt x="43377" y="47759"/>
                </a:lnTo>
                <a:lnTo>
                  <a:pt x="42547" y="47592"/>
                </a:lnTo>
                <a:lnTo>
                  <a:pt x="41717" y="47425"/>
                </a:lnTo>
                <a:lnTo>
                  <a:pt x="40048" y="47116"/>
                </a:lnTo>
                <a:lnTo>
                  <a:pt x="38369" y="46807"/>
                </a:lnTo>
                <a:lnTo>
                  <a:pt x="36682" y="46498"/>
                </a:lnTo>
                <a:lnTo>
                  <a:pt x="36791" y="45546"/>
                </a:lnTo>
                <a:lnTo>
                  <a:pt x="36891" y="44585"/>
                </a:lnTo>
                <a:lnTo>
                  <a:pt x="37092" y="42689"/>
                </a:lnTo>
                <a:lnTo>
                  <a:pt x="37202" y="41737"/>
                </a:lnTo>
                <a:lnTo>
                  <a:pt x="37329" y="40793"/>
                </a:lnTo>
                <a:lnTo>
                  <a:pt x="37466" y="39858"/>
                </a:lnTo>
                <a:lnTo>
                  <a:pt x="37548" y="39390"/>
                </a:lnTo>
                <a:lnTo>
                  <a:pt x="37630" y="38922"/>
                </a:lnTo>
                <a:lnTo>
                  <a:pt x="37694" y="38605"/>
                </a:lnTo>
                <a:lnTo>
                  <a:pt x="37767" y="38288"/>
                </a:lnTo>
                <a:lnTo>
                  <a:pt x="37849" y="37979"/>
                </a:lnTo>
                <a:lnTo>
                  <a:pt x="37931" y="37661"/>
                </a:lnTo>
                <a:lnTo>
                  <a:pt x="38023" y="37344"/>
                </a:lnTo>
                <a:lnTo>
                  <a:pt x="38123" y="37035"/>
                </a:lnTo>
                <a:lnTo>
                  <a:pt x="38333" y="36417"/>
                </a:lnTo>
                <a:lnTo>
                  <a:pt x="38561" y="35799"/>
                </a:lnTo>
                <a:lnTo>
                  <a:pt x="38798" y="35181"/>
                </a:lnTo>
                <a:lnTo>
                  <a:pt x="39281" y="33953"/>
                </a:lnTo>
                <a:lnTo>
                  <a:pt x="39318" y="33878"/>
                </a:lnTo>
                <a:lnTo>
                  <a:pt x="39364" y="33794"/>
                </a:lnTo>
                <a:lnTo>
                  <a:pt x="39418" y="33711"/>
                </a:lnTo>
                <a:lnTo>
                  <a:pt x="39482" y="33635"/>
                </a:lnTo>
                <a:lnTo>
                  <a:pt x="39546" y="33560"/>
                </a:lnTo>
                <a:lnTo>
                  <a:pt x="39619" y="33485"/>
                </a:lnTo>
                <a:lnTo>
                  <a:pt x="39783" y="33343"/>
                </a:lnTo>
                <a:lnTo>
                  <a:pt x="39956" y="33209"/>
                </a:lnTo>
                <a:lnTo>
                  <a:pt x="40139" y="33084"/>
                </a:lnTo>
                <a:lnTo>
                  <a:pt x="40331" y="32976"/>
                </a:lnTo>
                <a:lnTo>
                  <a:pt x="40522" y="32884"/>
                </a:lnTo>
                <a:lnTo>
                  <a:pt x="40723" y="32792"/>
                </a:lnTo>
                <a:lnTo>
                  <a:pt x="40914" y="32700"/>
                </a:lnTo>
                <a:lnTo>
                  <a:pt x="41106" y="32600"/>
                </a:lnTo>
                <a:lnTo>
                  <a:pt x="41288" y="32491"/>
                </a:lnTo>
                <a:lnTo>
                  <a:pt x="41462" y="32391"/>
                </a:lnTo>
                <a:lnTo>
                  <a:pt x="41626" y="32282"/>
                </a:lnTo>
                <a:lnTo>
                  <a:pt x="41790" y="32165"/>
                </a:lnTo>
                <a:lnTo>
                  <a:pt x="41945" y="32048"/>
                </a:lnTo>
                <a:lnTo>
                  <a:pt x="42091" y="31923"/>
                </a:lnTo>
                <a:lnTo>
                  <a:pt x="42237" y="31798"/>
                </a:lnTo>
                <a:lnTo>
                  <a:pt x="42374" y="31673"/>
                </a:lnTo>
                <a:lnTo>
                  <a:pt x="42511" y="31539"/>
                </a:lnTo>
                <a:lnTo>
                  <a:pt x="42629" y="31405"/>
                </a:lnTo>
                <a:lnTo>
                  <a:pt x="42748" y="31272"/>
                </a:lnTo>
                <a:lnTo>
                  <a:pt x="42857" y="31130"/>
                </a:lnTo>
                <a:lnTo>
                  <a:pt x="42967" y="30979"/>
                </a:lnTo>
                <a:lnTo>
                  <a:pt x="43067" y="30829"/>
                </a:lnTo>
                <a:lnTo>
                  <a:pt x="43158" y="30679"/>
                </a:lnTo>
                <a:lnTo>
                  <a:pt x="43250" y="30520"/>
                </a:lnTo>
                <a:lnTo>
                  <a:pt x="43332" y="30361"/>
                </a:lnTo>
                <a:lnTo>
                  <a:pt x="43405" y="30194"/>
                </a:lnTo>
                <a:lnTo>
                  <a:pt x="43469" y="30027"/>
                </a:lnTo>
                <a:lnTo>
                  <a:pt x="43532" y="29860"/>
                </a:lnTo>
                <a:lnTo>
                  <a:pt x="43587" y="29685"/>
                </a:lnTo>
                <a:lnTo>
                  <a:pt x="43642" y="29509"/>
                </a:lnTo>
                <a:lnTo>
                  <a:pt x="43688" y="29326"/>
                </a:lnTo>
                <a:lnTo>
                  <a:pt x="43724" y="29142"/>
                </a:lnTo>
                <a:lnTo>
                  <a:pt x="43761" y="28950"/>
                </a:lnTo>
                <a:lnTo>
                  <a:pt x="43788" y="28758"/>
                </a:lnTo>
                <a:lnTo>
                  <a:pt x="43806" y="28557"/>
                </a:lnTo>
                <a:lnTo>
                  <a:pt x="43815" y="28357"/>
                </a:lnTo>
                <a:lnTo>
                  <a:pt x="43824" y="28156"/>
                </a:lnTo>
                <a:lnTo>
                  <a:pt x="43824" y="27981"/>
                </a:lnTo>
                <a:lnTo>
                  <a:pt x="43815" y="27822"/>
                </a:lnTo>
                <a:lnTo>
                  <a:pt x="43797" y="27663"/>
                </a:lnTo>
                <a:lnTo>
                  <a:pt x="43761" y="27505"/>
                </a:lnTo>
                <a:lnTo>
                  <a:pt x="43724" y="27363"/>
                </a:lnTo>
                <a:lnTo>
                  <a:pt x="43669" y="27221"/>
                </a:lnTo>
                <a:lnTo>
                  <a:pt x="43605" y="27087"/>
                </a:lnTo>
                <a:lnTo>
                  <a:pt x="43532" y="26962"/>
                </a:lnTo>
                <a:lnTo>
                  <a:pt x="43450" y="26837"/>
                </a:lnTo>
                <a:lnTo>
                  <a:pt x="43359" y="26720"/>
                </a:lnTo>
                <a:lnTo>
                  <a:pt x="43250" y="26611"/>
                </a:lnTo>
                <a:lnTo>
                  <a:pt x="43131" y="26502"/>
                </a:lnTo>
                <a:lnTo>
                  <a:pt x="43003" y="26402"/>
                </a:lnTo>
                <a:lnTo>
                  <a:pt x="42867" y="26310"/>
                </a:lnTo>
                <a:lnTo>
                  <a:pt x="42721" y="26218"/>
                </a:lnTo>
                <a:lnTo>
                  <a:pt x="42565" y="26135"/>
                </a:lnTo>
                <a:lnTo>
                  <a:pt x="42401" y="26060"/>
                </a:lnTo>
                <a:lnTo>
                  <a:pt x="42237" y="26001"/>
                </a:lnTo>
                <a:lnTo>
                  <a:pt x="42082" y="25960"/>
                </a:lnTo>
                <a:lnTo>
                  <a:pt x="41918" y="25926"/>
                </a:lnTo>
                <a:lnTo>
                  <a:pt x="41763" y="25901"/>
                </a:lnTo>
                <a:lnTo>
                  <a:pt x="41608" y="25893"/>
                </a:lnTo>
                <a:lnTo>
                  <a:pt x="41453" y="25901"/>
                </a:lnTo>
                <a:lnTo>
                  <a:pt x="41307" y="25918"/>
                </a:lnTo>
                <a:lnTo>
                  <a:pt x="41161" y="25951"/>
                </a:lnTo>
                <a:lnTo>
                  <a:pt x="41006" y="25985"/>
                </a:lnTo>
                <a:lnTo>
                  <a:pt x="40860" y="26043"/>
                </a:lnTo>
                <a:lnTo>
                  <a:pt x="40723" y="26102"/>
                </a:lnTo>
                <a:lnTo>
                  <a:pt x="40577" y="26177"/>
                </a:lnTo>
                <a:lnTo>
                  <a:pt x="40440" y="26252"/>
                </a:lnTo>
                <a:lnTo>
                  <a:pt x="40294" y="26344"/>
                </a:lnTo>
                <a:lnTo>
                  <a:pt x="40157" y="26452"/>
                </a:lnTo>
                <a:lnTo>
                  <a:pt x="40048" y="26528"/>
                </a:lnTo>
                <a:lnTo>
                  <a:pt x="39947" y="26603"/>
                </a:lnTo>
                <a:lnTo>
                  <a:pt x="39792" y="26703"/>
                </a:lnTo>
                <a:lnTo>
                  <a:pt x="39801" y="23980"/>
                </a:lnTo>
                <a:lnTo>
                  <a:pt x="39801" y="22627"/>
                </a:lnTo>
                <a:lnTo>
                  <a:pt x="39792" y="21942"/>
                </a:lnTo>
                <a:lnTo>
                  <a:pt x="39783" y="21266"/>
                </a:lnTo>
                <a:lnTo>
                  <a:pt x="39774" y="20990"/>
                </a:lnTo>
                <a:lnTo>
                  <a:pt x="39756" y="20714"/>
                </a:lnTo>
                <a:lnTo>
                  <a:pt x="39738" y="20439"/>
                </a:lnTo>
                <a:lnTo>
                  <a:pt x="39701" y="20163"/>
                </a:lnTo>
                <a:lnTo>
                  <a:pt x="39665" y="19896"/>
                </a:lnTo>
                <a:lnTo>
                  <a:pt x="39610" y="19620"/>
                </a:lnTo>
                <a:lnTo>
                  <a:pt x="39555" y="19353"/>
                </a:lnTo>
                <a:lnTo>
                  <a:pt x="39473" y="19094"/>
                </a:lnTo>
                <a:lnTo>
                  <a:pt x="39418" y="18910"/>
                </a:lnTo>
                <a:lnTo>
                  <a:pt x="39354" y="18743"/>
                </a:lnTo>
                <a:lnTo>
                  <a:pt x="39281" y="18568"/>
                </a:lnTo>
                <a:lnTo>
                  <a:pt x="39208" y="18409"/>
                </a:lnTo>
                <a:lnTo>
                  <a:pt x="39126" y="18250"/>
                </a:lnTo>
                <a:lnTo>
                  <a:pt x="39044" y="18100"/>
                </a:lnTo>
                <a:lnTo>
                  <a:pt x="38953" y="17958"/>
                </a:lnTo>
                <a:lnTo>
                  <a:pt x="38862" y="17816"/>
                </a:lnTo>
                <a:lnTo>
                  <a:pt x="38761" y="17682"/>
                </a:lnTo>
                <a:lnTo>
                  <a:pt x="38652" y="17557"/>
                </a:lnTo>
                <a:lnTo>
                  <a:pt x="38543" y="17432"/>
                </a:lnTo>
                <a:lnTo>
                  <a:pt x="38424" y="17315"/>
                </a:lnTo>
                <a:lnTo>
                  <a:pt x="38305" y="17198"/>
                </a:lnTo>
                <a:lnTo>
                  <a:pt x="38178" y="17089"/>
                </a:lnTo>
                <a:lnTo>
                  <a:pt x="38050" y="16989"/>
                </a:lnTo>
                <a:lnTo>
                  <a:pt x="37922" y="16897"/>
                </a:lnTo>
                <a:lnTo>
                  <a:pt x="37785" y="16797"/>
                </a:lnTo>
                <a:lnTo>
                  <a:pt x="37639" y="16714"/>
                </a:lnTo>
                <a:lnTo>
                  <a:pt x="37493" y="16630"/>
                </a:lnTo>
                <a:lnTo>
                  <a:pt x="37338" y="16555"/>
                </a:lnTo>
                <a:lnTo>
                  <a:pt x="37183" y="16480"/>
                </a:lnTo>
                <a:lnTo>
                  <a:pt x="37028" y="16413"/>
                </a:lnTo>
                <a:lnTo>
                  <a:pt x="36864" y="16354"/>
                </a:lnTo>
                <a:lnTo>
                  <a:pt x="36700" y="16296"/>
                </a:lnTo>
                <a:lnTo>
                  <a:pt x="36526" y="16237"/>
                </a:lnTo>
                <a:lnTo>
                  <a:pt x="36353" y="16187"/>
                </a:lnTo>
                <a:lnTo>
                  <a:pt x="36171" y="16146"/>
                </a:lnTo>
                <a:lnTo>
                  <a:pt x="35988" y="16104"/>
                </a:lnTo>
                <a:lnTo>
                  <a:pt x="35806" y="16070"/>
                </a:lnTo>
                <a:lnTo>
                  <a:pt x="35614" y="16045"/>
                </a:lnTo>
                <a:lnTo>
                  <a:pt x="35222" y="15995"/>
                </a:lnTo>
                <a:lnTo>
                  <a:pt x="34191" y="15895"/>
                </a:lnTo>
                <a:lnTo>
                  <a:pt x="33160" y="15803"/>
                </a:lnTo>
                <a:lnTo>
                  <a:pt x="31090" y="15636"/>
                </a:lnTo>
                <a:lnTo>
                  <a:pt x="29019" y="15452"/>
                </a:lnTo>
                <a:lnTo>
                  <a:pt x="27988" y="15360"/>
                </a:lnTo>
                <a:lnTo>
                  <a:pt x="26957" y="15252"/>
                </a:lnTo>
                <a:lnTo>
                  <a:pt x="25789" y="15127"/>
                </a:lnTo>
                <a:lnTo>
                  <a:pt x="24622" y="14985"/>
                </a:lnTo>
                <a:lnTo>
                  <a:pt x="22296" y="14692"/>
                </a:lnTo>
                <a:lnTo>
                  <a:pt x="21128" y="14550"/>
                </a:lnTo>
                <a:lnTo>
                  <a:pt x="19969" y="14417"/>
                </a:lnTo>
                <a:lnTo>
                  <a:pt x="18802" y="14291"/>
                </a:lnTo>
                <a:lnTo>
                  <a:pt x="18218" y="14241"/>
                </a:lnTo>
                <a:lnTo>
                  <a:pt x="17625" y="14191"/>
                </a:lnTo>
                <a:lnTo>
                  <a:pt x="17214" y="14149"/>
                </a:lnTo>
                <a:lnTo>
                  <a:pt x="16813" y="14083"/>
                </a:lnTo>
                <a:lnTo>
                  <a:pt x="16421" y="14007"/>
                </a:lnTo>
                <a:lnTo>
                  <a:pt x="16038" y="13916"/>
                </a:lnTo>
                <a:lnTo>
                  <a:pt x="15664" y="13807"/>
                </a:lnTo>
                <a:lnTo>
                  <a:pt x="15299" y="13682"/>
                </a:lnTo>
                <a:lnTo>
                  <a:pt x="14943" y="13548"/>
                </a:lnTo>
                <a:lnTo>
                  <a:pt x="14596" y="13398"/>
                </a:lnTo>
                <a:lnTo>
                  <a:pt x="14259" y="13231"/>
                </a:lnTo>
                <a:lnTo>
                  <a:pt x="13921" y="13055"/>
                </a:lnTo>
                <a:lnTo>
                  <a:pt x="13593" y="12871"/>
                </a:lnTo>
                <a:lnTo>
                  <a:pt x="13273" y="12679"/>
                </a:lnTo>
                <a:lnTo>
                  <a:pt x="12954" y="12471"/>
                </a:lnTo>
                <a:lnTo>
                  <a:pt x="12635" y="12253"/>
                </a:lnTo>
                <a:lnTo>
                  <a:pt x="12325" y="12028"/>
                </a:lnTo>
                <a:lnTo>
                  <a:pt x="12024" y="11794"/>
                </a:lnTo>
                <a:lnTo>
                  <a:pt x="11787" y="11602"/>
                </a:lnTo>
                <a:lnTo>
                  <a:pt x="11677" y="11502"/>
                </a:lnTo>
                <a:lnTo>
                  <a:pt x="11568" y="11401"/>
                </a:lnTo>
                <a:lnTo>
                  <a:pt x="11476" y="11293"/>
                </a:lnTo>
                <a:lnTo>
                  <a:pt x="11376" y="11193"/>
                </a:lnTo>
                <a:lnTo>
                  <a:pt x="11294" y="11084"/>
                </a:lnTo>
                <a:lnTo>
                  <a:pt x="11212" y="10975"/>
                </a:lnTo>
                <a:lnTo>
                  <a:pt x="11139" y="10867"/>
                </a:lnTo>
                <a:lnTo>
                  <a:pt x="11066" y="10758"/>
                </a:lnTo>
                <a:lnTo>
                  <a:pt x="11002" y="10641"/>
                </a:lnTo>
                <a:lnTo>
                  <a:pt x="10947" y="10533"/>
                </a:lnTo>
                <a:lnTo>
                  <a:pt x="10893" y="10416"/>
                </a:lnTo>
                <a:lnTo>
                  <a:pt x="10847" y="10299"/>
                </a:lnTo>
                <a:lnTo>
                  <a:pt x="10765" y="10057"/>
                </a:lnTo>
                <a:lnTo>
                  <a:pt x="10710" y="9815"/>
                </a:lnTo>
                <a:lnTo>
                  <a:pt x="10674" y="9564"/>
                </a:lnTo>
                <a:lnTo>
                  <a:pt x="10646" y="9313"/>
                </a:lnTo>
                <a:lnTo>
                  <a:pt x="10646" y="9054"/>
                </a:lnTo>
                <a:lnTo>
                  <a:pt x="10664" y="8796"/>
                </a:lnTo>
                <a:lnTo>
                  <a:pt x="10701" y="8528"/>
                </a:lnTo>
                <a:lnTo>
                  <a:pt x="10756" y="8253"/>
                </a:lnTo>
                <a:lnTo>
                  <a:pt x="10829" y="7985"/>
                </a:lnTo>
                <a:lnTo>
                  <a:pt x="10938" y="7618"/>
                </a:lnTo>
                <a:lnTo>
                  <a:pt x="11066" y="7259"/>
                </a:lnTo>
                <a:lnTo>
                  <a:pt x="11212" y="6908"/>
                </a:lnTo>
                <a:lnTo>
                  <a:pt x="11367" y="6574"/>
                </a:lnTo>
                <a:lnTo>
                  <a:pt x="11549" y="6248"/>
                </a:lnTo>
                <a:lnTo>
                  <a:pt x="11641" y="6089"/>
                </a:lnTo>
                <a:lnTo>
                  <a:pt x="11741" y="5939"/>
                </a:lnTo>
                <a:lnTo>
                  <a:pt x="11841" y="5789"/>
                </a:lnTo>
                <a:lnTo>
                  <a:pt x="11951" y="5638"/>
                </a:lnTo>
                <a:lnTo>
                  <a:pt x="12060" y="5496"/>
                </a:lnTo>
                <a:lnTo>
                  <a:pt x="12179" y="5354"/>
                </a:lnTo>
                <a:lnTo>
                  <a:pt x="12297" y="5221"/>
                </a:lnTo>
                <a:lnTo>
                  <a:pt x="12425" y="5087"/>
                </a:lnTo>
                <a:lnTo>
                  <a:pt x="12553" y="4962"/>
                </a:lnTo>
                <a:lnTo>
                  <a:pt x="12690" y="4837"/>
                </a:lnTo>
                <a:lnTo>
                  <a:pt x="12836" y="4720"/>
                </a:lnTo>
                <a:lnTo>
                  <a:pt x="12982" y="4603"/>
                </a:lnTo>
                <a:lnTo>
                  <a:pt x="13128" y="4494"/>
                </a:lnTo>
                <a:lnTo>
                  <a:pt x="13283" y="4394"/>
                </a:lnTo>
                <a:lnTo>
                  <a:pt x="13447" y="4294"/>
                </a:lnTo>
                <a:lnTo>
                  <a:pt x="13611" y="4193"/>
                </a:lnTo>
                <a:lnTo>
                  <a:pt x="13784" y="4102"/>
                </a:lnTo>
                <a:lnTo>
                  <a:pt x="13958" y="4018"/>
                </a:lnTo>
                <a:lnTo>
                  <a:pt x="14140" y="3943"/>
                </a:lnTo>
                <a:lnTo>
                  <a:pt x="14332" y="3868"/>
                </a:lnTo>
                <a:lnTo>
                  <a:pt x="14523" y="3801"/>
                </a:lnTo>
                <a:lnTo>
                  <a:pt x="14724" y="3734"/>
                </a:lnTo>
                <a:lnTo>
                  <a:pt x="15691" y="3450"/>
                </a:lnTo>
                <a:lnTo>
                  <a:pt x="16676" y="3191"/>
                </a:lnTo>
                <a:lnTo>
                  <a:pt x="17661" y="2941"/>
                </a:lnTo>
                <a:lnTo>
                  <a:pt x="18656" y="2707"/>
                </a:lnTo>
                <a:lnTo>
                  <a:pt x="19650" y="2490"/>
                </a:lnTo>
                <a:lnTo>
                  <a:pt x="20653" y="2281"/>
                </a:lnTo>
                <a:lnTo>
                  <a:pt x="21648" y="2089"/>
                </a:lnTo>
                <a:lnTo>
                  <a:pt x="22651" y="1905"/>
                </a:lnTo>
                <a:lnTo>
                  <a:pt x="22971" y="1855"/>
                </a:lnTo>
                <a:lnTo>
                  <a:pt x="23281" y="1813"/>
                </a:lnTo>
                <a:lnTo>
                  <a:pt x="23591" y="1771"/>
                </a:lnTo>
                <a:lnTo>
                  <a:pt x="23901" y="1738"/>
                </a:lnTo>
                <a:lnTo>
                  <a:pt x="24211" y="1713"/>
                </a:lnTo>
                <a:lnTo>
                  <a:pt x="24521" y="1688"/>
                </a:lnTo>
                <a:lnTo>
                  <a:pt x="25151" y="1663"/>
                </a:lnTo>
                <a:lnTo>
                  <a:pt x="25771" y="1654"/>
                </a:lnTo>
                <a:lnTo>
                  <a:pt x="26401" y="1654"/>
                </a:lnTo>
                <a:lnTo>
                  <a:pt x="27021" y="1679"/>
                </a:lnTo>
                <a:lnTo>
                  <a:pt x="27641" y="1713"/>
                </a:lnTo>
                <a:lnTo>
                  <a:pt x="28271" y="1755"/>
                </a:lnTo>
                <a:lnTo>
                  <a:pt x="28891" y="1805"/>
                </a:lnTo>
                <a:lnTo>
                  <a:pt x="30141" y="1922"/>
                </a:lnTo>
                <a:lnTo>
                  <a:pt x="31391" y="2047"/>
                </a:lnTo>
                <a:lnTo>
                  <a:pt x="32631" y="2164"/>
                </a:lnTo>
                <a:lnTo>
                  <a:pt x="33498" y="2247"/>
                </a:lnTo>
                <a:lnTo>
                  <a:pt x="33927" y="2297"/>
                </a:lnTo>
                <a:lnTo>
                  <a:pt x="34355" y="2348"/>
                </a:lnTo>
                <a:lnTo>
                  <a:pt x="34775" y="2414"/>
                </a:lnTo>
                <a:lnTo>
                  <a:pt x="35204" y="2481"/>
                </a:lnTo>
                <a:lnTo>
                  <a:pt x="35623" y="2556"/>
                </a:lnTo>
                <a:lnTo>
                  <a:pt x="36043" y="2640"/>
                </a:lnTo>
                <a:lnTo>
                  <a:pt x="36463" y="2740"/>
                </a:lnTo>
                <a:lnTo>
                  <a:pt x="36873" y="2849"/>
                </a:lnTo>
                <a:lnTo>
                  <a:pt x="37284" y="2966"/>
                </a:lnTo>
                <a:lnTo>
                  <a:pt x="37685" y="3091"/>
                </a:lnTo>
                <a:lnTo>
                  <a:pt x="38086" y="3233"/>
                </a:lnTo>
                <a:lnTo>
                  <a:pt x="38488" y="3392"/>
                </a:lnTo>
                <a:lnTo>
                  <a:pt x="38880" y="3559"/>
                </a:lnTo>
                <a:lnTo>
                  <a:pt x="39272" y="3742"/>
                </a:lnTo>
                <a:lnTo>
                  <a:pt x="39655" y="3943"/>
                </a:lnTo>
                <a:lnTo>
                  <a:pt x="40029" y="4143"/>
                </a:lnTo>
                <a:lnTo>
                  <a:pt x="40385" y="4360"/>
                </a:lnTo>
                <a:lnTo>
                  <a:pt x="40732" y="4594"/>
                </a:lnTo>
                <a:lnTo>
                  <a:pt x="41060" y="4828"/>
                </a:lnTo>
                <a:lnTo>
                  <a:pt x="41380" y="5079"/>
                </a:lnTo>
                <a:lnTo>
                  <a:pt x="41526" y="5212"/>
                </a:lnTo>
                <a:lnTo>
                  <a:pt x="41671" y="5346"/>
                </a:lnTo>
                <a:lnTo>
                  <a:pt x="41817" y="5480"/>
                </a:lnTo>
                <a:lnTo>
                  <a:pt x="41954" y="5622"/>
                </a:lnTo>
                <a:lnTo>
                  <a:pt x="42082" y="5764"/>
                </a:lnTo>
                <a:lnTo>
                  <a:pt x="42210" y="5914"/>
                </a:lnTo>
                <a:lnTo>
                  <a:pt x="42337" y="6064"/>
                </a:lnTo>
                <a:lnTo>
                  <a:pt x="42447" y="6215"/>
                </a:lnTo>
                <a:lnTo>
                  <a:pt x="42565" y="6373"/>
                </a:lnTo>
                <a:lnTo>
                  <a:pt x="42675" y="6540"/>
                </a:lnTo>
                <a:lnTo>
                  <a:pt x="42775" y="6707"/>
                </a:lnTo>
                <a:lnTo>
                  <a:pt x="42867" y="6874"/>
                </a:lnTo>
                <a:lnTo>
                  <a:pt x="42958" y="7050"/>
                </a:lnTo>
                <a:lnTo>
                  <a:pt x="43040" y="7234"/>
                </a:lnTo>
                <a:lnTo>
                  <a:pt x="43122" y="7417"/>
                </a:lnTo>
                <a:lnTo>
                  <a:pt x="43195" y="7601"/>
                </a:lnTo>
                <a:lnTo>
                  <a:pt x="43259" y="7793"/>
                </a:lnTo>
                <a:lnTo>
                  <a:pt x="43323" y="7994"/>
                </a:lnTo>
                <a:lnTo>
                  <a:pt x="43377" y="8194"/>
                </a:lnTo>
                <a:lnTo>
                  <a:pt x="43423" y="8403"/>
                </a:lnTo>
                <a:lnTo>
                  <a:pt x="43450" y="8570"/>
                </a:lnTo>
                <a:lnTo>
                  <a:pt x="43469" y="8737"/>
                </a:lnTo>
                <a:lnTo>
                  <a:pt x="43478" y="8904"/>
                </a:lnTo>
                <a:lnTo>
                  <a:pt x="43478" y="9080"/>
                </a:lnTo>
                <a:lnTo>
                  <a:pt x="43469" y="9263"/>
                </a:lnTo>
                <a:lnTo>
                  <a:pt x="43450" y="9447"/>
                </a:lnTo>
                <a:lnTo>
                  <a:pt x="43423" y="9631"/>
                </a:lnTo>
                <a:lnTo>
                  <a:pt x="43387" y="9815"/>
                </a:lnTo>
                <a:lnTo>
                  <a:pt x="43341" y="10007"/>
                </a:lnTo>
                <a:lnTo>
                  <a:pt x="43286" y="10190"/>
                </a:lnTo>
                <a:lnTo>
                  <a:pt x="43222" y="10382"/>
                </a:lnTo>
                <a:lnTo>
                  <a:pt x="43158" y="10566"/>
                </a:lnTo>
                <a:lnTo>
                  <a:pt x="43076" y="10758"/>
                </a:lnTo>
                <a:lnTo>
                  <a:pt x="42994" y="10942"/>
                </a:lnTo>
                <a:lnTo>
                  <a:pt x="42903" y="11134"/>
                </a:lnTo>
                <a:lnTo>
                  <a:pt x="42812" y="11318"/>
                </a:lnTo>
                <a:lnTo>
                  <a:pt x="42711" y="11493"/>
                </a:lnTo>
                <a:lnTo>
                  <a:pt x="42602" y="11669"/>
                </a:lnTo>
                <a:lnTo>
                  <a:pt x="42493" y="11844"/>
                </a:lnTo>
                <a:lnTo>
                  <a:pt x="42374" y="12011"/>
                </a:lnTo>
                <a:lnTo>
                  <a:pt x="42246" y="12178"/>
                </a:lnTo>
                <a:lnTo>
                  <a:pt x="42118" y="12337"/>
                </a:lnTo>
                <a:lnTo>
                  <a:pt x="41991" y="12487"/>
                </a:lnTo>
                <a:lnTo>
                  <a:pt x="41854" y="12638"/>
                </a:lnTo>
                <a:lnTo>
                  <a:pt x="41717" y="12780"/>
                </a:lnTo>
                <a:lnTo>
                  <a:pt x="41571" y="12913"/>
                </a:lnTo>
                <a:lnTo>
                  <a:pt x="41425" y="13039"/>
                </a:lnTo>
                <a:lnTo>
                  <a:pt x="41270" y="13147"/>
                </a:lnTo>
                <a:lnTo>
                  <a:pt x="41124" y="13256"/>
                </a:lnTo>
                <a:lnTo>
                  <a:pt x="40969" y="13356"/>
                </a:lnTo>
                <a:lnTo>
                  <a:pt x="40814" y="13439"/>
                </a:lnTo>
                <a:lnTo>
                  <a:pt x="40650" y="13523"/>
                </a:lnTo>
                <a:lnTo>
                  <a:pt x="40476" y="13598"/>
                </a:lnTo>
                <a:lnTo>
                  <a:pt x="40303" y="13690"/>
                </a:lnTo>
                <a:lnTo>
                  <a:pt x="40130" y="13782"/>
                </a:lnTo>
                <a:lnTo>
                  <a:pt x="39966" y="13882"/>
                </a:lnTo>
                <a:lnTo>
                  <a:pt x="39801" y="13991"/>
                </a:lnTo>
                <a:lnTo>
                  <a:pt x="39646" y="14099"/>
                </a:lnTo>
                <a:lnTo>
                  <a:pt x="39491" y="14216"/>
                </a:lnTo>
                <a:lnTo>
                  <a:pt x="39354" y="14341"/>
                </a:lnTo>
                <a:lnTo>
                  <a:pt x="39309" y="14383"/>
                </a:lnTo>
                <a:lnTo>
                  <a:pt x="39281" y="14425"/>
                </a:lnTo>
                <a:lnTo>
                  <a:pt x="39218" y="14525"/>
                </a:lnTo>
                <a:lnTo>
                  <a:pt x="39172" y="14634"/>
                </a:lnTo>
                <a:lnTo>
                  <a:pt x="39126" y="14751"/>
                </a:lnTo>
                <a:lnTo>
                  <a:pt x="39062" y="14993"/>
                </a:lnTo>
                <a:lnTo>
                  <a:pt x="39026" y="15110"/>
                </a:lnTo>
                <a:lnTo>
                  <a:pt x="38990" y="15227"/>
                </a:lnTo>
                <a:lnTo>
                  <a:pt x="39236" y="15285"/>
                </a:lnTo>
                <a:lnTo>
                  <a:pt x="39482" y="15344"/>
                </a:lnTo>
                <a:lnTo>
                  <a:pt x="39610" y="15369"/>
                </a:lnTo>
                <a:lnTo>
                  <a:pt x="39728" y="15386"/>
                </a:lnTo>
                <a:lnTo>
                  <a:pt x="39847" y="15402"/>
                </a:lnTo>
                <a:lnTo>
                  <a:pt x="39975" y="15411"/>
                </a:lnTo>
                <a:lnTo>
                  <a:pt x="40175" y="15402"/>
                </a:lnTo>
                <a:lnTo>
                  <a:pt x="40376" y="15386"/>
                </a:lnTo>
                <a:lnTo>
                  <a:pt x="40568" y="15369"/>
                </a:lnTo>
                <a:lnTo>
                  <a:pt x="40750" y="15335"/>
                </a:lnTo>
                <a:lnTo>
                  <a:pt x="40933" y="15302"/>
                </a:lnTo>
                <a:lnTo>
                  <a:pt x="41115" y="15260"/>
                </a:lnTo>
                <a:lnTo>
                  <a:pt x="41279" y="15210"/>
                </a:lnTo>
                <a:lnTo>
                  <a:pt x="41453" y="15152"/>
                </a:lnTo>
                <a:lnTo>
                  <a:pt x="41608" y="15093"/>
                </a:lnTo>
                <a:lnTo>
                  <a:pt x="41763" y="15026"/>
                </a:lnTo>
                <a:lnTo>
                  <a:pt x="41918" y="14960"/>
                </a:lnTo>
                <a:lnTo>
                  <a:pt x="42064" y="14876"/>
                </a:lnTo>
                <a:lnTo>
                  <a:pt x="42210" y="14793"/>
                </a:lnTo>
                <a:lnTo>
                  <a:pt x="42347" y="14709"/>
                </a:lnTo>
                <a:lnTo>
                  <a:pt x="42483" y="14617"/>
                </a:lnTo>
                <a:lnTo>
                  <a:pt x="42611" y="14517"/>
                </a:lnTo>
                <a:lnTo>
                  <a:pt x="42739" y="14417"/>
                </a:lnTo>
                <a:lnTo>
                  <a:pt x="42867" y="14308"/>
                </a:lnTo>
                <a:lnTo>
                  <a:pt x="43104" y="14083"/>
                </a:lnTo>
                <a:lnTo>
                  <a:pt x="43341" y="13840"/>
                </a:lnTo>
                <a:lnTo>
                  <a:pt x="43551" y="13590"/>
                </a:lnTo>
                <a:lnTo>
                  <a:pt x="43761" y="13322"/>
                </a:lnTo>
                <a:lnTo>
                  <a:pt x="43961" y="13047"/>
                </a:lnTo>
                <a:lnTo>
                  <a:pt x="44162" y="12771"/>
                </a:lnTo>
                <a:lnTo>
                  <a:pt x="44344" y="12479"/>
                </a:lnTo>
                <a:lnTo>
                  <a:pt x="44527" y="12187"/>
                </a:lnTo>
                <a:lnTo>
                  <a:pt x="44700" y="11886"/>
                </a:lnTo>
                <a:lnTo>
                  <a:pt x="45047" y="11276"/>
                </a:lnTo>
                <a:lnTo>
                  <a:pt x="45266" y="11418"/>
                </a:lnTo>
                <a:lnTo>
                  <a:pt x="45485" y="11577"/>
                </a:lnTo>
                <a:lnTo>
                  <a:pt x="45685" y="11744"/>
                </a:lnTo>
                <a:lnTo>
                  <a:pt x="45886" y="11919"/>
                </a:lnTo>
                <a:lnTo>
                  <a:pt x="46078" y="12103"/>
                </a:lnTo>
                <a:lnTo>
                  <a:pt x="46269" y="12304"/>
                </a:lnTo>
                <a:lnTo>
                  <a:pt x="46443" y="12512"/>
                </a:lnTo>
                <a:lnTo>
                  <a:pt x="46616" y="12729"/>
                </a:lnTo>
                <a:lnTo>
                  <a:pt x="46780" y="12947"/>
                </a:lnTo>
                <a:lnTo>
                  <a:pt x="46935" y="13181"/>
                </a:lnTo>
                <a:lnTo>
                  <a:pt x="47090" y="13414"/>
                </a:lnTo>
                <a:lnTo>
                  <a:pt x="47227" y="13665"/>
                </a:lnTo>
                <a:lnTo>
                  <a:pt x="47355" y="13907"/>
                </a:lnTo>
                <a:lnTo>
                  <a:pt x="47473" y="14166"/>
                </a:lnTo>
                <a:lnTo>
                  <a:pt x="47592" y="14425"/>
                </a:lnTo>
                <a:lnTo>
                  <a:pt x="47692" y="14692"/>
                </a:lnTo>
                <a:lnTo>
                  <a:pt x="47784" y="14960"/>
                </a:lnTo>
                <a:lnTo>
                  <a:pt x="47866" y="15227"/>
                </a:lnTo>
                <a:lnTo>
                  <a:pt x="47939" y="15494"/>
                </a:lnTo>
                <a:lnTo>
                  <a:pt x="48002" y="15770"/>
                </a:lnTo>
                <a:lnTo>
                  <a:pt x="48057" y="16045"/>
                </a:lnTo>
                <a:lnTo>
                  <a:pt x="48094" y="16321"/>
                </a:lnTo>
                <a:lnTo>
                  <a:pt x="48121" y="16597"/>
                </a:lnTo>
                <a:lnTo>
                  <a:pt x="48139" y="16872"/>
                </a:lnTo>
                <a:lnTo>
                  <a:pt x="48139" y="17148"/>
                </a:lnTo>
                <a:lnTo>
                  <a:pt x="48139" y="17423"/>
                </a:lnTo>
                <a:lnTo>
                  <a:pt x="48121" y="17691"/>
                </a:lnTo>
                <a:lnTo>
                  <a:pt x="48085" y="17966"/>
                </a:lnTo>
                <a:lnTo>
                  <a:pt x="48039" y="18225"/>
                </a:lnTo>
                <a:lnTo>
                  <a:pt x="47984" y="18493"/>
                </a:lnTo>
                <a:lnTo>
                  <a:pt x="47911" y="18743"/>
                </a:lnTo>
                <a:lnTo>
                  <a:pt x="47820" y="18994"/>
                </a:lnTo>
                <a:lnTo>
                  <a:pt x="47674" y="19370"/>
                </a:lnTo>
                <a:lnTo>
                  <a:pt x="47528" y="19745"/>
                </a:lnTo>
                <a:lnTo>
                  <a:pt x="47373" y="20113"/>
                </a:lnTo>
                <a:lnTo>
                  <a:pt x="47209" y="20489"/>
                </a:lnTo>
                <a:lnTo>
                  <a:pt x="46862" y="21215"/>
                </a:lnTo>
                <a:lnTo>
                  <a:pt x="46506" y="21950"/>
                </a:lnTo>
                <a:lnTo>
                  <a:pt x="46141" y="22677"/>
                </a:lnTo>
                <a:lnTo>
                  <a:pt x="45767" y="23395"/>
                </a:lnTo>
                <a:lnTo>
                  <a:pt x="45403" y="24122"/>
                </a:lnTo>
                <a:lnTo>
                  <a:pt x="45038" y="24849"/>
                </a:lnTo>
                <a:lnTo>
                  <a:pt x="44956" y="24999"/>
                </a:lnTo>
                <a:lnTo>
                  <a:pt x="44855" y="25149"/>
                </a:lnTo>
                <a:lnTo>
                  <a:pt x="44655" y="25450"/>
                </a:lnTo>
                <a:lnTo>
                  <a:pt x="44554" y="25592"/>
                </a:lnTo>
                <a:lnTo>
                  <a:pt x="44463" y="25742"/>
                </a:lnTo>
                <a:lnTo>
                  <a:pt x="44390" y="25893"/>
                </a:lnTo>
                <a:lnTo>
                  <a:pt x="44326" y="26051"/>
                </a:lnTo>
                <a:lnTo>
                  <a:pt x="44299" y="26185"/>
                </a:lnTo>
                <a:lnTo>
                  <a:pt x="44271" y="26335"/>
                </a:lnTo>
                <a:lnTo>
                  <a:pt x="44262" y="26486"/>
                </a:lnTo>
                <a:lnTo>
                  <a:pt x="44271" y="26636"/>
                </a:lnTo>
                <a:lnTo>
                  <a:pt x="44290" y="26778"/>
                </a:lnTo>
                <a:lnTo>
                  <a:pt x="44326" y="26912"/>
                </a:lnTo>
                <a:lnTo>
                  <a:pt x="44344" y="26970"/>
                </a:lnTo>
                <a:lnTo>
                  <a:pt x="44372" y="27020"/>
                </a:lnTo>
                <a:lnTo>
                  <a:pt x="44408" y="27062"/>
                </a:lnTo>
                <a:lnTo>
                  <a:pt x="44445" y="27104"/>
                </a:lnTo>
                <a:lnTo>
                  <a:pt x="44490" y="27137"/>
                </a:lnTo>
                <a:lnTo>
                  <a:pt x="44554" y="27162"/>
                </a:lnTo>
                <a:lnTo>
                  <a:pt x="44609" y="27187"/>
                </a:lnTo>
                <a:lnTo>
                  <a:pt x="44682" y="27204"/>
                </a:lnTo>
                <a:lnTo>
                  <a:pt x="44828" y="27221"/>
                </a:lnTo>
                <a:lnTo>
                  <a:pt x="44992" y="27229"/>
                </a:lnTo>
                <a:lnTo>
                  <a:pt x="45156" y="27221"/>
                </a:lnTo>
                <a:lnTo>
                  <a:pt x="45320" y="27204"/>
                </a:lnTo>
                <a:lnTo>
                  <a:pt x="45476" y="27171"/>
                </a:lnTo>
                <a:lnTo>
                  <a:pt x="45612" y="27129"/>
                </a:lnTo>
                <a:lnTo>
                  <a:pt x="45758" y="27070"/>
                </a:lnTo>
                <a:lnTo>
                  <a:pt x="45895" y="26995"/>
                </a:lnTo>
                <a:lnTo>
                  <a:pt x="46023" y="26912"/>
                </a:lnTo>
                <a:lnTo>
                  <a:pt x="46151" y="26812"/>
                </a:lnTo>
                <a:lnTo>
                  <a:pt x="46278" y="26711"/>
                </a:lnTo>
                <a:lnTo>
                  <a:pt x="46388" y="26594"/>
                </a:lnTo>
                <a:lnTo>
                  <a:pt x="46497" y="26486"/>
                </a:lnTo>
                <a:lnTo>
                  <a:pt x="46588" y="26369"/>
                </a:lnTo>
                <a:lnTo>
                  <a:pt x="46926" y="25918"/>
                </a:lnTo>
                <a:lnTo>
                  <a:pt x="47254" y="25475"/>
                </a:lnTo>
                <a:lnTo>
                  <a:pt x="47574" y="25016"/>
                </a:lnTo>
                <a:lnTo>
                  <a:pt x="47884" y="24565"/>
                </a:lnTo>
                <a:lnTo>
                  <a:pt x="48185" y="24097"/>
                </a:lnTo>
                <a:lnTo>
                  <a:pt x="48477" y="23629"/>
                </a:lnTo>
                <a:lnTo>
                  <a:pt x="48750" y="23162"/>
                </a:lnTo>
                <a:lnTo>
                  <a:pt x="49006" y="22685"/>
                </a:lnTo>
                <a:lnTo>
                  <a:pt x="49252" y="22201"/>
                </a:lnTo>
                <a:lnTo>
                  <a:pt x="49480" y="21708"/>
                </a:lnTo>
                <a:lnTo>
                  <a:pt x="49690" y="21207"/>
                </a:lnTo>
                <a:lnTo>
                  <a:pt x="49882" y="20706"/>
                </a:lnTo>
                <a:lnTo>
                  <a:pt x="50055" y="20188"/>
                </a:lnTo>
                <a:lnTo>
                  <a:pt x="50137" y="19929"/>
                </a:lnTo>
                <a:lnTo>
                  <a:pt x="50219" y="19670"/>
                </a:lnTo>
                <a:lnTo>
                  <a:pt x="50283" y="19403"/>
                </a:lnTo>
                <a:lnTo>
                  <a:pt x="50347" y="19136"/>
                </a:lnTo>
                <a:lnTo>
                  <a:pt x="50411" y="18868"/>
                </a:lnTo>
                <a:lnTo>
                  <a:pt x="50465" y="18593"/>
                </a:lnTo>
                <a:lnTo>
                  <a:pt x="50520" y="18275"/>
                </a:lnTo>
                <a:lnTo>
                  <a:pt x="50557" y="17950"/>
                </a:lnTo>
                <a:lnTo>
                  <a:pt x="50575" y="17624"/>
                </a:lnTo>
                <a:lnTo>
                  <a:pt x="50584" y="17298"/>
                </a:lnTo>
                <a:lnTo>
                  <a:pt x="50575" y="16964"/>
                </a:lnTo>
                <a:lnTo>
                  <a:pt x="50557" y="16638"/>
                </a:lnTo>
                <a:lnTo>
                  <a:pt x="50520" y="16304"/>
                </a:lnTo>
                <a:lnTo>
                  <a:pt x="50475" y="15970"/>
                </a:lnTo>
                <a:lnTo>
                  <a:pt x="50411" y="15644"/>
                </a:lnTo>
                <a:lnTo>
                  <a:pt x="50329" y="15310"/>
                </a:lnTo>
                <a:lnTo>
                  <a:pt x="50247" y="14985"/>
                </a:lnTo>
                <a:lnTo>
                  <a:pt x="50146" y="14659"/>
                </a:lnTo>
                <a:lnTo>
                  <a:pt x="50028" y="14333"/>
                </a:lnTo>
                <a:lnTo>
                  <a:pt x="49909" y="14007"/>
                </a:lnTo>
                <a:lnTo>
                  <a:pt x="49763" y="13690"/>
                </a:lnTo>
                <a:lnTo>
                  <a:pt x="49617" y="13381"/>
                </a:lnTo>
                <a:lnTo>
                  <a:pt x="49462" y="13072"/>
                </a:lnTo>
                <a:lnTo>
                  <a:pt x="49289" y="12771"/>
                </a:lnTo>
                <a:lnTo>
                  <a:pt x="49106" y="12471"/>
                </a:lnTo>
                <a:lnTo>
                  <a:pt x="48915" y="12178"/>
                </a:lnTo>
                <a:lnTo>
                  <a:pt x="48705" y="11894"/>
                </a:lnTo>
                <a:lnTo>
                  <a:pt x="48495" y="11619"/>
                </a:lnTo>
                <a:lnTo>
                  <a:pt x="48276" y="11351"/>
                </a:lnTo>
                <a:lnTo>
                  <a:pt x="48039" y="11084"/>
                </a:lnTo>
                <a:lnTo>
                  <a:pt x="47802" y="10833"/>
                </a:lnTo>
                <a:lnTo>
                  <a:pt x="47546" y="10591"/>
                </a:lnTo>
                <a:lnTo>
                  <a:pt x="47291" y="10357"/>
                </a:lnTo>
                <a:lnTo>
                  <a:pt x="47026" y="10140"/>
                </a:lnTo>
                <a:lnTo>
                  <a:pt x="46744" y="9923"/>
                </a:lnTo>
                <a:lnTo>
                  <a:pt x="46461" y="9723"/>
                </a:lnTo>
                <a:lnTo>
                  <a:pt x="46169" y="9539"/>
                </a:lnTo>
                <a:lnTo>
                  <a:pt x="45868" y="9363"/>
                </a:lnTo>
                <a:lnTo>
                  <a:pt x="45786" y="9313"/>
                </a:lnTo>
                <a:lnTo>
                  <a:pt x="45713" y="9247"/>
                </a:lnTo>
                <a:lnTo>
                  <a:pt x="45631" y="9171"/>
                </a:lnTo>
                <a:lnTo>
                  <a:pt x="45567" y="9096"/>
                </a:lnTo>
                <a:lnTo>
                  <a:pt x="45503" y="9013"/>
                </a:lnTo>
                <a:lnTo>
                  <a:pt x="45457" y="8929"/>
                </a:lnTo>
                <a:lnTo>
                  <a:pt x="45421" y="8837"/>
                </a:lnTo>
                <a:lnTo>
                  <a:pt x="45403" y="8754"/>
                </a:lnTo>
                <a:lnTo>
                  <a:pt x="45357" y="8445"/>
                </a:lnTo>
                <a:lnTo>
                  <a:pt x="45302" y="8144"/>
                </a:lnTo>
                <a:lnTo>
                  <a:pt x="45229" y="7852"/>
                </a:lnTo>
                <a:lnTo>
                  <a:pt x="45156" y="7568"/>
                </a:lnTo>
                <a:lnTo>
                  <a:pt x="45065" y="7284"/>
                </a:lnTo>
                <a:lnTo>
                  <a:pt x="44965" y="7016"/>
                </a:lnTo>
                <a:lnTo>
                  <a:pt x="44864" y="6749"/>
                </a:lnTo>
                <a:lnTo>
                  <a:pt x="44746" y="6490"/>
                </a:lnTo>
                <a:lnTo>
                  <a:pt x="44618" y="6240"/>
                </a:lnTo>
                <a:lnTo>
                  <a:pt x="44481" y="5998"/>
                </a:lnTo>
                <a:lnTo>
                  <a:pt x="44335" y="5755"/>
                </a:lnTo>
                <a:lnTo>
                  <a:pt x="44189" y="5530"/>
                </a:lnTo>
                <a:lnTo>
                  <a:pt x="44025" y="5304"/>
                </a:lnTo>
                <a:lnTo>
                  <a:pt x="43852" y="5087"/>
                </a:lnTo>
                <a:lnTo>
                  <a:pt x="43678" y="4870"/>
                </a:lnTo>
                <a:lnTo>
                  <a:pt x="43487" y="4661"/>
                </a:lnTo>
                <a:lnTo>
                  <a:pt x="43295" y="4461"/>
                </a:lnTo>
                <a:lnTo>
                  <a:pt x="43095" y="4269"/>
                </a:lnTo>
                <a:lnTo>
                  <a:pt x="42885" y="4076"/>
                </a:lnTo>
                <a:lnTo>
                  <a:pt x="42666" y="3893"/>
                </a:lnTo>
                <a:lnTo>
                  <a:pt x="42447" y="3717"/>
                </a:lnTo>
                <a:lnTo>
                  <a:pt x="42210" y="3542"/>
                </a:lnTo>
                <a:lnTo>
                  <a:pt x="41973" y="3367"/>
                </a:lnTo>
                <a:lnTo>
                  <a:pt x="41735" y="3208"/>
                </a:lnTo>
                <a:lnTo>
                  <a:pt x="41480" y="3041"/>
                </a:lnTo>
                <a:lnTo>
                  <a:pt x="41225" y="2890"/>
                </a:lnTo>
                <a:lnTo>
                  <a:pt x="40969" y="2732"/>
                </a:lnTo>
                <a:lnTo>
                  <a:pt x="40695" y="2590"/>
                </a:lnTo>
                <a:lnTo>
                  <a:pt x="40431" y="2448"/>
                </a:lnTo>
                <a:lnTo>
                  <a:pt x="40148" y="2306"/>
                </a:lnTo>
                <a:lnTo>
                  <a:pt x="39865" y="2164"/>
                </a:lnTo>
                <a:lnTo>
                  <a:pt x="39582" y="2039"/>
                </a:lnTo>
                <a:lnTo>
                  <a:pt x="39172" y="1855"/>
                </a:lnTo>
                <a:lnTo>
                  <a:pt x="38761" y="1696"/>
                </a:lnTo>
                <a:lnTo>
                  <a:pt x="38351" y="1537"/>
                </a:lnTo>
                <a:lnTo>
                  <a:pt x="37931" y="1395"/>
                </a:lnTo>
                <a:lnTo>
                  <a:pt x="37512" y="1270"/>
                </a:lnTo>
                <a:lnTo>
                  <a:pt x="37083" y="1145"/>
                </a:lnTo>
                <a:lnTo>
                  <a:pt x="36663" y="1036"/>
                </a:lnTo>
                <a:lnTo>
                  <a:pt x="36235" y="936"/>
                </a:lnTo>
                <a:lnTo>
                  <a:pt x="35797" y="836"/>
                </a:lnTo>
                <a:lnTo>
                  <a:pt x="35368" y="752"/>
                </a:lnTo>
                <a:lnTo>
                  <a:pt x="34930" y="677"/>
                </a:lnTo>
                <a:lnTo>
                  <a:pt x="34492" y="619"/>
                </a:lnTo>
                <a:lnTo>
                  <a:pt x="34054" y="552"/>
                </a:lnTo>
                <a:lnTo>
                  <a:pt x="33616" y="502"/>
                </a:lnTo>
                <a:lnTo>
                  <a:pt x="33169" y="460"/>
                </a:lnTo>
                <a:lnTo>
                  <a:pt x="32732" y="427"/>
                </a:lnTo>
                <a:lnTo>
                  <a:pt x="31628" y="335"/>
                </a:lnTo>
                <a:lnTo>
                  <a:pt x="30533" y="243"/>
                </a:lnTo>
                <a:lnTo>
                  <a:pt x="29429" y="159"/>
                </a:lnTo>
                <a:lnTo>
                  <a:pt x="28325" y="84"/>
                </a:lnTo>
                <a:lnTo>
                  <a:pt x="27778" y="51"/>
                </a:lnTo>
                <a:lnTo>
                  <a:pt x="27222" y="26"/>
                </a:lnTo>
                <a:lnTo>
                  <a:pt x="26674" y="9"/>
                </a:lnTo>
                <a:lnTo>
                  <a:pt x="261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689200" y="49925"/>
            <a:ext cx="1208975" cy="1132375"/>
          </a:xfrm>
          <a:custGeom>
            <a:rect b="b" l="l" r="r" t="t"/>
            <a:pathLst>
              <a:path extrusionOk="0" h="45295" w="48359">
                <a:moveTo>
                  <a:pt x="24714" y="1320"/>
                </a:moveTo>
                <a:lnTo>
                  <a:pt x="25097" y="1328"/>
                </a:lnTo>
                <a:lnTo>
                  <a:pt x="25480" y="1353"/>
                </a:lnTo>
                <a:lnTo>
                  <a:pt x="25872" y="1386"/>
                </a:lnTo>
                <a:lnTo>
                  <a:pt x="26264" y="1445"/>
                </a:lnTo>
                <a:lnTo>
                  <a:pt x="26647" y="1512"/>
                </a:lnTo>
                <a:lnTo>
                  <a:pt x="27259" y="1637"/>
                </a:lnTo>
                <a:lnTo>
                  <a:pt x="27861" y="1779"/>
                </a:lnTo>
                <a:lnTo>
                  <a:pt x="28454" y="1929"/>
                </a:lnTo>
                <a:lnTo>
                  <a:pt x="29047" y="2088"/>
                </a:lnTo>
                <a:lnTo>
                  <a:pt x="29621" y="2255"/>
                </a:lnTo>
                <a:lnTo>
                  <a:pt x="30187" y="2439"/>
                </a:lnTo>
                <a:lnTo>
                  <a:pt x="30753" y="2631"/>
                </a:lnTo>
                <a:lnTo>
                  <a:pt x="31309" y="2831"/>
                </a:lnTo>
                <a:lnTo>
                  <a:pt x="31847" y="3049"/>
                </a:lnTo>
                <a:lnTo>
                  <a:pt x="32385" y="3274"/>
                </a:lnTo>
                <a:lnTo>
                  <a:pt x="32915" y="3516"/>
                </a:lnTo>
                <a:lnTo>
                  <a:pt x="33435" y="3759"/>
                </a:lnTo>
                <a:lnTo>
                  <a:pt x="33945" y="4017"/>
                </a:lnTo>
                <a:lnTo>
                  <a:pt x="34447" y="4293"/>
                </a:lnTo>
                <a:lnTo>
                  <a:pt x="34940" y="4577"/>
                </a:lnTo>
                <a:lnTo>
                  <a:pt x="35423" y="4869"/>
                </a:lnTo>
                <a:lnTo>
                  <a:pt x="35907" y="5170"/>
                </a:lnTo>
                <a:lnTo>
                  <a:pt x="36372" y="5487"/>
                </a:lnTo>
                <a:lnTo>
                  <a:pt x="36828" y="5813"/>
                </a:lnTo>
                <a:lnTo>
                  <a:pt x="37284" y="6156"/>
                </a:lnTo>
                <a:lnTo>
                  <a:pt x="37722" y="6506"/>
                </a:lnTo>
                <a:lnTo>
                  <a:pt x="38151" y="6866"/>
                </a:lnTo>
                <a:lnTo>
                  <a:pt x="38580" y="7241"/>
                </a:lnTo>
                <a:lnTo>
                  <a:pt x="38990" y="7626"/>
                </a:lnTo>
                <a:lnTo>
                  <a:pt x="39401" y="8027"/>
                </a:lnTo>
                <a:lnTo>
                  <a:pt x="39802" y="8436"/>
                </a:lnTo>
                <a:lnTo>
                  <a:pt x="40185" y="8853"/>
                </a:lnTo>
                <a:lnTo>
                  <a:pt x="40568" y="9288"/>
                </a:lnTo>
                <a:lnTo>
                  <a:pt x="40933" y="9730"/>
                </a:lnTo>
                <a:lnTo>
                  <a:pt x="41298" y="10190"/>
                </a:lnTo>
                <a:lnTo>
                  <a:pt x="41654" y="10658"/>
                </a:lnTo>
                <a:lnTo>
                  <a:pt x="41991" y="11134"/>
                </a:lnTo>
                <a:lnTo>
                  <a:pt x="42447" y="11802"/>
                </a:lnTo>
                <a:lnTo>
                  <a:pt x="42876" y="12470"/>
                </a:lnTo>
                <a:lnTo>
                  <a:pt x="43077" y="12804"/>
                </a:lnTo>
                <a:lnTo>
                  <a:pt x="43278" y="13138"/>
                </a:lnTo>
                <a:lnTo>
                  <a:pt x="43469" y="13472"/>
                </a:lnTo>
                <a:lnTo>
                  <a:pt x="43652" y="13806"/>
                </a:lnTo>
                <a:lnTo>
                  <a:pt x="43834" y="14140"/>
                </a:lnTo>
                <a:lnTo>
                  <a:pt x="44007" y="14475"/>
                </a:lnTo>
                <a:lnTo>
                  <a:pt x="44181" y="14809"/>
                </a:lnTo>
                <a:lnTo>
                  <a:pt x="44336" y="15151"/>
                </a:lnTo>
                <a:lnTo>
                  <a:pt x="44491" y="15485"/>
                </a:lnTo>
                <a:lnTo>
                  <a:pt x="44646" y="15819"/>
                </a:lnTo>
                <a:lnTo>
                  <a:pt x="44783" y="16162"/>
                </a:lnTo>
                <a:lnTo>
                  <a:pt x="44920" y="16496"/>
                </a:lnTo>
                <a:lnTo>
                  <a:pt x="45047" y="16838"/>
                </a:lnTo>
                <a:lnTo>
                  <a:pt x="45175" y="17172"/>
                </a:lnTo>
                <a:lnTo>
                  <a:pt x="45294" y="17515"/>
                </a:lnTo>
                <a:lnTo>
                  <a:pt x="45403" y="17849"/>
                </a:lnTo>
                <a:lnTo>
                  <a:pt x="45503" y="18191"/>
                </a:lnTo>
                <a:lnTo>
                  <a:pt x="45604" y="18534"/>
                </a:lnTo>
                <a:lnTo>
                  <a:pt x="45695" y="18876"/>
                </a:lnTo>
                <a:lnTo>
                  <a:pt x="45777" y="19210"/>
                </a:lnTo>
                <a:lnTo>
                  <a:pt x="45859" y="19553"/>
                </a:lnTo>
                <a:lnTo>
                  <a:pt x="45923" y="19895"/>
                </a:lnTo>
                <a:lnTo>
                  <a:pt x="45987" y="20238"/>
                </a:lnTo>
                <a:lnTo>
                  <a:pt x="46051" y="20580"/>
                </a:lnTo>
                <a:lnTo>
                  <a:pt x="46096" y="20923"/>
                </a:lnTo>
                <a:lnTo>
                  <a:pt x="46142" y="21265"/>
                </a:lnTo>
                <a:lnTo>
                  <a:pt x="46179" y="21607"/>
                </a:lnTo>
                <a:lnTo>
                  <a:pt x="46206" y="21950"/>
                </a:lnTo>
                <a:lnTo>
                  <a:pt x="46233" y="22292"/>
                </a:lnTo>
                <a:lnTo>
                  <a:pt x="46252" y="22643"/>
                </a:lnTo>
                <a:lnTo>
                  <a:pt x="46261" y="22986"/>
                </a:lnTo>
                <a:lnTo>
                  <a:pt x="46261" y="23328"/>
                </a:lnTo>
                <a:lnTo>
                  <a:pt x="46252" y="23679"/>
                </a:lnTo>
                <a:lnTo>
                  <a:pt x="46242" y="24021"/>
                </a:lnTo>
                <a:lnTo>
                  <a:pt x="46224" y="24372"/>
                </a:lnTo>
                <a:lnTo>
                  <a:pt x="46197" y="24715"/>
                </a:lnTo>
                <a:lnTo>
                  <a:pt x="46169" y="25065"/>
                </a:lnTo>
                <a:lnTo>
                  <a:pt x="46124" y="25408"/>
                </a:lnTo>
                <a:lnTo>
                  <a:pt x="46078" y="25759"/>
                </a:lnTo>
                <a:lnTo>
                  <a:pt x="46023" y="26101"/>
                </a:lnTo>
                <a:lnTo>
                  <a:pt x="45960" y="26452"/>
                </a:lnTo>
                <a:lnTo>
                  <a:pt x="45896" y="26803"/>
                </a:lnTo>
                <a:lnTo>
                  <a:pt x="45814" y="27153"/>
                </a:lnTo>
                <a:lnTo>
                  <a:pt x="45732" y="27504"/>
                </a:lnTo>
                <a:lnTo>
                  <a:pt x="45640" y="27847"/>
                </a:lnTo>
                <a:lnTo>
                  <a:pt x="45540" y="28197"/>
                </a:lnTo>
                <a:lnTo>
                  <a:pt x="45440" y="28548"/>
                </a:lnTo>
                <a:lnTo>
                  <a:pt x="45321" y="28899"/>
                </a:lnTo>
                <a:lnTo>
                  <a:pt x="45202" y="29250"/>
                </a:lnTo>
                <a:lnTo>
                  <a:pt x="45075" y="29609"/>
                </a:lnTo>
                <a:lnTo>
                  <a:pt x="44938" y="29960"/>
                </a:lnTo>
                <a:lnTo>
                  <a:pt x="44792" y="30311"/>
                </a:lnTo>
                <a:lnTo>
                  <a:pt x="44637" y="30661"/>
                </a:lnTo>
                <a:lnTo>
                  <a:pt x="44482" y="31021"/>
                </a:lnTo>
                <a:lnTo>
                  <a:pt x="44318" y="31371"/>
                </a:lnTo>
                <a:lnTo>
                  <a:pt x="44144" y="31722"/>
                </a:lnTo>
                <a:lnTo>
                  <a:pt x="43962" y="32081"/>
                </a:lnTo>
                <a:lnTo>
                  <a:pt x="43770" y="32432"/>
                </a:lnTo>
                <a:lnTo>
                  <a:pt x="43570" y="32791"/>
                </a:lnTo>
                <a:lnTo>
                  <a:pt x="43369" y="33142"/>
                </a:lnTo>
                <a:lnTo>
                  <a:pt x="43141" y="33510"/>
                </a:lnTo>
                <a:lnTo>
                  <a:pt x="42913" y="33877"/>
                </a:lnTo>
                <a:lnTo>
                  <a:pt x="42666" y="34228"/>
                </a:lnTo>
                <a:lnTo>
                  <a:pt x="42420" y="34579"/>
                </a:lnTo>
                <a:lnTo>
                  <a:pt x="42156" y="34921"/>
                </a:lnTo>
                <a:lnTo>
                  <a:pt x="41891" y="35255"/>
                </a:lnTo>
                <a:lnTo>
                  <a:pt x="41608" y="35573"/>
                </a:lnTo>
                <a:lnTo>
                  <a:pt x="41316" y="35890"/>
                </a:lnTo>
                <a:lnTo>
                  <a:pt x="41006" y="36191"/>
                </a:lnTo>
                <a:lnTo>
                  <a:pt x="40696" y="36491"/>
                </a:lnTo>
                <a:lnTo>
                  <a:pt x="40358" y="36775"/>
                </a:lnTo>
                <a:lnTo>
                  <a:pt x="40021" y="37043"/>
                </a:lnTo>
                <a:lnTo>
                  <a:pt x="39656" y="37310"/>
                </a:lnTo>
                <a:lnTo>
                  <a:pt x="39291" y="37560"/>
                </a:lnTo>
                <a:lnTo>
                  <a:pt x="38899" y="37794"/>
                </a:lnTo>
                <a:lnTo>
                  <a:pt x="38497" y="38020"/>
                </a:lnTo>
                <a:lnTo>
                  <a:pt x="38443" y="38053"/>
                </a:lnTo>
                <a:lnTo>
                  <a:pt x="38388" y="38095"/>
                </a:lnTo>
                <a:lnTo>
                  <a:pt x="38333" y="38145"/>
                </a:lnTo>
                <a:lnTo>
                  <a:pt x="38279" y="38204"/>
                </a:lnTo>
                <a:lnTo>
                  <a:pt x="38178" y="38329"/>
                </a:lnTo>
                <a:lnTo>
                  <a:pt x="38096" y="38471"/>
                </a:lnTo>
                <a:lnTo>
                  <a:pt x="38023" y="38621"/>
                </a:lnTo>
                <a:lnTo>
                  <a:pt x="37968" y="38772"/>
                </a:lnTo>
                <a:lnTo>
                  <a:pt x="37932" y="38922"/>
                </a:lnTo>
                <a:lnTo>
                  <a:pt x="37914" y="39064"/>
                </a:lnTo>
                <a:lnTo>
                  <a:pt x="37905" y="39214"/>
                </a:lnTo>
                <a:lnTo>
                  <a:pt x="37895" y="39365"/>
                </a:lnTo>
                <a:lnTo>
                  <a:pt x="37895" y="39515"/>
                </a:lnTo>
                <a:lnTo>
                  <a:pt x="37905" y="39657"/>
                </a:lnTo>
                <a:lnTo>
                  <a:pt x="37923" y="39799"/>
                </a:lnTo>
                <a:lnTo>
                  <a:pt x="37941" y="39941"/>
                </a:lnTo>
                <a:lnTo>
                  <a:pt x="37987" y="40225"/>
                </a:lnTo>
                <a:lnTo>
                  <a:pt x="38060" y="40500"/>
                </a:lnTo>
                <a:lnTo>
                  <a:pt x="38151" y="40768"/>
                </a:lnTo>
                <a:lnTo>
                  <a:pt x="38260" y="41043"/>
                </a:lnTo>
                <a:lnTo>
                  <a:pt x="38388" y="41302"/>
                </a:lnTo>
                <a:lnTo>
                  <a:pt x="38525" y="41570"/>
                </a:lnTo>
                <a:lnTo>
                  <a:pt x="38680" y="41828"/>
                </a:lnTo>
                <a:lnTo>
                  <a:pt x="38844" y="42087"/>
                </a:lnTo>
                <a:lnTo>
                  <a:pt x="39017" y="42355"/>
                </a:lnTo>
                <a:lnTo>
                  <a:pt x="39209" y="42614"/>
                </a:lnTo>
                <a:lnTo>
                  <a:pt x="39401" y="42872"/>
                </a:lnTo>
                <a:lnTo>
                  <a:pt x="39811" y="43407"/>
                </a:lnTo>
                <a:lnTo>
                  <a:pt x="39328" y="43307"/>
                </a:lnTo>
                <a:lnTo>
                  <a:pt x="38853" y="43207"/>
                </a:lnTo>
                <a:lnTo>
                  <a:pt x="38388" y="43098"/>
                </a:lnTo>
                <a:lnTo>
                  <a:pt x="37932" y="42981"/>
                </a:lnTo>
                <a:lnTo>
                  <a:pt x="37485" y="42847"/>
                </a:lnTo>
                <a:lnTo>
                  <a:pt x="37047" y="42714"/>
                </a:lnTo>
                <a:lnTo>
                  <a:pt x="36618" y="42572"/>
                </a:lnTo>
                <a:lnTo>
                  <a:pt x="36199" y="42421"/>
                </a:lnTo>
                <a:lnTo>
                  <a:pt x="35779" y="42254"/>
                </a:lnTo>
                <a:lnTo>
                  <a:pt x="35378" y="42079"/>
                </a:lnTo>
                <a:lnTo>
                  <a:pt x="34976" y="41887"/>
                </a:lnTo>
                <a:lnTo>
                  <a:pt x="34584" y="41686"/>
                </a:lnTo>
                <a:lnTo>
                  <a:pt x="34201" y="41469"/>
                </a:lnTo>
                <a:lnTo>
                  <a:pt x="33827" y="41244"/>
                </a:lnTo>
                <a:lnTo>
                  <a:pt x="33453" y="41002"/>
                </a:lnTo>
                <a:lnTo>
                  <a:pt x="33097" y="40743"/>
                </a:lnTo>
                <a:lnTo>
                  <a:pt x="32814" y="40534"/>
                </a:lnTo>
                <a:lnTo>
                  <a:pt x="32531" y="40350"/>
                </a:lnTo>
                <a:lnTo>
                  <a:pt x="32385" y="40258"/>
                </a:lnTo>
                <a:lnTo>
                  <a:pt x="32240" y="40175"/>
                </a:lnTo>
                <a:lnTo>
                  <a:pt x="32094" y="40100"/>
                </a:lnTo>
                <a:lnTo>
                  <a:pt x="31938" y="40041"/>
                </a:lnTo>
                <a:lnTo>
                  <a:pt x="31783" y="39983"/>
                </a:lnTo>
                <a:lnTo>
                  <a:pt x="31628" y="39932"/>
                </a:lnTo>
                <a:lnTo>
                  <a:pt x="31455" y="39891"/>
                </a:lnTo>
                <a:lnTo>
                  <a:pt x="31282" y="39866"/>
                </a:lnTo>
                <a:lnTo>
                  <a:pt x="31099" y="39857"/>
                </a:lnTo>
                <a:lnTo>
                  <a:pt x="30908" y="39857"/>
                </a:lnTo>
                <a:lnTo>
                  <a:pt x="30716" y="39866"/>
                </a:lnTo>
                <a:lnTo>
                  <a:pt x="30506" y="39891"/>
                </a:lnTo>
                <a:lnTo>
                  <a:pt x="30032" y="39966"/>
                </a:lnTo>
                <a:lnTo>
                  <a:pt x="29548" y="40016"/>
                </a:lnTo>
                <a:lnTo>
                  <a:pt x="29065" y="40058"/>
                </a:lnTo>
                <a:lnTo>
                  <a:pt x="28572" y="40091"/>
                </a:lnTo>
                <a:lnTo>
                  <a:pt x="28089" y="40100"/>
                </a:lnTo>
                <a:lnTo>
                  <a:pt x="27596" y="40108"/>
                </a:lnTo>
                <a:lnTo>
                  <a:pt x="27113" y="40100"/>
                </a:lnTo>
                <a:lnTo>
                  <a:pt x="26629" y="40083"/>
                </a:lnTo>
                <a:lnTo>
                  <a:pt x="25717" y="40041"/>
                </a:lnTo>
                <a:lnTo>
                  <a:pt x="24805" y="39991"/>
                </a:lnTo>
                <a:lnTo>
                  <a:pt x="23893" y="39941"/>
                </a:lnTo>
                <a:lnTo>
                  <a:pt x="22989" y="39882"/>
                </a:lnTo>
                <a:lnTo>
                  <a:pt x="22077" y="39816"/>
                </a:lnTo>
                <a:lnTo>
                  <a:pt x="21165" y="39740"/>
                </a:lnTo>
                <a:lnTo>
                  <a:pt x="20262" y="39657"/>
                </a:lnTo>
                <a:lnTo>
                  <a:pt x="19350" y="39565"/>
                </a:lnTo>
                <a:lnTo>
                  <a:pt x="18957" y="39523"/>
                </a:lnTo>
                <a:lnTo>
                  <a:pt x="18556" y="39473"/>
                </a:lnTo>
                <a:lnTo>
                  <a:pt x="18164" y="39415"/>
                </a:lnTo>
                <a:lnTo>
                  <a:pt x="17781" y="39356"/>
                </a:lnTo>
                <a:lnTo>
                  <a:pt x="17388" y="39281"/>
                </a:lnTo>
                <a:lnTo>
                  <a:pt x="17005" y="39206"/>
                </a:lnTo>
                <a:lnTo>
                  <a:pt x="16622" y="39122"/>
                </a:lnTo>
                <a:lnTo>
                  <a:pt x="16248" y="39039"/>
                </a:lnTo>
                <a:lnTo>
                  <a:pt x="15874" y="38947"/>
                </a:lnTo>
                <a:lnTo>
                  <a:pt x="15500" y="38847"/>
                </a:lnTo>
                <a:lnTo>
                  <a:pt x="15135" y="38738"/>
                </a:lnTo>
                <a:lnTo>
                  <a:pt x="14770" y="38621"/>
                </a:lnTo>
                <a:lnTo>
                  <a:pt x="14414" y="38504"/>
                </a:lnTo>
                <a:lnTo>
                  <a:pt x="14059" y="38387"/>
                </a:lnTo>
                <a:lnTo>
                  <a:pt x="13703" y="38254"/>
                </a:lnTo>
                <a:lnTo>
                  <a:pt x="13356" y="38120"/>
                </a:lnTo>
                <a:lnTo>
                  <a:pt x="13009" y="37978"/>
                </a:lnTo>
                <a:lnTo>
                  <a:pt x="12663" y="37836"/>
                </a:lnTo>
                <a:lnTo>
                  <a:pt x="12325" y="37677"/>
                </a:lnTo>
                <a:lnTo>
                  <a:pt x="11997" y="37519"/>
                </a:lnTo>
                <a:lnTo>
                  <a:pt x="11669" y="37360"/>
                </a:lnTo>
                <a:lnTo>
                  <a:pt x="11340" y="37193"/>
                </a:lnTo>
                <a:lnTo>
                  <a:pt x="11021" y="37018"/>
                </a:lnTo>
                <a:lnTo>
                  <a:pt x="10702" y="36842"/>
                </a:lnTo>
                <a:lnTo>
                  <a:pt x="10382" y="36650"/>
                </a:lnTo>
                <a:lnTo>
                  <a:pt x="10072" y="36466"/>
                </a:lnTo>
                <a:lnTo>
                  <a:pt x="9771" y="36266"/>
                </a:lnTo>
                <a:lnTo>
                  <a:pt x="9470" y="36065"/>
                </a:lnTo>
                <a:lnTo>
                  <a:pt x="9178" y="35865"/>
                </a:lnTo>
                <a:lnTo>
                  <a:pt x="8886" y="35656"/>
                </a:lnTo>
                <a:lnTo>
                  <a:pt x="8594" y="35439"/>
                </a:lnTo>
                <a:lnTo>
                  <a:pt x="8311" y="35222"/>
                </a:lnTo>
                <a:lnTo>
                  <a:pt x="8038" y="34996"/>
                </a:lnTo>
                <a:lnTo>
                  <a:pt x="7764" y="34762"/>
                </a:lnTo>
                <a:lnTo>
                  <a:pt x="7490" y="34529"/>
                </a:lnTo>
                <a:lnTo>
                  <a:pt x="7226" y="34286"/>
                </a:lnTo>
                <a:lnTo>
                  <a:pt x="6970" y="34044"/>
                </a:lnTo>
                <a:lnTo>
                  <a:pt x="6715" y="33794"/>
                </a:lnTo>
                <a:lnTo>
                  <a:pt x="6469" y="33543"/>
                </a:lnTo>
                <a:lnTo>
                  <a:pt x="6222" y="33284"/>
                </a:lnTo>
                <a:lnTo>
                  <a:pt x="5985" y="33025"/>
                </a:lnTo>
                <a:lnTo>
                  <a:pt x="5748" y="32758"/>
                </a:lnTo>
                <a:lnTo>
                  <a:pt x="5520" y="32482"/>
                </a:lnTo>
                <a:lnTo>
                  <a:pt x="5292" y="32207"/>
                </a:lnTo>
                <a:lnTo>
                  <a:pt x="5073" y="31931"/>
                </a:lnTo>
                <a:lnTo>
                  <a:pt x="4863" y="31647"/>
                </a:lnTo>
                <a:lnTo>
                  <a:pt x="4653" y="31355"/>
                </a:lnTo>
                <a:lnTo>
                  <a:pt x="4453" y="31062"/>
                </a:lnTo>
                <a:lnTo>
                  <a:pt x="4252" y="30762"/>
                </a:lnTo>
                <a:lnTo>
                  <a:pt x="4060" y="30461"/>
                </a:lnTo>
                <a:lnTo>
                  <a:pt x="3878" y="30160"/>
                </a:lnTo>
                <a:lnTo>
                  <a:pt x="3696" y="29851"/>
                </a:lnTo>
                <a:lnTo>
                  <a:pt x="3522" y="29534"/>
                </a:lnTo>
                <a:lnTo>
                  <a:pt x="3358" y="29216"/>
                </a:lnTo>
                <a:lnTo>
                  <a:pt x="3194" y="28899"/>
                </a:lnTo>
                <a:lnTo>
                  <a:pt x="3039" y="28573"/>
                </a:lnTo>
                <a:lnTo>
                  <a:pt x="2884" y="28248"/>
                </a:lnTo>
                <a:lnTo>
                  <a:pt x="2738" y="27913"/>
                </a:lnTo>
                <a:lnTo>
                  <a:pt x="2601" y="27579"/>
                </a:lnTo>
                <a:lnTo>
                  <a:pt x="2464" y="27237"/>
                </a:lnTo>
                <a:lnTo>
                  <a:pt x="2336" y="26894"/>
                </a:lnTo>
                <a:lnTo>
                  <a:pt x="2218" y="26552"/>
                </a:lnTo>
                <a:lnTo>
                  <a:pt x="2108" y="26201"/>
                </a:lnTo>
                <a:lnTo>
                  <a:pt x="1999" y="25842"/>
                </a:lnTo>
                <a:lnTo>
                  <a:pt x="1926" y="25608"/>
                </a:lnTo>
                <a:lnTo>
                  <a:pt x="1871" y="25366"/>
                </a:lnTo>
                <a:lnTo>
                  <a:pt x="1816" y="25124"/>
                </a:lnTo>
                <a:lnTo>
                  <a:pt x="1762" y="24890"/>
                </a:lnTo>
                <a:lnTo>
                  <a:pt x="1679" y="24406"/>
                </a:lnTo>
                <a:lnTo>
                  <a:pt x="1616" y="23929"/>
                </a:lnTo>
                <a:lnTo>
                  <a:pt x="1579" y="23453"/>
                </a:lnTo>
                <a:lnTo>
                  <a:pt x="1552" y="22969"/>
                </a:lnTo>
                <a:lnTo>
                  <a:pt x="1543" y="22493"/>
                </a:lnTo>
                <a:lnTo>
                  <a:pt x="1552" y="22017"/>
                </a:lnTo>
                <a:lnTo>
                  <a:pt x="1570" y="21541"/>
                </a:lnTo>
                <a:lnTo>
                  <a:pt x="1597" y="21065"/>
                </a:lnTo>
                <a:lnTo>
                  <a:pt x="1634" y="20588"/>
                </a:lnTo>
                <a:lnTo>
                  <a:pt x="1689" y="20112"/>
                </a:lnTo>
                <a:lnTo>
                  <a:pt x="1798" y="19160"/>
                </a:lnTo>
                <a:lnTo>
                  <a:pt x="1917" y="18208"/>
                </a:lnTo>
                <a:lnTo>
                  <a:pt x="1981" y="17740"/>
                </a:lnTo>
                <a:lnTo>
                  <a:pt x="2054" y="17273"/>
                </a:lnTo>
                <a:lnTo>
                  <a:pt x="2136" y="16805"/>
                </a:lnTo>
                <a:lnTo>
                  <a:pt x="2227" y="16346"/>
                </a:lnTo>
                <a:lnTo>
                  <a:pt x="2327" y="15886"/>
                </a:lnTo>
                <a:lnTo>
                  <a:pt x="2446" y="15427"/>
                </a:lnTo>
                <a:lnTo>
                  <a:pt x="2573" y="14976"/>
                </a:lnTo>
                <a:lnTo>
                  <a:pt x="2719" y="14525"/>
                </a:lnTo>
                <a:lnTo>
                  <a:pt x="2875" y="14082"/>
                </a:lnTo>
                <a:lnTo>
                  <a:pt x="3057" y="13648"/>
                </a:lnTo>
                <a:lnTo>
                  <a:pt x="3249" y="13213"/>
                </a:lnTo>
                <a:lnTo>
                  <a:pt x="3458" y="12787"/>
                </a:lnTo>
                <a:lnTo>
                  <a:pt x="3577" y="12579"/>
                </a:lnTo>
                <a:lnTo>
                  <a:pt x="3696" y="12370"/>
                </a:lnTo>
                <a:lnTo>
                  <a:pt x="3814" y="12169"/>
                </a:lnTo>
                <a:lnTo>
                  <a:pt x="3951" y="11961"/>
                </a:lnTo>
                <a:lnTo>
                  <a:pt x="4088" y="11760"/>
                </a:lnTo>
                <a:lnTo>
                  <a:pt x="4225" y="11560"/>
                </a:lnTo>
                <a:lnTo>
                  <a:pt x="4371" y="11359"/>
                </a:lnTo>
                <a:lnTo>
                  <a:pt x="4526" y="11167"/>
                </a:lnTo>
                <a:lnTo>
                  <a:pt x="4900" y="10699"/>
                </a:lnTo>
                <a:lnTo>
                  <a:pt x="5283" y="10240"/>
                </a:lnTo>
                <a:lnTo>
                  <a:pt x="5675" y="9789"/>
                </a:lnTo>
                <a:lnTo>
                  <a:pt x="6076" y="9355"/>
                </a:lnTo>
                <a:lnTo>
                  <a:pt x="6478" y="8920"/>
                </a:lnTo>
                <a:lnTo>
                  <a:pt x="6879" y="8494"/>
                </a:lnTo>
                <a:lnTo>
                  <a:pt x="7299" y="8085"/>
                </a:lnTo>
                <a:lnTo>
                  <a:pt x="7719" y="7676"/>
                </a:lnTo>
                <a:lnTo>
                  <a:pt x="8147" y="7283"/>
                </a:lnTo>
                <a:lnTo>
                  <a:pt x="8585" y="6899"/>
                </a:lnTo>
                <a:lnTo>
                  <a:pt x="9032" y="6532"/>
                </a:lnTo>
                <a:lnTo>
                  <a:pt x="9488" y="6164"/>
                </a:lnTo>
                <a:lnTo>
                  <a:pt x="9944" y="5813"/>
                </a:lnTo>
                <a:lnTo>
                  <a:pt x="10410" y="5471"/>
                </a:lnTo>
                <a:lnTo>
                  <a:pt x="10893" y="5145"/>
                </a:lnTo>
                <a:lnTo>
                  <a:pt x="11377" y="4828"/>
                </a:lnTo>
                <a:lnTo>
                  <a:pt x="11869" y="4527"/>
                </a:lnTo>
                <a:lnTo>
                  <a:pt x="12371" y="4235"/>
                </a:lnTo>
                <a:lnTo>
                  <a:pt x="12891" y="3959"/>
                </a:lnTo>
                <a:lnTo>
                  <a:pt x="13411" y="3692"/>
                </a:lnTo>
                <a:lnTo>
                  <a:pt x="13940" y="3441"/>
                </a:lnTo>
                <a:lnTo>
                  <a:pt x="14478" y="3207"/>
                </a:lnTo>
                <a:lnTo>
                  <a:pt x="15035" y="2982"/>
                </a:lnTo>
                <a:lnTo>
                  <a:pt x="15600" y="2773"/>
                </a:lnTo>
                <a:lnTo>
                  <a:pt x="16166" y="2581"/>
                </a:lnTo>
                <a:lnTo>
                  <a:pt x="16750" y="2405"/>
                </a:lnTo>
                <a:lnTo>
                  <a:pt x="17352" y="2238"/>
                </a:lnTo>
                <a:lnTo>
                  <a:pt x="17954" y="2096"/>
                </a:lnTo>
                <a:lnTo>
                  <a:pt x="18574" y="1963"/>
                </a:lnTo>
                <a:lnTo>
                  <a:pt x="19194" y="1846"/>
                </a:lnTo>
                <a:lnTo>
                  <a:pt x="19842" y="1754"/>
                </a:lnTo>
                <a:lnTo>
                  <a:pt x="20490" y="1670"/>
                </a:lnTo>
                <a:lnTo>
                  <a:pt x="22022" y="1495"/>
                </a:lnTo>
                <a:lnTo>
                  <a:pt x="22789" y="1412"/>
                </a:lnTo>
                <a:lnTo>
                  <a:pt x="23172" y="1378"/>
                </a:lnTo>
                <a:lnTo>
                  <a:pt x="23555" y="1353"/>
                </a:lnTo>
                <a:lnTo>
                  <a:pt x="23938" y="1328"/>
                </a:lnTo>
                <a:lnTo>
                  <a:pt x="24330" y="1320"/>
                </a:lnTo>
                <a:close/>
                <a:moveTo>
                  <a:pt x="23674" y="0"/>
                </a:moveTo>
                <a:lnTo>
                  <a:pt x="23254" y="8"/>
                </a:lnTo>
                <a:lnTo>
                  <a:pt x="22834" y="17"/>
                </a:lnTo>
                <a:lnTo>
                  <a:pt x="22415" y="42"/>
                </a:lnTo>
                <a:lnTo>
                  <a:pt x="21986" y="58"/>
                </a:lnTo>
                <a:lnTo>
                  <a:pt x="21566" y="92"/>
                </a:lnTo>
                <a:lnTo>
                  <a:pt x="21138" y="125"/>
                </a:lnTo>
                <a:lnTo>
                  <a:pt x="20709" y="167"/>
                </a:lnTo>
                <a:lnTo>
                  <a:pt x="20006" y="251"/>
                </a:lnTo>
                <a:lnTo>
                  <a:pt x="19313" y="342"/>
                </a:lnTo>
                <a:lnTo>
                  <a:pt x="18638" y="459"/>
                </a:lnTo>
                <a:lnTo>
                  <a:pt x="17972" y="593"/>
                </a:lnTo>
                <a:lnTo>
                  <a:pt x="17315" y="743"/>
                </a:lnTo>
                <a:lnTo>
                  <a:pt x="16677" y="902"/>
                </a:lnTo>
                <a:lnTo>
                  <a:pt x="16047" y="1086"/>
                </a:lnTo>
                <a:lnTo>
                  <a:pt x="15427" y="1286"/>
                </a:lnTo>
                <a:lnTo>
                  <a:pt x="14816" y="1495"/>
                </a:lnTo>
                <a:lnTo>
                  <a:pt x="14223" y="1721"/>
                </a:lnTo>
                <a:lnTo>
                  <a:pt x="13639" y="1963"/>
                </a:lnTo>
                <a:lnTo>
                  <a:pt x="13064" y="2222"/>
                </a:lnTo>
                <a:lnTo>
                  <a:pt x="12499" y="2497"/>
                </a:lnTo>
                <a:lnTo>
                  <a:pt x="11942" y="2781"/>
                </a:lnTo>
                <a:lnTo>
                  <a:pt x="11395" y="3082"/>
                </a:lnTo>
                <a:lnTo>
                  <a:pt x="10866" y="3399"/>
                </a:lnTo>
                <a:lnTo>
                  <a:pt x="10337" y="3725"/>
                </a:lnTo>
                <a:lnTo>
                  <a:pt x="9826" y="4068"/>
                </a:lnTo>
                <a:lnTo>
                  <a:pt x="9315" y="4418"/>
                </a:lnTo>
                <a:lnTo>
                  <a:pt x="8822" y="4786"/>
                </a:lnTo>
                <a:lnTo>
                  <a:pt x="8330" y="5170"/>
                </a:lnTo>
                <a:lnTo>
                  <a:pt x="7846" y="5563"/>
                </a:lnTo>
                <a:lnTo>
                  <a:pt x="7381" y="5964"/>
                </a:lnTo>
                <a:lnTo>
                  <a:pt x="6916" y="6381"/>
                </a:lnTo>
                <a:lnTo>
                  <a:pt x="6460" y="6807"/>
                </a:lnTo>
                <a:lnTo>
                  <a:pt x="6013" y="7241"/>
                </a:lnTo>
                <a:lnTo>
                  <a:pt x="5566" y="7692"/>
                </a:lnTo>
                <a:lnTo>
                  <a:pt x="5137" y="8152"/>
                </a:lnTo>
                <a:lnTo>
                  <a:pt x="4708" y="8620"/>
                </a:lnTo>
                <a:lnTo>
                  <a:pt x="4288" y="9104"/>
                </a:lnTo>
                <a:lnTo>
                  <a:pt x="3878" y="9597"/>
                </a:lnTo>
                <a:lnTo>
                  <a:pt x="3467" y="10098"/>
                </a:lnTo>
                <a:lnTo>
                  <a:pt x="3294" y="10315"/>
                </a:lnTo>
                <a:lnTo>
                  <a:pt x="3130" y="10541"/>
                </a:lnTo>
                <a:lnTo>
                  <a:pt x="2966" y="10766"/>
                </a:lnTo>
                <a:lnTo>
                  <a:pt x="2811" y="10992"/>
                </a:lnTo>
                <a:lnTo>
                  <a:pt x="2665" y="11226"/>
                </a:lnTo>
                <a:lnTo>
                  <a:pt x="2519" y="11459"/>
                </a:lnTo>
                <a:lnTo>
                  <a:pt x="2382" y="11693"/>
                </a:lnTo>
                <a:lnTo>
                  <a:pt x="2254" y="11927"/>
                </a:lnTo>
                <a:lnTo>
                  <a:pt x="2126" y="12169"/>
                </a:lnTo>
                <a:lnTo>
                  <a:pt x="1999" y="12403"/>
                </a:lnTo>
                <a:lnTo>
                  <a:pt x="1771" y="12896"/>
                </a:lnTo>
                <a:lnTo>
                  <a:pt x="1570" y="13380"/>
                </a:lnTo>
                <a:lnTo>
                  <a:pt x="1378" y="13882"/>
                </a:lnTo>
                <a:lnTo>
                  <a:pt x="1205" y="14383"/>
                </a:lnTo>
                <a:lnTo>
                  <a:pt x="1050" y="14892"/>
                </a:lnTo>
                <a:lnTo>
                  <a:pt x="913" y="15410"/>
                </a:lnTo>
                <a:lnTo>
                  <a:pt x="785" y="15928"/>
                </a:lnTo>
                <a:lnTo>
                  <a:pt x="676" y="16454"/>
                </a:lnTo>
                <a:lnTo>
                  <a:pt x="585" y="16980"/>
                </a:lnTo>
                <a:lnTo>
                  <a:pt x="494" y="17506"/>
                </a:lnTo>
                <a:lnTo>
                  <a:pt x="421" y="18041"/>
                </a:lnTo>
                <a:lnTo>
                  <a:pt x="275" y="19135"/>
                </a:lnTo>
                <a:lnTo>
                  <a:pt x="202" y="19678"/>
                </a:lnTo>
                <a:lnTo>
                  <a:pt x="129" y="20229"/>
                </a:lnTo>
                <a:lnTo>
                  <a:pt x="74" y="20772"/>
                </a:lnTo>
                <a:lnTo>
                  <a:pt x="28" y="21323"/>
                </a:lnTo>
                <a:lnTo>
                  <a:pt x="10" y="21591"/>
                </a:lnTo>
                <a:lnTo>
                  <a:pt x="1" y="21866"/>
                </a:lnTo>
                <a:lnTo>
                  <a:pt x="1" y="22142"/>
                </a:lnTo>
                <a:lnTo>
                  <a:pt x="1" y="22409"/>
                </a:lnTo>
                <a:lnTo>
                  <a:pt x="19" y="23011"/>
                </a:lnTo>
                <a:lnTo>
                  <a:pt x="65" y="23604"/>
                </a:lnTo>
                <a:lnTo>
                  <a:pt x="120" y="24188"/>
                </a:lnTo>
                <a:lnTo>
                  <a:pt x="193" y="24756"/>
                </a:lnTo>
                <a:lnTo>
                  <a:pt x="275" y="25324"/>
                </a:lnTo>
                <a:lnTo>
                  <a:pt x="384" y="25884"/>
                </a:lnTo>
                <a:lnTo>
                  <a:pt x="503" y="26435"/>
                </a:lnTo>
                <a:lnTo>
                  <a:pt x="640" y="26978"/>
                </a:lnTo>
                <a:lnTo>
                  <a:pt x="795" y="27521"/>
                </a:lnTo>
                <a:lnTo>
                  <a:pt x="968" y="28047"/>
                </a:lnTo>
                <a:lnTo>
                  <a:pt x="1160" y="28565"/>
                </a:lnTo>
                <a:lnTo>
                  <a:pt x="1360" y="29074"/>
                </a:lnTo>
                <a:lnTo>
                  <a:pt x="1579" y="29576"/>
                </a:lnTo>
                <a:lnTo>
                  <a:pt x="1816" y="30068"/>
                </a:lnTo>
                <a:lnTo>
                  <a:pt x="2072" y="30561"/>
                </a:lnTo>
                <a:lnTo>
                  <a:pt x="2345" y="31037"/>
                </a:lnTo>
                <a:lnTo>
                  <a:pt x="2637" y="31505"/>
                </a:lnTo>
                <a:lnTo>
                  <a:pt x="2938" y="31964"/>
                </a:lnTo>
                <a:lnTo>
                  <a:pt x="3258" y="32424"/>
                </a:lnTo>
                <a:lnTo>
                  <a:pt x="3595" y="32866"/>
                </a:lnTo>
                <a:lnTo>
                  <a:pt x="3951" y="33301"/>
                </a:lnTo>
                <a:lnTo>
                  <a:pt x="4325" y="33727"/>
                </a:lnTo>
                <a:lnTo>
                  <a:pt x="4717" y="34144"/>
                </a:lnTo>
                <a:lnTo>
                  <a:pt x="5119" y="34562"/>
                </a:lnTo>
                <a:lnTo>
                  <a:pt x="5547" y="34963"/>
                </a:lnTo>
                <a:lnTo>
                  <a:pt x="5985" y="35355"/>
                </a:lnTo>
                <a:lnTo>
                  <a:pt x="6441" y="35740"/>
                </a:lnTo>
                <a:lnTo>
                  <a:pt x="6916" y="36115"/>
                </a:lnTo>
                <a:lnTo>
                  <a:pt x="7399" y="36483"/>
                </a:lnTo>
                <a:lnTo>
                  <a:pt x="7910" y="36842"/>
                </a:lnTo>
                <a:lnTo>
                  <a:pt x="8439" y="37193"/>
                </a:lnTo>
                <a:lnTo>
                  <a:pt x="8977" y="37535"/>
                </a:lnTo>
                <a:lnTo>
                  <a:pt x="9388" y="37786"/>
                </a:lnTo>
                <a:lnTo>
                  <a:pt x="9808" y="38028"/>
                </a:lnTo>
                <a:lnTo>
                  <a:pt x="10236" y="38262"/>
                </a:lnTo>
                <a:lnTo>
                  <a:pt x="10656" y="38479"/>
                </a:lnTo>
                <a:lnTo>
                  <a:pt x="11085" y="38696"/>
                </a:lnTo>
                <a:lnTo>
                  <a:pt x="11523" y="38905"/>
                </a:lnTo>
                <a:lnTo>
                  <a:pt x="11951" y="39106"/>
                </a:lnTo>
                <a:lnTo>
                  <a:pt x="12389" y="39289"/>
                </a:lnTo>
                <a:lnTo>
                  <a:pt x="12827" y="39473"/>
                </a:lnTo>
                <a:lnTo>
                  <a:pt x="13274" y="39648"/>
                </a:lnTo>
                <a:lnTo>
                  <a:pt x="13721" y="39816"/>
                </a:lnTo>
                <a:lnTo>
                  <a:pt x="14168" y="39974"/>
                </a:lnTo>
                <a:lnTo>
                  <a:pt x="14615" y="40125"/>
                </a:lnTo>
                <a:lnTo>
                  <a:pt x="15071" y="40267"/>
                </a:lnTo>
                <a:lnTo>
                  <a:pt x="15527" y="40400"/>
                </a:lnTo>
                <a:lnTo>
                  <a:pt x="15983" y="40525"/>
                </a:lnTo>
                <a:lnTo>
                  <a:pt x="16449" y="40651"/>
                </a:lnTo>
                <a:lnTo>
                  <a:pt x="16914" y="40759"/>
                </a:lnTo>
                <a:lnTo>
                  <a:pt x="17379" y="40868"/>
                </a:lnTo>
                <a:lnTo>
                  <a:pt x="17844" y="40960"/>
                </a:lnTo>
                <a:lnTo>
                  <a:pt x="18310" y="41052"/>
                </a:lnTo>
                <a:lnTo>
                  <a:pt x="18784" y="41135"/>
                </a:lnTo>
                <a:lnTo>
                  <a:pt x="19258" y="41219"/>
                </a:lnTo>
                <a:lnTo>
                  <a:pt x="19742" y="41286"/>
                </a:lnTo>
                <a:lnTo>
                  <a:pt x="20216" y="41352"/>
                </a:lnTo>
                <a:lnTo>
                  <a:pt x="20700" y="41411"/>
                </a:lnTo>
                <a:lnTo>
                  <a:pt x="21183" y="41461"/>
                </a:lnTo>
                <a:lnTo>
                  <a:pt x="21667" y="41503"/>
                </a:lnTo>
                <a:lnTo>
                  <a:pt x="22150" y="41544"/>
                </a:lnTo>
                <a:lnTo>
                  <a:pt x="22643" y="41578"/>
                </a:lnTo>
                <a:lnTo>
                  <a:pt x="23135" y="41603"/>
                </a:lnTo>
                <a:lnTo>
                  <a:pt x="23628" y="41620"/>
                </a:lnTo>
                <a:lnTo>
                  <a:pt x="24048" y="41628"/>
                </a:lnTo>
                <a:lnTo>
                  <a:pt x="24476" y="41636"/>
                </a:lnTo>
                <a:lnTo>
                  <a:pt x="25325" y="41636"/>
                </a:lnTo>
                <a:lnTo>
                  <a:pt x="26173" y="41611"/>
                </a:lnTo>
                <a:lnTo>
                  <a:pt x="27021" y="41586"/>
                </a:lnTo>
                <a:lnTo>
                  <a:pt x="28718" y="41528"/>
                </a:lnTo>
                <a:lnTo>
                  <a:pt x="29567" y="41503"/>
                </a:lnTo>
                <a:lnTo>
                  <a:pt x="30415" y="41494"/>
                </a:lnTo>
                <a:lnTo>
                  <a:pt x="30497" y="41494"/>
                </a:lnTo>
                <a:lnTo>
                  <a:pt x="30570" y="41503"/>
                </a:lnTo>
                <a:lnTo>
                  <a:pt x="30652" y="41519"/>
                </a:lnTo>
                <a:lnTo>
                  <a:pt x="30734" y="41536"/>
                </a:lnTo>
                <a:lnTo>
                  <a:pt x="30889" y="41595"/>
                </a:lnTo>
                <a:lnTo>
                  <a:pt x="31054" y="41661"/>
                </a:lnTo>
                <a:lnTo>
                  <a:pt x="31209" y="41745"/>
                </a:lnTo>
                <a:lnTo>
                  <a:pt x="31364" y="41828"/>
                </a:lnTo>
                <a:lnTo>
                  <a:pt x="31647" y="42012"/>
                </a:lnTo>
                <a:lnTo>
                  <a:pt x="31793" y="42112"/>
                </a:lnTo>
                <a:lnTo>
                  <a:pt x="31938" y="42213"/>
                </a:lnTo>
                <a:lnTo>
                  <a:pt x="32221" y="42430"/>
                </a:lnTo>
                <a:lnTo>
                  <a:pt x="32769" y="42881"/>
                </a:lnTo>
                <a:lnTo>
                  <a:pt x="33051" y="43098"/>
                </a:lnTo>
                <a:lnTo>
                  <a:pt x="33188" y="43198"/>
                </a:lnTo>
                <a:lnTo>
                  <a:pt x="33334" y="43290"/>
                </a:lnTo>
                <a:lnTo>
                  <a:pt x="33480" y="43382"/>
                </a:lnTo>
                <a:lnTo>
                  <a:pt x="33635" y="43457"/>
                </a:lnTo>
                <a:lnTo>
                  <a:pt x="33790" y="43532"/>
                </a:lnTo>
                <a:lnTo>
                  <a:pt x="33945" y="43591"/>
                </a:lnTo>
                <a:lnTo>
                  <a:pt x="34310" y="43716"/>
                </a:lnTo>
                <a:lnTo>
                  <a:pt x="34684" y="43833"/>
                </a:lnTo>
                <a:lnTo>
                  <a:pt x="35423" y="44059"/>
                </a:lnTo>
                <a:lnTo>
                  <a:pt x="36171" y="44267"/>
                </a:lnTo>
                <a:lnTo>
                  <a:pt x="36928" y="44476"/>
                </a:lnTo>
                <a:lnTo>
                  <a:pt x="38434" y="44860"/>
                </a:lnTo>
                <a:lnTo>
                  <a:pt x="39948" y="45245"/>
                </a:lnTo>
                <a:lnTo>
                  <a:pt x="40030" y="45261"/>
                </a:lnTo>
                <a:lnTo>
                  <a:pt x="40121" y="45278"/>
                </a:lnTo>
                <a:lnTo>
                  <a:pt x="40212" y="45286"/>
                </a:lnTo>
                <a:lnTo>
                  <a:pt x="40304" y="45295"/>
                </a:lnTo>
                <a:lnTo>
                  <a:pt x="40395" y="45286"/>
                </a:lnTo>
                <a:lnTo>
                  <a:pt x="40477" y="45278"/>
                </a:lnTo>
                <a:lnTo>
                  <a:pt x="40559" y="45261"/>
                </a:lnTo>
                <a:lnTo>
                  <a:pt x="40641" y="45236"/>
                </a:lnTo>
                <a:lnTo>
                  <a:pt x="40869" y="45153"/>
                </a:lnTo>
                <a:lnTo>
                  <a:pt x="41106" y="45078"/>
                </a:lnTo>
                <a:lnTo>
                  <a:pt x="41344" y="44994"/>
                </a:lnTo>
                <a:lnTo>
                  <a:pt x="41572" y="44902"/>
                </a:lnTo>
                <a:lnTo>
                  <a:pt x="41791" y="44810"/>
                </a:lnTo>
                <a:lnTo>
                  <a:pt x="41891" y="44752"/>
                </a:lnTo>
                <a:lnTo>
                  <a:pt x="41982" y="44693"/>
                </a:lnTo>
                <a:lnTo>
                  <a:pt x="42064" y="44635"/>
                </a:lnTo>
                <a:lnTo>
                  <a:pt x="42137" y="44568"/>
                </a:lnTo>
                <a:lnTo>
                  <a:pt x="42210" y="44501"/>
                </a:lnTo>
                <a:lnTo>
                  <a:pt x="42256" y="44426"/>
                </a:lnTo>
                <a:lnTo>
                  <a:pt x="42283" y="44368"/>
                </a:lnTo>
                <a:lnTo>
                  <a:pt x="42292" y="44292"/>
                </a:lnTo>
                <a:lnTo>
                  <a:pt x="42292" y="44217"/>
                </a:lnTo>
                <a:lnTo>
                  <a:pt x="42274" y="44142"/>
                </a:lnTo>
                <a:lnTo>
                  <a:pt x="42247" y="44050"/>
                </a:lnTo>
                <a:lnTo>
                  <a:pt x="42210" y="43958"/>
                </a:lnTo>
                <a:lnTo>
                  <a:pt x="42119" y="43758"/>
                </a:lnTo>
                <a:lnTo>
                  <a:pt x="42000" y="43557"/>
                </a:lnTo>
                <a:lnTo>
                  <a:pt x="41873" y="43349"/>
                </a:lnTo>
                <a:lnTo>
                  <a:pt x="41636" y="42964"/>
                </a:lnTo>
                <a:lnTo>
                  <a:pt x="41079" y="42021"/>
                </a:lnTo>
                <a:lnTo>
                  <a:pt x="40504" y="41085"/>
                </a:lnTo>
                <a:lnTo>
                  <a:pt x="39318" y="39147"/>
                </a:lnTo>
                <a:lnTo>
                  <a:pt x="39574" y="39081"/>
                </a:lnTo>
                <a:lnTo>
                  <a:pt x="39811" y="39005"/>
                </a:lnTo>
                <a:lnTo>
                  <a:pt x="40048" y="38930"/>
                </a:lnTo>
                <a:lnTo>
                  <a:pt x="40276" y="38847"/>
                </a:lnTo>
                <a:lnTo>
                  <a:pt x="40504" y="38755"/>
                </a:lnTo>
                <a:lnTo>
                  <a:pt x="40723" y="38663"/>
                </a:lnTo>
                <a:lnTo>
                  <a:pt x="40933" y="38571"/>
                </a:lnTo>
                <a:lnTo>
                  <a:pt x="41143" y="38462"/>
                </a:lnTo>
                <a:lnTo>
                  <a:pt x="41344" y="38362"/>
                </a:lnTo>
                <a:lnTo>
                  <a:pt x="41544" y="38254"/>
                </a:lnTo>
                <a:lnTo>
                  <a:pt x="41727" y="38137"/>
                </a:lnTo>
                <a:lnTo>
                  <a:pt x="41918" y="38020"/>
                </a:lnTo>
                <a:lnTo>
                  <a:pt x="42101" y="37903"/>
                </a:lnTo>
                <a:lnTo>
                  <a:pt x="42274" y="37778"/>
                </a:lnTo>
                <a:lnTo>
                  <a:pt x="42447" y="37652"/>
                </a:lnTo>
                <a:lnTo>
                  <a:pt x="42612" y="37519"/>
                </a:lnTo>
                <a:lnTo>
                  <a:pt x="42931" y="37251"/>
                </a:lnTo>
                <a:lnTo>
                  <a:pt x="43241" y="36967"/>
                </a:lnTo>
                <a:lnTo>
                  <a:pt x="43524" y="36675"/>
                </a:lnTo>
                <a:lnTo>
                  <a:pt x="43798" y="36366"/>
                </a:lnTo>
                <a:lnTo>
                  <a:pt x="44062" y="36057"/>
                </a:lnTo>
                <a:lnTo>
                  <a:pt x="44318" y="35731"/>
                </a:lnTo>
                <a:lnTo>
                  <a:pt x="44555" y="35406"/>
                </a:lnTo>
                <a:lnTo>
                  <a:pt x="44783" y="35063"/>
                </a:lnTo>
                <a:lnTo>
                  <a:pt x="45202" y="34420"/>
                </a:lnTo>
                <a:lnTo>
                  <a:pt x="45595" y="33768"/>
                </a:lnTo>
                <a:lnTo>
                  <a:pt x="45786" y="33443"/>
                </a:lnTo>
                <a:lnTo>
                  <a:pt x="45969" y="33109"/>
                </a:lnTo>
                <a:lnTo>
                  <a:pt x="46151" y="32775"/>
                </a:lnTo>
                <a:lnTo>
                  <a:pt x="46324" y="32440"/>
                </a:lnTo>
                <a:lnTo>
                  <a:pt x="46498" y="32106"/>
                </a:lnTo>
                <a:lnTo>
                  <a:pt x="46662" y="31772"/>
                </a:lnTo>
                <a:lnTo>
                  <a:pt x="46817" y="31430"/>
                </a:lnTo>
                <a:lnTo>
                  <a:pt x="46963" y="31087"/>
                </a:lnTo>
                <a:lnTo>
                  <a:pt x="47109" y="30745"/>
                </a:lnTo>
                <a:lnTo>
                  <a:pt x="47246" y="30402"/>
                </a:lnTo>
                <a:lnTo>
                  <a:pt x="47374" y="30052"/>
                </a:lnTo>
                <a:lnTo>
                  <a:pt x="47492" y="29709"/>
                </a:lnTo>
                <a:lnTo>
                  <a:pt x="47611" y="29358"/>
                </a:lnTo>
                <a:lnTo>
                  <a:pt x="47720" y="29008"/>
                </a:lnTo>
                <a:lnTo>
                  <a:pt x="47821" y="28648"/>
                </a:lnTo>
                <a:lnTo>
                  <a:pt x="47912" y="28298"/>
                </a:lnTo>
                <a:lnTo>
                  <a:pt x="47994" y="27939"/>
                </a:lnTo>
                <a:lnTo>
                  <a:pt x="48067" y="27579"/>
                </a:lnTo>
                <a:lnTo>
                  <a:pt x="48140" y="27212"/>
                </a:lnTo>
                <a:lnTo>
                  <a:pt x="48195" y="26853"/>
                </a:lnTo>
                <a:lnTo>
                  <a:pt x="48249" y="26485"/>
                </a:lnTo>
                <a:lnTo>
                  <a:pt x="48286" y="26118"/>
                </a:lnTo>
                <a:lnTo>
                  <a:pt x="48322" y="25750"/>
                </a:lnTo>
                <a:lnTo>
                  <a:pt x="48341" y="25374"/>
                </a:lnTo>
                <a:lnTo>
                  <a:pt x="48359" y="25007"/>
                </a:lnTo>
                <a:lnTo>
                  <a:pt x="48359" y="24631"/>
                </a:lnTo>
                <a:lnTo>
                  <a:pt x="48350" y="24247"/>
                </a:lnTo>
                <a:lnTo>
                  <a:pt x="48331" y="23871"/>
                </a:lnTo>
                <a:lnTo>
                  <a:pt x="48304" y="23420"/>
                </a:lnTo>
                <a:lnTo>
                  <a:pt x="48268" y="22969"/>
                </a:lnTo>
                <a:lnTo>
                  <a:pt x="48231" y="22526"/>
                </a:lnTo>
                <a:lnTo>
                  <a:pt x="48176" y="22084"/>
                </a:lnTo>
                <a:lnTo>
                  <a:pt x="48122" y="21649"/>
                </a:lnTo>
                <a:lnTo>
                  <a:pt x="48067" y="21207"/>
                </a:lnTo>
                <a:lnTo>
                  <a:pt x="48003" y="20781"/>
                </a:lnTo>
                <a:lnTo>
                  <a:pt x="47930" y="20346"/>
                </a:lnTo>
                <a:lnTo>
                  <a:pt x="47848" y="19929"/>
                </a:lnTo>
                <a:lnTo>
                  <a:pt x="47766" y="19503"/>
                </a:lnTo>
                <a:lnTo>
                  <a:pt x="47675" y="19085"/>
                </a:lnTo>
                <a:lnTo>
                  <a:pt x="47574" y="18667"/>
                </a:lnTo>
                <a:lnTo>
                  <a:pt x="47474" y="18258"/>
                </a:lnTo>
                <a:lnTo>
                  <a:pt x="47355" y="17849"/>
                </a:lnTo>
                <a:lnTo>
                  <a:pt x="47246" y="17448"/>
                </a:lnTo>
                <a:lnTo>
                  <a:pt x="47118" y="17047"/>
                </a:lnTo>
                <a:lnTo>
                  <a:pt x="46990" y="16646"/>
                </a:lnTo>
                <a:lnTo>
                  <a:pt x="46854" y="16254"/>
                </a:lnTo>
                <a:lnTo>
                  <a:pt x="46717" y="15861"/>
                </a:lnTo>
                <a:lnTo>
                  <a:pt x="46571" y="15477"/>
                </a:lnTo>
                <a:lnTo>
                  <a:pt x="46416" y="15093"/>
                </a:lnTo>
                <a:lnTo>
                  <a:pt x="46252" y="14708"/>
                </a:lnTo>
                <a:lnTo>
                  <a:pt x="46087" y="14333"/>
                </a:lnTo>
                <a:lnTo>
                  <a:pt x="45914" y="13957"/>
                </a:lnTo>
                <a:lnTo>
                  <a:pt x="45732" y="13589"/>
                </a:lnTo>
                <a:lnTo>
                  <a:pt x="45549" y="13222"/>
                </a:lnTo>
                <a:lnTo>
                  <a:pt x="45358" y="12863"/>
                </a:lnTo>
                <a:lnTo>
                  <a:pt x="45157" y="12503"/>
                </a:lnTo>
                <a:lnTo>
                  <a:pt x="44947" y="12144"/>
                </a:lnTo>
                <a:lnTo>
                  <a:pt x="44737" y="11793"/>
                </a:lnTo>
                <a:lnTo>
                  <a:pt x="44518" y="11451"/>
                </a:lnTo>
                <a:lnTo>
                  <a:pt x="44299" y="11109"/>
                </a:lnTo>
                <a:lnTo>
                  <a:pt x="44062" y="10766"/>
                </a:lnTo>
                <a:lnTo>
                  <a:pt x="43825" y="10424"/>
                </a:lnTo>
                <a:lnTo>
                  <a:pt x="43579" y="10098"/>
                </a:lnTo>
                <a:lnTo>
                  <a:pt x="43332" y="9764"/>
                </a:lnTo>
                <a:lnTo>
                  <a:pt x="43077" y="9438"/>
                </a:lnTo>
                <a:lnTo>
                  <a:pt x="42812" y="9121"/>
                </a:lnTo>
                <a:lnTo>
                  <a:pt x="42539" y="8803"/>
                </a:lnTo>
                <a:lnTo>
                  <a:pt x="42265" y="8486"/>
                </a:lnTo>
                <a:lnTo>
                  <a:pt x="41982" y="8177"/>
                </a:lnTo>
                <a:lnTo>
                  <a:pt x="41690" y="7868"/>
                </a:lnTo>
                <a:lnTo>
                  <a:pt x="41398" y="7567"/>
                </a:lnTo>
                <a:lnTo>
                  <a:pt x="41088" y="7267"/>
                </a:lnTo>
                <a:lnTo>
                  <a:pt x="40787" y="6974"/>
                </a:lnTo>
                <a:lnTo>
                  <a:pt x="40468" y="6682"/>
                </a:lnTo>
                <a:lnTo>
                  <a:pt x="40140" y="6390"/>
                </a:lnTo>
                <a:lnTo>
                  <a:pt x="39811" y="6106"/>
                </a:lnTo>
                <a:lnTo>
                  <a:pt x="39474" y="5830"/>
                </a:lnTo>
                <a:lnTo>
                  <a:pt x="39136" y="5554"/>
                </a:lnTo>
                <a:lnTo>
                  <a:pt x="38789" y="5279"/>
                </a:lnTo>
                <a:lnTo>
                  <a:pt x="38434" y="5011"/>
                </a:lnTo>
                <a:lnTo>
                  <a:pt x="38069" y="4744"/>
                </a:lnTo>
                <a:lnTo>
                  <a:pt x="37695" y="4485"/>
                </a:lnTo>
                <a:lnTo>
                  <a:pt x="37321" y="4226"/>
                </a:lnTo>
                <a:lnTo>
                  <a:pt x="36938" y="3976"/>
                </a:lnTo>
                <a:lnTo>
                  <a:pt x="36545" y="3725"/>
                </a:lnTo>
                <a:lnTo>
                  <a:pt x="36153" y="3483"/>
                </a:lnTo>
                <a:lnTo>
                  <a:pt x="35752" y="3241"/>
                </a:lnTo>
                <a:lnTo>
                  <a:pt x="35341" y="3007"/>
                </a:lnTo>
                <a:lnTo>
                  <a:pt x="34921" y="2773"/>
                </a:lnTo>
                <a:lnTo>
                  <a:pt x="34502" y="2547"/>
                </a:lnTo>
                <a:lnTo>
                  <a:pt x="34064" y="2322"/>
                </a:lnTo>
                <a:lnTo>
                  <a:pt x="33635" y="2105"/>
                </a:lnTo>
                <a:lnTo>
                  <a:pt x="33252" y="1921"/>
                </a:lnTo>
                <a:lnTo>
                  <a:pt x="32878" y="1754"/>
                </a:lnTo>
                <a:lnTo>
                  <a:pt x="32504" y="1587"/>
                </a:lnTo>
                <a:lnTo>
                  <a:pt x="32121" y="1437"/>
                </a:lnTo>
                <a:lnTo>
                  <a:pt x="31738" y="1286"/>
                </a:lnTo>
                <a:lnTo>
                  <a:pt x="31346" y="1153"/>
                </a:lnTo>
                <a:lnTo>
                  <a:pt x="30962" y="1019"/>
                </a:lnTo>
                <a:lnTo>
                  <a:pt x="30570" y="902"/>
                </a:lnTo>
                <a:lnTo>
                  <a:pt x="30178" y="793"/>
                </a:lnTo>
                <a:lnTo>
                  <a:pt x="29786" y="685"/>
                </a:lnTo>
                <a:lnTo>
                  <a:pt x="29393" y="593"/>
                </a:lnTo>
                <a:lnTo>
                  <a:pt x="28992" y="501"/>
                </a:lnTo>
                <a:lnTo>
                  <a:pt x="28591" y="418"/>
                </a:lnTo>
                <a:lnTo>
                  <a:pt x="28198" y="351"/>
                </a:lnTo>
                <a:lnTo>
                  <a:pt x="27788" y="284"/>
                </a:lnTo>
                <a:lnTo>
                  <a:pt x="27386" y="226"/>
                </a:lnTo>
                <a:lnTo>
                  <a:pt x="26985" y="167"/>
                </a:lnTo>
                <a:lnTo>
                  <a:pt x="26574" y="125"/>
                </a:lnTo>
                <a:lnTo>
                  <a:pt x="26164" y="92"/>
                </a:lnTo>
                <a:lnTo>
                  <a:pt x="25753" y="58"/>
                </a:lnTo>
                <a:lnTo>
                  <a:pt x="25343" y="33"/>
                </a:lnTo>
                <a:lnTo>
                  <a:pt x="24923" y="17"/>
                </a:lnTo>
                <a:lnTo>
                  <a:pt x="2451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
          <p:cNvSpPr/>
          <p:nvPr/>
        </p:nvSpPr>
        <p:spPr>
          <a:xfrm>
            <a:off x="7195700" y="3301550"/>
            <a:ext cx="1208192" cy="1541888"/>
          </a:xfrm>
          <a:custGeom>
            <a:rect b="b" l="l" r="r" t="t"/>
            <a:pathLst>
              <a:path extrusionOk="0" h="75843" w="59429">
                <a:moveTo>
                  <a:pt x="19099" y="0"/>
                </a:moveTo>
                <a:lnTo>
                  <a:pt x="18999" y="17"/>
                </a:lnTo>
                <a:lnTo>
                  <a:pt x="18899" y="42"/>
                </a:lnTo>
                <a:lnTo>
                  <a:pt x="18790" y="84"/>
                </a:lnTo>
                <a:lnTo>
                  <a:pt x="18690" y="134"/>
                </a:lnTo>
                <a:lnTo>
                  <a:pt x="18581" y="210"/>
                </a:lnTo>
                <a:lnTo>
                  <a:pt x="18472" y="294"/>
                </a:lnTo>
                <a:lnTo>
                  <a:pt x="18354" y="403"/>
                </a:lnTo>
                <a:lnTo>
                  <a:pt x="18209" y="554"/>
                </a:lnTo>
                <a:lnTo>
                  <a:pt x="18064" y="713"/>
                </a:lnTo>
                <a:lnTo>
                  <a:pt x="17919" y="873"/>
                </a:lnTo>
                <a:lnTo>
                  <a:pt x="17782" y="1041"/>
                </a:lnTo>
                <a:lnTo>
                  <a:pt x="17655" y="1208"/>
                </a:lnTo>
                <a:lnTo>
                  <a:pt x="17528" y="1376"/>
                </a:lnTo>
                <a:lnTo>
                  <a:pt x="17292" y="1729"/>
                </a:lnTo>
                <a:lnTo>
                  <a:pt x="17192" y="1896"/>
                </a:lnTo>
                <a:lnTo>
                  <a:pt x="17093" y="2073"/>
                </a:lnTo>
                <a:lnTo>
                  <a:pt x="17002" y="2257"/>
                </a:lnTo>
                <a:lnTo>
                  <a:pt x="16911" y="2450"/>
                </a:lnTo>
                <a:lnTo>
                  <a:pt x="16720" y="2870"/>
                </a:lnTo>
                <a:lnTo>
                  <a:pt x="16503" y="3340"/>
                </a:lnTo>
                <a:lnTo>
                  <a:pt x="15894" y="2777"/>
                </a:lnTo>
                <a:lnTo>
                  <a:pt x="15304" y="2232"/>
                </a:lnTo>
                <a:lnTo>
                  <a:pt x="15023" y="1955"/>
                </a:lnTo>
                <a:lnTo>
                  <a:pt x="14742" y="1687"/>
                </a:lnTo>
                <a:lnTo>
                  <a:pt x="14460" y="1410"/>
                </a:lnTo>
                <a:lnTo>
                  <a:pt x="14197" y="1125"/>
                </a:lnTo>
                <a:lnTo>
                  <a:pt x="14079" y="999"/>
                </a:lnTo>
                <a:lnTo>
                  <a:pt x="13952" y="881"/>
                </a:lnTo>
                <a:lnTo>
                  <a:pt x="13834" y="780"/>
                </a:lnTo>
                <a:lnTo>
                  <a:pt x="13716" y="705"/>
                </a:lnTo>
                <a:lnTo>
                  <a:pt x="13607" y="638"/>
                </a:lnTo>
                <a:lnTo>
                  <a:pt x="13489" y="588"/>
                </a:lnTo>
                <a:lnTo>
                  <a:pt x="13380" y="562"/>
                </a:lnTo>
                <a:lnTo>
                  <a:pt x="13262" y="546"/>
                </a:lnTo>
                <a:lnTo>
                  <a:pt x="13153" y="546"/>
                </a:lnTo>
                <a:lnTo>
                  <a:pt x="13044" y="571"/>
                </a:lnTo>
                <a:lnTo>
                  <a:pt x="12926" y="613"/>
                </a:lnTo>
                <a:lnTo>
                  <a:pt x="12817" y="671"/>
                </a:lnTo>
                <a:lnTo>
                  <a:pt x="12708" y="747"/>
                </a:lnTo>
                <a:lnTo>
                  <a:pt x="12590" y="848"/>
                </a:lnTo>
                <a:lnTo>
                  <a:pt x="12472" y="965"/>
                </a:lnTo>
                <a:lnTo>
                  <a:pt x="12363" y="1099"/>
                </a:lnTo>
                <a:lnTo>
                  <a:pt x="12191" y="1309"/>
                </a:lnTo>
                <a:lnTo>
                  <a:pt x="12037" y="1527"/>
                </a:lnTo>
                <a:lnTo>
                  <a:pt x="11882" y="1745"/>
                </a:lnTo>
                <a:lnTo>
                  <a:pt x="11746" y="1955"/>
                </a:lnTo>
                <a:lnTo>
                  <a:pt x="11619" y="2173"/>
                </a:lnTo>
                <a:lnTo>
                  <a:pt x="11492" y="2391"/>
                </a:lnTo>
                <a:lnTo>
                  <a:pt x="11383" y="2618"/>
                </a:lnTo>
                <a:lnTo>
                  <a:pt x="11274" y="2836"/>
                </a:lnTo>
                <a:lnTo>
                  <a:pt x="11183" y="3054"/>
                </a:lnTo>
                <a:lnTo>
                  <a:pt x="11102" y="3281"/>
                </a:lnTo>
                <a:lnTo>
                  <a:pt x="11020" y="3507"/>
                </a:lnTo>
                <a:lnTo>
                  <a:pt x="10956" y="3726"/>
                </a:lnTo>
                <a:lnTo>
                  <a:pt x="10893" y="3952"/>
                </a:lnTo>
                <a:lnTo>
                  <a:pt x="10848" y="4179"/>
                </a:lnTo>
                <a:lnTo>
                  <a:pt x="10802" y="4405"/>
                </a:lnTo>
                <a:lnTo>
                  <a:pt x="10775" y="4632"/>
                </a:lnTo>
                <a:lnTo>
                  <a:pt x="10748" y="4867"/>
                </a:lnTo>
                <a:lnTo>
                  <a:pt x="10739" y="5093"/>
                </a:lnTo>
                <a:lnTo>
                  <a:pt x="10730" y="5328"/>
                </a:lnTo>
                <a:lnTo>
                  <a:pt x="10739" y="5555"/>
                </a:lnTo>
                <a:lnTo>
                  <a:pt x="10748" y="5790"/>
                </a:lnTo>
                <a:lnTo>
                  <a:pt x="10775" y="6025"/>
                </a:lnTo>
                <a:lnTo>
                  <a:pt x="10802" y="6260"/>
                </a:lnTo>
                <a:lnTo>
                  <a:pt x="10848" y="6494"/>
                </a:lnTo>
                <a:lnTo>
                  <a:pt x="10893" y="6729"/>
                </a:lnTo>
                <a:lnTo>
                  <a:pt x="10956" y="6964"/>
                </a:lnTo>
                <a:lnTo>
                  <a:pt x="11020" y="7199"/>
                </a:lnTo>
                <a:lnTo>
                  <a:pt x="11102" y="7434"/>
                </a:lnTo>
                <a:lnTo>
                  <a:pt x="11183" y="7678"/>
                </a:lnTo>
                <a:lnTo>
                  <a:pt x="11283" y="7912"/>
                </a:lnTo>
                <a:lnTo>
                  <a:pt x="11383" y="8156"/>
                </a:lnTo>
                <a:lnTo>
                  <a:pt x="11501" y="8399"/>
                </a:lnTo>
                <a:lnTo>
                  <a:pt x="11701" y="8785"/>
                </a:lnTo>
                <a:lnTo>
                  <a:pt x="11910" y="9171"/>
                </a:lnTo>
                <a:lnTo>
                  <a:pt x="12136" y="9549"/>
                </a:lnTo>
                <a:lnTo>
                  <a:pt x="12354" y="9909"/>
                </a:lnTo>
                <a:lnTo>
                  <a:pt x="12790" y="10589"/>
                </a:lnTo>
                <a:lnTo>
                  <a:pt x="12990" y="10908"/>
                </a:lnTo>
                <a:lnTo>
                  <a:pt x="13171" y="11202"/>
                </a:lnTo>
                <a:lnTo>
                  <a:pt x="12972" y="11948"/>
                </a:lnTo>
                <a:lnTo>
                  <a:pt x="12763" y="12670"/>
                </a:lnTo>
                <a:lnTo>
                  <a:pt x="12354" y="14096"/>
                </a:lnTo>
                <a:lnTo>
                  <a:pt x="12164" y="14801"/>
                </a:lnTo>
                <a:lnTo>
                  <a:pt x="11991" y="15498"/>
                </a:lnTo>
                <a:lnTo>
                  <a:pt x="11910" y="15842"/>
                </a:lnTo>
                <a:lnTo>
                  <a:pt x="11837" y="16194"/>
                </a:lnTo>
                <a:lnTo>
                  <a:pt x="11764" y="16538"/>
                </a:lnTo>
                <a:lnTo>
                  <a:pt x="11701" y="16890"/>
                </a:lnTo>
                <a:lnTo>
                  <a:pt x="11646" y="17268"/>
                </a:lnTo>
                <a:lnTo>
                  <a:pt x="11592" y="17637"/>
                </a:lnTo>
                <a:lnTo>
                  <a:pt x="11537" y="18015"/>
                </a:lnTo>
                <a:lnTo>
                  <a:pt x="11492" y="18392"/>
                </a:lnTo>
                <a:lnTo>
                  <a:pt x="11456" y="18770"/>
                </a:lnTo>
                <a:lnTo>
                  <a:pt x="11428" y="19147"/>
                </a:lnTo>
                <a:lnTo>
                  <a:pt x="11401" y="19525"/>
                </a:lnTo>
                <a:lnTo>
                  <a:pt x="11374" y="19903"/>
                </a:lnTo>
                <a:lnTo>
                  <a:pt x="11365" y="20272"/>
                </a:lnTo>
                <a:lnTo>
                  <a:pt x="11356" y="20649"/>
                </a:lnTo>
                <a:lnTo>
                  <a:pt x="11356" y="21027"/>
                </a:lnTo>
                <a:lnTo>
                  <a:pt x="11356" y="21396"/>
                </a:lnTo>
                <a:lnTo>
                  <a:pt x="11374" y="21774"/>
                </a:lnTo>
                <a:lnTo>
                  <a:pt x="11383" y="22151"/>
                </a:lnTo>
                <a:lnTo>
                  <a:pt x="11410" y="22520"/>
                </a:lnTo>
                <a:lnTo>
                  <a:pt x="11447" y="22890"/>
                </a:lnTo>
                <a:lnTo>
                  <a:pt x="11483" y="23267"/>
                </a:lnTo>
                <a:lnTo>
                  <a:pt x="11528" y="23636"/>
                </a:lnTo>
                <a:lnTo>
                  <a:pt x="11574" y="24006"/>
                </a:lnTo>
                <a:lnTo>
                  <a:pt x="11637" y="24375"/>
                </a:lnTo>
                <a:lnTo>
                  <a:pt x="11701" y="24744"/>
                </a:lnTo>
                <a:lnTo>
                  <a:pt x="11773" y="25105"/>
                </a:lnTo>
                <a:lnTo>
                  <a:pt x="11846" y="25474"/>
                </a:lnTo>
                <a:lnTo>
                  <a:pt x="11937" y="25835"/>
                </a:lnTo>
                <a:lnTo>
                  <a:pt x="12028" y="26204"/>
                </a:lnTo>
                <a:lnTo>
                  <a:pt x="12136" y="26565"/>
                </a:lnTo>
                <a:lnTo>
                  <a:pt x="12245" y="26926"/>
                </a:lnTo>
                <a:lnTo>
                  <a:pt x="12363" y="27286"/>
                </a:lnTo>
                <a:lnTo>
                  <a:pt x="12481" y="27639"/>
                </a:lnTo>
                <a:lnTo>
                  <a:pt x="12618" y="28000"/>
                </a:lnTo>
                <a:lnTo>
                  <a:pt x="12754" y="28352"/>
                </a:lnTo>
                <a:lnTo>
                  <a:pt x="12908" y="28704"/>
                </a:lnTo>
                <a:lnTo>
                  <a:pt x="13008" y="28956"/>
                </a:lnTo>
                <a:lnTo>
                  <a:pt x="13108" y="29216"/>
                </a:lnTo>
                <a:lnTo>
                  <a:pt x="13199" y="29468"/>
                </a:lnTo>
                <a:lnTo>
                  <a:pt x="13289" y="29720"/>
                </a:lnTo>
                <a:lnTo>
                  <a:pt x="13362" y="29980"/>
                </a:lnTo>
                <a:lnTo>
                  <a:pt x="13435" y="30231"/>
                </a:lnTo>
                <a:lnTo>
                  <a:pt x="13571" y="30752"/>
                </a:lnTo>
                <a:lnTo>
                  <a:pt x="13689" y="31263"/>
                </a:lnTo>
                <a:lnTo>
                  <a:pt x="13789" y="31784"/>
                </a:lnTo>
                <a:lnTo>
                  <a:pt x="13879" y="32296"/>
                </a:lnTo>
                <a:lnTo>
                  <a:pt x="13970" y="32816"/>
                </a:lnTo>
                <a:lnTo>
                  <a:pt x="14143" y="33856"/>
                </a:lnTo>
                <a:lnTo>
                  <a:pt x="14224" y="34368"/>
                </a:lnTo>
                <a:lnTo>
                  <a:pt x="14324" y="34888"/>
                </a:lnTo>
                <a:lnTo>
                  <a:pt x="14433" y="35400"/>
                </a:lnTo>
                <a:lnTo>
                  <a:pt x="14551" y="35912"/>
                </a:lnTo>
                <a:lnTo>
                  <a:pt x="14696" y="36415"/>
                </a:lnTo>
                <a:lnTo>
                  <a:pt x="14769" y="36675"/>
                </a:lnTo>
                <a:lnTo>
                  <a:pt x="14851" y="36927"/>
                </a:lnTo>
                <a:lnTo>
                  <a:pt x="15041" y="37523"/>
                </a:lnTo>
                <a:lnTo>
                  <a:pt x="15232" y="38119"/>
                </a:lnTo>
                <a:lnTo>
                  <a:pt x="15332" y="38421"/>
                </a:lnTo>
                <a:lnTo>
                  <a:pt x="15432" y="38714"/>
                </a:lnTo>
                <a:lnTo>
                  <a:pt x="15550" y="39008"/>
                </a:lnTo>
                <a:lnTo>
                  <a:pt x="15668" y="39293"/>
                </a:lnTo>
                <a:lnTo>
                  <a:pt x="15913" y="39805"/>
                </a:lnTo>
                <a:lnTo>
                  <a:pt x="16167" y="40300"/>
                </a:lnTo>
                <a:lnTo>
                  <a:pt x="16294" y="40543"/>
                </a:lnTo>
                <a:lnTo>
                  <a:pt x="16430" y="40778"/>
                </a:lnTo>
                <a:lnTo>
                  <a:pt x="16566" y="41013"/>
                </a:lnTo>
                <a:lnTo>
                  <a:pt x="16711" y="41240"/>
                </a:lnTo>
                <a:lnTo>
                  <a:pt x="16866" y="41458"/>
                </a:lnTo>
                <a:lnTo>
                  <a:pt x="17020" y="41676"/>
                </a:lnTo>
                <a:lnTo>
                  <a:pt x="17174" y="41886"/>
                </a:lnTo>
                <a:lnTo>
                  <a:pt x="17347" y="42087"/>
                </a:lnTo>
                <a:lnTo>
                  <a:pt x="17519" y="42280"/>
                </a:lnTo>
                <a:lnTo>
                  <a:pt x="17692" y="42473"/>
                </a:lnTo>
                <a:lnTo>
                  <a:pt x="17882" y="42649"/>
                </a:lnTo>
                <a:lnTo>
                  <a:pt x="18073" y="42817"/>
                </a:lnTo>
                <a:lnTo>
                  <a:pt x="18273" y="42985"/>
                </a:lnTo>
                <a:lnTo>
                  <a:pt x="18481" y="43136"/>
                </a:lnTo>
                <a:lnTo>
                  <a:pt x="18699" y="43279"/>
                </a:lnTo>
                <a:lnTo>
                  <a:pt x="18917" y="43413"/>
                </a:lnTo>
                <a:lnTo>
                  <a:pt x="19153" y="43539"/>
                </a:lnTo>
                <a:lnTo>
                  <a:pt x="19398" y="43648"/>
                </a:lnTo>
                <a:lnTo>
                  <a:pt x="19652" y="43749"/>
                </a:lnTo>
                <a:lnTo>
                  <a:pt x="19907" y="43841"/>
                </a:lnTo>
                <a:lnTo>
                  <a:pt x="20179" y="43925"/>
                </a:lnTo>
                <a:lnTo>
                  <a:pt x="20460" y="43984"/>
                </a:lnTo>
                <a:lnTo>
                  <a:pt x="20760" y="44042"/>
                </a:lnTo>
                <a:lnTo>
                  <a:pt x="21059" y="44076"/>
                </a:lnTo>
                <a:lnTo>
                  <a:pt x="21377" y="44109"/>
                </a:lnTo>
                <a:lnTo>
                  <a:pt x="21704" y="44118"/>
                </a:lnTo>
                <a:lnTo>
                  <a:pt x="22040" y="44118"/>
                </a:lnTo>
                <a:lnTo>
                  <a:pt x="22394" y="44101"/>
                </a:lnTo>
                <a:lnTo>
                  <a:pt x="22394" y="47415"/>
                </a:lnTo>
                <a:lnTo>
                  <a:pt x="22221" y="47449"/>
                </a:lnTo>
                <a:lnTo>
                  <a:pt x="22040" y="47474"/>
                </a:lnTo>
                <a:lnTo>
                  <a:pt x="21858" y="47499"/>
                </a:lnTo>
                <a:lnTo>
                  <a:pt x="21767" y="47508"/>
                </a:lnTo>
                <a:lnTo>
                  <a:pt x="21032" y="47508"/>
                </a:lnTo>
                <a:lnTo>
                  <a:pt x="20714" y="47516"/>
                </a:lnTo>
                <a:lnTo>
                  <a:pt x="20397" y="47533"/>
                </a:lnTo>
                <a:lnTo>
                  <a:pt x="20079" y="47558"/>
                </a:lnTo>
                <a:lnTo>
                  <a:pt x="19770" y="47592"/>
                </a:lnTo>
                <a:lnTo>
                  <a:pt x="19462" y="47625"/>
                </a:lnTo>
                <a:lnTo>
                  <a:pt x="19153" y="47675"/>
                </a:lnTo>
                <a:lnTo>
                  <a:pt x="18845" y="47726"/>
                </a:lnTo>
                <a:lnTo>
                  <a:pt x="18545" y="47776"/>
                </a:lnTo>
                <a:lnTo>
                  <a:pt x="18236" y="47843"/>
                </a:lnTo>
                <a:lnTo>
                  <a:pt x="17937" y="47910"/>
                </a:lnTo>
                <a:lnTo>
                  <a:pt x="17646" y="47986"/>
                </a:lnTo>
                <a:lnTo>
                  <a:pt x="17347" y="48061"/>
                </a:lnTo>
                <a:lnTo>
                  <a:pt x="16757" y="48229"/>
                </a:lnTo>
                <a:lnTo>
                  <a:pt x="16176" y="48422"/>
                </a:lnTo>
                <a:lnTo>
                  <a:pt x="15595" y="48624"/>
                </a:lnTo>
                <a:lnTo>
                  <a:pt x="15023" y="48842"/>
                </a:lnTo>
                <a:lnTo>
                  <a:pt x="14460" y="49077"/>
                </a:lnTo>
                <a:lnTo>
                  <a:pt x="13897" y="49328"/>
                </a:lnTo>
                <a:lnTo>
                  <a:pt x="13335" y="49580"/>
                </a:lnTo>
                <a:lnTo>
                  <a:pt x="12781" y="49849"/>
                </a:lnTo>
                <a:lnTo>
                  <a:pt x="12227" y="50117"/>
                </a:lnTo>
                <a:lnTo>
                  <a:pt x="11910" y="50285"/>
                </a:lnTo>
                <a:lnTo>
                  <a:pt x="11601" y="50453"/>
                </a:lnTo>
                <a:lnTo>
                  <a:pt x="11292" y="50629"/>
                </a:lnTo>
                <a:lnTo>
                  <a:pt x="10984" y="50814"/>
                </a:lnTo>
                <a:lnTo>
                  <a:pt x="10376" y="51174"/>
                </a:lnTo>
                <a:lnTo>
                  <a:pt x="10076" y="51359"/>
                </a:lnTo>
                <a:lnTo>
                  <a:pt x="9767" y="51535"/>
                </a:lnTo>
                <a:lnTo>
                  <a:pt x="9259" y="51837"/>
                </a:lnTo>
                <a:lnTo>
                  <a:pt x="8760" y="52139"/>
                </a:lnTo>
                <a:lnTo>
                  <a:pt x="8279" y="52458"/>
                </a:lnTo>
                <a:lnTo>
                  <a:pt x="7807" y="52777"/>
                </a:lnTo>
                <a:lnTo>
                  <a:pt x="7353" y="53104"/>
                </a:lnTo>
                <a:lnTo>
                  <a:pt x="6917" y="53448"/>
                </a:lnTo>
                <a:lnTo>
                  <a:pt x="6490" y="53792"/>
                </a:lnTo>
                <a:lnTo>
                  <a:pt x="6082" y="54145"/>
                </a:lnTo>
                <a:lnTo>
                  <a:pt x="5683" y="54505"/>
                </a:lnTo>
                <a:lnTo>
                  <a:pt x="5301" y="54875"/>
                </a:lnTo>
                <a:lnTo>
                  <a:pt x="4929" y="55261"/>
                </a:lnTo>
                <a:lnTo>
                  <a:pt x="4575" y="55646"/>
                </a:lnTo>
                <a:lnTo>
                  <a:pt x="4239" y="56041"/>
                </a:lnTo>
                <a:lnTo>
                  <a:pt x="3913" y="56444"/>
                </a:lnTo>
                <a:lnTo>
                  <a:pt x="3604" y="56855"/>
                </a:lnTo>
                <a:lnTo>
                  <a:pt x="3313" y="57283"/>
                </a:lnTo>
                <a:lnTo>
                  <a:pt x="3032" y="57711"/>
                </a:lnTo>
                <a:lnTo>
                  <a:pt x="2760" y="58147"/>
                </a:lnTo>
                <a:lnTo>
                  <a:pt x="2515" y="58592"/>
                </a:lnTo>
                <a:lnTo>
                  <a:pt x="2279" y="59045"/>
                </a:lnTo>
                <a:lnTo>
                  <a:pt x="2052" y="59515"/>
                </a:lnTo>
                <a:lnTo>
                  <a:pt x="1852" y="59984"/>
                </a:lnTo>
                <a:lnTo>
                  <a:pt x="1661" y="60463"/>
                </a:lnTo>
                <a:lnTo>
                  <a:pt x="1480" y="60949"/>
                </a:lnTo>
                <a:lnTo>
                  <a:pt x="1316" y="61453"/>
                </a:lnTo>
                <a:lnTo>
                  <a:pt x="1171" y="61956"/>
                </a:lnTo>
                <a:lnTo>
                  <a:pt x="1044" y="62468"/>
                </a:lnTo>
                <a:lnTo>
                  <a:pt x="926" y="62997"/>
                </a:lnTo>
                <a:lnTo>
                  <a:pt x="826" y="63525"/>
                </a:lnTo>
                <a:lnTo>
                  <a:pt x="736" y="64071"/>
                </a:lnTo>
                <a:lnTo>
                  <a:pt x="672" y="64616"/>
                </a:lnTo>
                <a:lnTo>
                  <a:pt x="608" y="65178"/>
                </a:lnTo>
                <a:lnTo>
                  <a:pt x="463" y="66898"/>
                </a:lnTo>
                <a:lnTo>
                  <a:pt x="300" y="68627"/>
                </a:lnTo>
                <a:lnTo>
                  <a:pt x="155" y="70355"/>
                </a:lnTo>
                <a:lnTo>
                  <a:pt x="82" y="71219"/>
                </a:lnTo>
                <a:lnTo>
                  <a:pt x="18" y="72084"/>
                </a:lnTo>
                <a:lnTo>
                  <a:pt x="0" y="72377"/>
                </a:lnTo>
                <a:lnTo>
                  <a:pt x="9" y="72646"/>
                </a:lnTo>
                <a:lnTo>
                  <a:pt x="28" y="72898"/>
                </a:lnTo>
                <a:lnTo>
                  <a:pt x="46" y="73015"/>
                </a:lnTo>
                <a:lnTo>
                  <a:pt x="64" y="73132"/>
                </a:lnTo>
                <a:lnTo>
                  <a:pt x="91" y="73242"/>
                </a:lnTo>
                <a:lnTo>
                  <a:pt x="118" y="73342"/>
                </a:lnTo>
                <a:lnTo>
                  <a:pt x="155" y="73443"/>
                </a:lnTo>
                <a:lnTo>
                  <a:pt x="200" y="73535"/>
                </a:lnTo>
                <a:lnTo>
                  <a:pt x="245" y="73619"/>
                </a:lnTo>
                <a:lnTo>
                  <a:pt x="300" y="73703"/>
                </a:lnTo>
                <a:lnTo>
                  <a:pt x="354" y="73787"/>
                </a:lnTo>
                <a:lnTo>
                  <a:pt x="418" y="73862"/>
                </a:lnTo>
                <a:lnTo>
                  <a:pt x="481" y="73930"/>
                </a:lnTo>
                <a:lnTo>
                  <a:pt x="563" y="73997"/>
                </a:lnTo>
                <a:lnTo>
                  <a:pt x="636" y="74064"/>
                </a:lnTo>
                <a:lnTo>
                  <a:pt x="726" y="74123"/>
                </a:lnTo>
                <a:lnTo>
                  <a:pt x="817" y="74173"/>
                </a:lnTo>
                <a:lnTo>
                  <a:pt x="917" y="74232"/>
                </a:lnTo>
                <a:lnTo>
                  <a:pt x="1017" y="74274"/>
                </a:lnTo>
                <a:lnTo>
                  <a:pt x="1126" y="74324"/>
                </a:lnTo>
                <a:lnTo>
                  <a:pt x="1244" y="74366"/>
                </a:lnTo>
                <a:lnTo>
                  <a:pt x="1371" y="74408"/>
                </a:lnTo>
                <a:lnTo>
                  <a:pt x="1634" y="74475"/>
                </a:lnTo>
                <a:lnTo>
                  <a:pt x="1934" y="74534"/>
                </a:lnTo>
                <a:lnTo>
                  <a:pt x="2251" y="74576"/>
                </a:lnTo>
                <a:lnTo>
                  <a:pt x="3595" y="74735"/>
                </a:lnTo>
                <a:lnTo>
                  <a:pt x="4267" y="74811"/>
                </a:lnTo>
                <a:lnTo>
                  <a:pt x="4938" y="74878"/>
                </a:lnTo>
                <a:lnTo>
                  <a:pt x="5610" y="74945"/>
                </a:lnTo>
                <a:lnTo>
                  <a:pt x="6282" y="74987"/>
                </a:lnTo>
                <a:lnTo>
                  <a:pt x="6953" y="75029"/>
                </a:lnTo>
                <a:lnTo>
                  <a:pt x="7625" y="75045"/>
                </a:lnTo>
                <a:lnTo>
                  <a:pt x="10394" y="75096"/>
                </a:lnTo>
                <a:lnTo>
                  <a:pt x="13153" y="75138"/>
                </a:lnTo>
                <a:lnTo>
                  <a:pt x="18681" y="75213"/>
                </a:lnTo>
                <a:lnTo>
                  <a:pt x="24218" y="75289"/>
                </a:lnTo>
                <a:lnTo>
                  <a:pt x="26978" y="75331"/>
                </a:lnTo>
                <a:lnTo>
                  <a:pt x="29746" y="75381"/>
                </a:lnTo>
                <a:lnTo>
                  <a:pt x="30046" y="75390"/>
                </a:lnTo>
                <a:lnTo>
                  <a:pt x="30354" y="75406"/>
                </a:lnTo>
                <a:lnTo>
                  <a:pt x="30654" y="75431"/>
                </a:lnTo>
                <a:lnTo>
                  <a:pt x="30963" y="75465"/>
                </a:lnTo>
                <a:lnTo>
                  <a:pt x="31571" y="75541"/>
                </a:lnTo>
                <a:lnTo>
                  <a:pt x="32179" y="75616"/>
                </a:lnTo>
                <a:lnTo>
                  <a:pt x="32787" y="75700"/>
                </a:lnTo>
                <a:lnTo>
                  <a:pt x="33395" y="75767"/>
                </a:lnTo>
                <a:lnTo>
                  <a:pt x="33695" y="75801"/>
                </a:lnTo>
                <a:lnTo>
                  <a:pt x="34003" y="75817"/>
                </a:lnTo>
                <a:lnTo>
                  <a:pt x="34303" y="75834"/>
                </a:lnTo>
                <a:lnTo>
                  <a:pt x="34612" y="75843"/>
                </a:lnTo>
                <a:lnTo>
                  <a:pt x="35619" y="75843"/>
                </a:lnTo>
                <a:lnTo>
                  <a:pt x="36627" y="75826"/>
                </a:lnTo>
                <a:lnTo>
                  <a:pt x="37643" y="75801"/>
                </a:lnTo>
                <a:lnTo>
                  <a:pt x="38651" y="75767"/>
                </a:lnTo>
                <a:lnTo>
                  <a:pt x="40666" y="75683"/>
                </a:lnTo>
                <a:lnTo>
                  <a:pt x="42690" y="75591"/>
                </a:lnTo>
                <a:lnTo>
                  <a:pt x="46267" y="75440"/>
                </a:lnTo>
                <a:lnTo>
                  <a:pt x="49834" y="75280"/>
                </a:lnTo>
                <a:lnTo>
                  <a:pt x="56978" y="74945"/>
                </a:lnTo>
                <a:lnTo>
                  <a:pt x="57332" y="74928"/>
                </a:lnTo>
                <a:lnTo>
                  <a:pt x="57677" y="74894"/>
                </a:lnTo>
                <a:lnTo>
                  <a:pt x="58022" y="74853"/>
                </a:lnTo>
                <a:lnTo>
                  <a:pt x="58367" y="74802"/>
                </a:lnTo>
                <a:lnTo>
                  <a:pt x="58575" y="74760"/>
                </a:lnTo>
                <a:lnTo>
                  <a:pt x="58757" y="74718"/>
                </a:lnTo>
                <a:lnTo>
                  <a:pt x="58902" y="74676"/>
                </a:lnTo>
                <a:lnTo>
                  <a:pt x="59038" y="74618"/>
                </a:lnTo>
                <a:lnTo>
                  <a:pt x="59147" y="74559"/>
                </a:lnTo>
                <a:lnTo>
                  <a:pt x="59238" y="74492"/>
                </a:lnTo>
                <a:lnTo>
                  <a:pt x="59311" y="74416"/>
                </a:lnTo>
                <a:lnTo>
                  <a:pt x="59356" y="74332"/>
                </a:lnTo>
                <a:lnTo>
                  <a:pt x="59392" y="74232"/>
                </a:lnTo>
                <a:lnTo>
                  <a:pt x="59420" y="74131"/>
                </a:lnTo>
                <a:lnTo>
                  <a:pt x="59429" y="74005"/>
                </a:lnTo>
                <a:lnTo>
                  <a:pt x="59420" y="73879"/>
                </a:lnTo>
                <a:lnTo>
                  <a:pt x="59410" y="73737"/>
                </a:lnTo>
                <a:lnTo>
                  <a:pt x="59383" y="73577"/>
                </a:lnTo>
                <a:lnTo>
                  <a:pt x="59311" y="73208"/>
                </a:lnTo>
                <a:lnTo>
                  <a:pt x="59265" y="72939"/>
                </a:lnTo>
                <a:lnTo>
                  <a:pt x="59220" y="72671"/>
                </a:lnTo>
                <a:lnTo>
                  <a:pt x="59174" y="72394"/>
                </a:lnTo>
                <a:lnTo>
                  <a:pt x="59138" y="72126"/>
                </a:lnTo>
                <a:lnTo>
                  <a:pt x="59084" y="71572"/>
                </a:lnTo>
                <a:lnTo>
                  <a:pt x="59038" y="71026"/>
                </a:lnTo>
                <a:lnTo>
                  <a:pt x="59011" y="70473"/>
                </a:lnTo>
                <a:lnTo>
                  <a:pt x="58993" y="69919"/>
                </a:lnTo>
                <a:lnTo>
                  <a:pt x="58966" y="68811"/>
                </a:lnTo>
                <a:lnTo>
                  <a:pt x="58938" y="68048"/>
                </a:lnTo>
                <a:lnTo>
                  <a:pt x="58893" y="67284"/>
                </a:lnTo>
                <a:lnTo>
                  <a:pt x="58830" y="66521"/>
                </a:lnTo>
                <a:lnTo>
                  <a:pt x="58784" y="66143"/>
                </a:lnTo>
                <a:lnTo>
                  <a:pt x="58739" y="65774"/>
                </a:lnTo>
                <a:lnTo>
                  <a:pt x="58684" y="65396"/>
                </a:lnTo>
                <a:lnTo>
                  <a:pt x="58630" y="65027"/>
                </a:lnTo>
                <a:lnTo>
                  <a:pt x="58566" y="64650"/>
                </a:lnTo>
                <a:lnTo>
                  <a:pt x="58503" y="64280"/>
                </a:lnTo>
                <a:lnTo>
                  <a:pt x="58421" y="63911"/>
                </a:lnTo>
                <a:lnTo>
                  <a:pt x="58339" y="63542"/>
                </a:lnTo>
                <a:lnTo>
                  <a:pt x="58258" y="63181"/>
                </a:lnTo>
                <a:lnTo>
                  <a:pt x="58167" y="62812"/>
                </a:lnTo>
                <a:lnTo>
                  <a:pt x="58067" y="62451"/>
                </a:lnTo>
                <a:lnTo>
                  <a:pt x="57967" y="62082"/>
                </a:lnTo>
                <a:lnTo>
                  <a:pt x="57858" y="61721"/>
                </a:lnTo>
                <a:lnTo>
                  <a:pt x="57740" y="61369"/>
                </a:lnTo>
                <a:lnTo>
                  <a:pt x="57622" y="61008"/>
                </a:lnTo>
                <a:lnTo>
                  <a:pt x="57495" y="60647"/>
                </a:lnTo>
                <a:lnTo>
                  <a:pt x="57359" y="60295"/>
                </a:lnTo>
                <a:lnTo>
                  <a:pt x="57223" y="59942"/>
                </a:lnTo>
                <a:lnTo>
                  <a:pt x="57078" y="59590"/>
                </a:lnTo>
                <a:lnTo>
                  <a:pt x="56923" y="59238"/>
                </a:lnTo>
                <a:lnTo>
                  <a:pt x="56769" y="58885"/>
                </a:lnTo>
                <a:lnTo>
                  <a:pt x="56606" y="58541"/>
                </a:lnTo>
                <a:lnTo>
                  <a:pt x="56433" y="58197"/>
                </a:lnTo>
                <a:lnTo>
                  <a:pt x="56261" y="57845"/>
                </a:lnTo>
                <a:lnTo>
                  <a:pt x="56079" y="57509"/>
                </a:lnTo>
                <a:lnTo>
                  <a:pt x="55889" y="57165"/>
                </a:lnTo>
                <a:lnTo>
                  <a:pt x="55761" y="56955"/>
                </a:lnTo>
                <a:lnTo>
                  <a:pt x="55634" y="56746"/>
                </a:lnTo>
                <a:lnTo>
                  <a:pt x="55507" y="56536"/>
                </a:lnTo>
                <a:lnTo>
                  <a:pt x="55362" y="56335"/>
                </a:lnTo>
                <a:lnTo>
                  <a:pt x="55072" y="55932"/>
                </a:lnTo>
                <a:lnTo>
                  <a:pt x="54763" y="55546"/>
                </a:lnTo>
                <a:lnTo>
                  <a:pt x="54436" y="55160"/>
                </a:lnTo>
                <a:lnTo>
                  <a:pt x="54100" y="54782"/>
                </a:lnTo>
                <a:lnTo>
                  <a:pt x="53755" y="54421"/>
                </a:lnTo>
                <a:lnTo>
                  <a:pt x="53401" y="54069"/>
                </a:lnTo>
                <a:lnTo>
                  <a:pt x="53038" y="53733"/>
                </a:lnTo>
                <a:lnTo>
                  <a:pt x="52675" y="53398"/>
                </a:lnTo>
                <a:lnTo>
                  <a:pt x="52303" y="53079"/>
                </a:lnTo>
                <a:lnTo>
                  <a:pt x="51922" y="52777"/>
                </a:lnTo>
                <a:lnTo>
                  <a:pt x="51541" y="52475"/>
                </a:lnTo>
                <a:lnTo>
                  <a:pt x="51150" y="52190"/>
                </a:lnTo>
                <a:lnTo>
                  <a:pt x="50751" y="51904"/>
                </a:lnTo>
                <a:lnTo>
                  <a:pt x="50351" y="51636"/>
                </a:lnTo>
                <a:lnTo>
                  <a:pt x="49943" y="51376"/>
                </a:lnTo>
                <a:lnTo>
                  <a:pt x="49535" y="51132"/>
                </a:lnTo>
                <a:lnTo>
                  <a:pt x="49117" y="50889"/>
                </a:lnTo>
                <a:lnTo>
                  <a:pt x="48699" y="50654"/>
                </a:lnTo>
                <a:lnTo>
                  <a:pt x="48273" y="50428"/>
                </a:lnTo>
                <a:lnTo>
                  <a:pt x="47846" y="50218"/>
                </a:lnTo>
                <a:lnTo>
                  <a:pt x="47410" y="50008"/>
                </a:lnTo>
                <a:lnTo>
                  <a:pt x="46966" y="49807"/>
                </a:lnTo>
                <a:lnTo>
                  <a:pt x="46521" y="49622"/>
                </a:lnTo>
                <a:lnTo>
                  <a:pt x="46076" y="49437"/>
                </a:lnTo>
                <a:lnTo>
                  <a:pt x="45622" y="49261"/>
                </a:lnTo>
                <a:lnTo>
                  <a:pt x="45168" y="49093"/>
                </a:lnTo>
                <a:lnTo>
                  <a:pt x="44705" y="48934"/>
                </a:lnTo>
                <a:lnTo>
                  <a:pt x="44243" y="48783"/>
                </a:lnTo>
                <a:lnTo>
                  <a:pt x="43780" y="48632"/>
                </a:lnTo>
                <a:lnTo>
                  <a:pt x="43308" y="48489"/>
                </a:lnTo>
                <a:lnTo>
                  <a:pt x="42826" y="48363"/>
                </a:lnTo>
                <a:lnTo>
                  <a:pt x="42354" y="48229"/>
                </a:lnTo>
                <a:lnTo>
                  <a:pt x="41873" y="48112"/>
                </a:lnTo>
                <a:lnTo>
                  <a:pt x="41383" y="47994"/>
                </a:lnTo>
                <a:lnTo>
                  <a:pt x="40902" y="47885"/>
                </a:lnTo>
                <a:lnTo>
                  <a:pt x="40412" y="47785"/>
                </a:lnTo>
                <a:lnTo>
                  <a:pt x="39913" y="47684"/>
                </a:lnTo>
                <a:lnTo>
                  <a:pt x="39423" y="47592"/>
                </a:lnTo>
                <a:lnTo>
                  <a:pt x="39277" y="47566"/>
                </a:lnTo>
                <a:lnTo>
                  <a:pt x="39132" y="47550"/>
                </a:lnTo>
                <a:lnTo>
                  <a:pt x="38833" y="47533"/>
                </a:lnTo>
                <a:lnTo>
                  <a:pt x="38524" y="47524"/>
                </a:lnTo>
                <a:lnTo>
                  <a:pt x="38215" y="47533"/>
                </a:lnTo>
                <a:lnTo>
                  <a:pt x="37562" y="47558"/>
                </a:lnTo>
                <a:lnTo>
                  <a:pt x="37217" y="47566"/>
                </a:lnTo>
                <a:lnTo>
                  <a:pt x="36854" y="47575"/>
                </a:lnTo>
                <a:lnTo>
                  <a:pt x="37026" y="46526"/>
                </a:lnTo>
                <a:lnTo>
                  <a:pt x="37190" y="45502"/>
                </a:lnTo>
                <a:lnTo>
                  <a:pt x="37353" y="44504"/>
                </a:lnTo>
                <a:lnTo>
                  <a:pt x="37444" y="44009"/>
                </a:lnTo>
                <a:lnTo>
                  <a:pt x="37544" y="43522"/>
                </a:lnTo>
                <a:lnTo>
                  <a:pt x="37652" y="43044"/>
                </a:lnTo>
                <a:lnTo>
                  <a:pt x="37770" y="42574"/>
                </a:lnTo>
                <a:lnTo>
                  <a:pt x="38025" y="41634"/>
                </a:lnTo>
                <a:lnTo>
                  <a:pt x="38279" y="40694"/>
                </a:lnTo>
                <a:lnTo>
                  <a:pt x="38397" y="40225"/>
                </a:lnTo>
                <a:lnTo>
                  <a:pt x="38506" y="39746"/>
                </a:lnTo>
                <a:lnTo>
                  <a:pt x="38560" y="39520"/>
                </a:lnTo>
                <a:lnTo>
                  <a:pt x="38624" y="39293"/>
                </a:lnTo>
                <a:lnTo>
                  <a:pt x="38705" y="39083"/>
                </a:lnTo>
                <a:lnTo>
                  <a:pt x="38805" y="38882"/>
                </a:lnTo>
                <a:lnTo>
                  <a:pt x="38905" y="38689"/>
                </a:lnTo>
                <a:lnTo>
                  <a:pt x="39023" y="38496"/>
                </a:lnTo>
                <a:lnTo>
                  <a:pt x="39150" y="38320"/>
                </a:lnTo>
                <a:lnTo>
                  <a:pt x="39286" y="38144"/>
                </a:lnTo>
                <a:lnTo>
                  <a:pt x="39432" y="37984"/>
                </a:lnTo>
                <a:lnTo>
                  <a:pt x="39586" y="37825"/>
                </a:lnTo>
                <a:lnTo>
                  <a:pt x="39749" y="37674"/>
                </a:lnTo>
                <a:lnTo>
                  <a:pt x="39922" y="37531"/>
                </a:lnTo>
                <a:lnTo>
                  <a:pt x="40094" y="37389"/>
                </a:lnTo>
                <a:lnTo>
                  <a:pt x="40285" y="37254"/>
                </a:lnTo>
                <a:lnTo>
                  <a:pt x="40466" y="37128"/>
                </a:lnTo>
                <a:lnTo>
                  <a:pt x="40666" y="37003"/>
                </a:lnTo>
                <a:lnTo>
                  <a:pt x="41029" y="36776"/>
                </a:lnTo>
                <a:lnTo>
                  <a:pt x="41383" y="36541"/>
                </a:lnTo>
                <a:lnTo>
                  <a:pt x="41728" y="36306"/>
                </a:lnTo>
                <a:lnTo>
                  <a:pt x="42064" y="36063"/>
                </a:lnTo>
                <a:lnTo>
                  <a:pt x="42391" y="35811"/>
                </a:lnTo>
                <a:lnTo>
                  <a:pt x="42718" y="35559"/>
                </a:lnTo>
                <a:lnTo>
                  <a:pt x="43026" y="35299"/>
                </a:lnTo>
                <a:lnTo>
                  <a:pt x="43335" y="35031"/>
                </a:lnTo>
                <a:lnTo>
                  <a:pt x="43625" y="34762"/>
                </a:lnTo>
                <a:lnTo>
                  <a:pt x="43916" y="34485"/>
                </a:lnTo>
                <a:lnTo>
                  <a:pt x="44188" y="34209"/>
                </a:lnTo>
                <a:lnTo>
                  <a:pt x="44460" y="33923"/>
                </a:lnTo>
                <a:lnTo>
                  <a:pt x="44715" y="33630"/>
                </a:lnTo>
                <a:lnTo>
                  <a:pt x="44969" y="33336"/>
                </a:lnTo>
                <a:lnTo>
                  <a:pt x="45214" y="33034"/>
                </a:lnTo>
                <a:lnTo>
                  <a:pt x="45450" y="32723"/>
                </a:lnTo>
                <a:lnTo>
                  <a:pt x="45677" y="32413"/>
                </a:lnTo>
                <a:lnTo>
                  <a:pt x="45885" y="32094"/>
                </a:lnTo>
                <a:lnTo>
                  <a:pt x="46094" y="31767"/>
                </a:lnTo>
                <a:lnTo>
                  <a:pt x="46294" y="31440"/>
                </a:lnTo>
                <a:lnTo>
                  <a:pt x="46485" y="31104"/>
                </a:lnTo>
                <a:lnTo>
                  <a:pt x="46666" y="30768"/>
                </a:lnTo>
                <a:lnTo>
                  <a:pt x="46839" y="30416"/>
                </a:lnTo>
                <a:lnTo>
                  <a:pt x="47002" y="30064"/>
                </a:lnTo>
                <a:lnTo>
                  <a:pt x="47156" y="29711"/>
                </a:lnTo>
                <a:lnTo>
                  <a:pt x="47302" y="29350"/>
                </a:lnTo>
                <a:lnTo>
                  <a:pt x="47447" y="28981"/>
                </a:lnTo>
                <a:lnTo>
                  <a:pt x="47574" y="28604"/>
                </a:lnTo>
                <a:lnTo>
                  <a:pt x="47692" y="28226"/>
                </a:lnTo>
                <a:lnTo>
                  <a:pt x="47801" y="27840"/>
                </a:lnTo>
                <a:lnTo>
                  <a:pt x="47901" y="27446"/>
                </a:lnTo>
                <a:lnTo>
                  <a:pt x="47991" y="27051"/>
                </a:lnTo>
                <a:lnTo>
                  <a:pt x="48191" y="26179"/>
                </a:lnTo>
                <a:lnTo>
                  <a:pt x="48409" y="25315"/>
                </a:lnTo>
                <a:lnTo>
                  <a:pt x="48836" y="23578"/>
                </a:lnTo>
                <a:lnTo>
                  <a:pt x="49044" y="22713"/>
                </a:lnTo>
                <a:lnTo>
                  <a:pt x="49244" y="21841"/>
                </a:lnTo>
                <a:lnTo>
                  <a:pt x="49335" y="21405"/>
                </a:lnTo>
                <a:lnTo>
                  <a:pt x="49417" y="20968"/>
                </a:lnTo>
                <a:lnTo>
                  <a:pt x="49489" y="20532"/>
                </a:lnTo>
                <a:lnTo>
                  <a:pt x="49562" y="20096"/>
                </a:lnTo>
                <a:lnTo>
                  <a:pt x="49598" y="19819"/>
                </a:lnTo>
                <a:lnTo>
                  <a:pt x="49625" y="19542"/>
                </a:lnTo>
                <a:lnTo>
                  <a:pt x="49643" y="19265"/>
                </a:lnTo>
                <a:lnTo>
                  <a:pt x="49653" y="18988"/>
                </a:lnTo>
                <a:lnTo>
                  <a:pt x="49653" y="18711"/>
                </a:lnTo>
                <a:lnTo>
                  <a:pt x="49643" y="18426"/>
                </a:lnTo>
                <a:lnTo>
                  <a:pt x="49625" y="17864"/>
                </a:lnTo>
                <a:lnTo>
                  <a:pt x="49589" y="17302"/>
                </a:lnTo>
                <a:lnTo>
                  <a:pt x="49544" y="16739"/>
                </a:lnTo>
                <a:lnTo>
                  <a:pt x="49507" y="16169"/>
                </a:lnTo>
                <a:lnTo>
                  <a:pt x="49489" y="15607"/>
                </a:lnTo>
                <a:lnTo>
                  <a:pt x="49480" y="15414"/>
                </a:lnTo>
                <a:lnTo>
                  <a:pt x="49471" y="15212"/>
                </a:lnTo>
                <a:lnTo>
                  <a:pt x="49480" y="15112"/>
                </a:lnTo>
                <a:lnTo>
                  <a:pt x="49498" y="15019"/>
                </a:lnTo>
                <a:lnTo>
                  <a:pt x="49525" y="14935"/>
                </a:lnTo>
                <a:lnTo>
                  <a:pt x="49562" y="14860"/>
                </a:lnTo>
                <a:lnTo>
                  <a:pt x="49689" y="14684"/>
                </a:lnTo>
                <a:lnTo>
                  <a:pt x="49807" y="14507"/>
                </a:lnTo>
                <a:lnTo>
                  <a:pt x="49907" y="14331"/>
                </a:lnTo>
                <a:lnTo>
                  <a:pt x="50007" y="14147"/>
                </a:lnTo>
                <a:lnTo>
                  <a:pt x="50088" y="13970"/>
                </a:lnTo>
                <a:lnTo>
                  <a:pt x="50170" y="13794"/>
                </a:lnTo>
                <a:lnTo>
                  <a:pt x="50243" y="13618"/>
                </a:lnTo>
                <a:lnTo>
                  <a:pt x="50297" y="13442"/>
                </a:lnTo>
                <a:lnTo>
                  <a:pt x="50351" y="13257"/>
                </a:lnTo>
                <a:lnTo>
                  <a:pt x="50397" y="13081"/>
                </a:lnTo>
                <a:lnTo>
                  <a:pt x="50433" y="12905"/>
                </a:lnTo>
                <a:lnTo>
                  <a:pt x="50460" y="12729"/>
                </a:lnTo>
                <a:lnTo>
                  <a:pt x="50479" y="12544"/>
                </a:lnTo>
                <a:lnTo>
                  <a:pt x="50488" y="12368"/>
                </a:lnTo>
                <a:lnTo>
                  <a:pt x="50497" y="12192"/>
                </a:lnTo>
                <a:lnTo>
                  <a:pt x="50497" y="12015"/>
                </a:lnTo>
                <a:lnTo>
                  <a:pt x="50488" y="11839"/>
                </a:lnTo>
                <a:lnTo>
                  <a:pt x="50469" y="11655"/>
                </a:lnTo>
                <a:lnTo>
                  <a:pt x="50442" y="11478"/>
                </a:lnTo>
                <a:lnTo>
                  <a:pt x="50415" y="11302"/>
                </a:lnTo>
                <a:lnTo>
                  <a:pt x="50379" y="11126"/>
                </a:lnTo>
                <a:lnTo>
                  <a:pt x="50333" y="10950"/>
                </a:lnTo>
                <a:lnTo>
                  <a:pt x="50288" y="10774"/>
                </a:lnTo>
                <a:lnTo>
                  <a:pt x="50233" y="10597"/>
                </a:lnTo>
                <a:lnTo>
                  <a:pt x="50170" y="10421"/>
                </a:lnTo>
                <a:lnTo>
                  <a:pt x="50097" y="10245"/>
                </a:lnTo>
                <a:lnTo>
                  <a:pt x="49952" y="9893"/>
                </a:lnTo>
                <a:lnTo>
                  <a:pt x="49780" y="9540"/>
                </a:lnTo>
                <a:lnTo>
                  <a:pt x="49580" y="9196"/>
                </a:lnTo>
                <a:lnTo>
                  <a:pt x="49498" y="9054"/>
                </a:lnTo>
                <a:lnTo>
                  <a:pt x="49398" y="8919"/>
                </a:lnTo>
                <a:lnTo>
                  <a:pt x="49308" y="8777"/>
                </a:lnTo>
                <a:lnTo>
                  <a:pt x="49199" y="8642"/>
                </a:lnTo>
                <a:lnTo>
                  <a:pt x="48972" y="8382"/>
                </a:lnTo>
                <a:lnTo>
                  <a:pt x="48736" y="8131"/>
                </a:lnTo>
                <a:lnTo>
                  <a:pt x="48482" y="7887"/>
                </a:lnTo>
                <a:lnTo>
                  <a:pt x="48218" y="7652"/>
                </a:lnTo>
                <a:lnTo>
                  <a:pt x="47946" y="7426"/>
                </a:lnTo>
                <a:lnTo>
                  <a:pt x="47683" y="7199"/>
                </a:lnTo>
                <a:lnTo>
                  <a:pt x="47483" y="7057"/>
                </a:lnTo>
                <a:lnTo>
                  <a:pt x="47302" y="6939"/>
                </a:lnTo>
                <a:lnTo>
                  <a:pt x="47211" y="6889"/>
                </a:lnTo>
                <a:lnTo>
                  <a:pt x="47120" y="6838"/>
                </a:lnTo>
                <a:lnTo>
                  <a:pt x="47029" y="6805"/>
                </a:lnTo>
                <a:lnTo>
                  <a:pt x="46948" y="6771"/>
                </a:lnTo>
                <a:lnTo>
                  <a:pt x="46866" y="6755"/>
                </a:lnTo>
                <a:lnTo>
                  <a:pt x="46775" y="6729"/>
                </a:lnTo>
                <a:lnTo>
                  <a:pt x="46693" y="6721"/>
                </a:lnTo>
                <a:lnTo>
                  <a:pt x="46539" y="6721"/>
                </a:lnTo>
                <a:lnTo>
                  <a:pt x="46466" y="6729"/>
                </a:lnTo>
                <a:lnTo>
                  <a:pt x="46394" y="6738"/>
                </a:lnTo>
                <a:lnTo>
                  <a:pt x="46321" y="6763"/>
                </a:lnTo>
                <a:lnTo>
                  <a:pt x="46249" y="6788"/>
                </a:lnTo>
                <a:lnTo>
                  <a:pt x="46185" y="6822"/>
                </a:lnTo>
                <a:lnTo>
                  <a:pt x="46112" y="6864"/>
                </a:lnTo>
                <a:lnTo>
                  <a:pt x="46049" y="6906"/>
                </a:lnTo>
                <a:lnTo>
                  <a:pt x="45994" y="6956"/>
                </a:lnTo>
                <a:lnTo>
                  <a:pt x="45931" y="7015"/>
                </a:lnTo>
                <a:lnTo>
                  <a:pt x="45876" y="7073"/>
                </a:lnTo>
                <a:lnTo>
                  <a:pt x="45822" y="7149"/>
                </a:lnTo>
                <a:lnTo>
                  <a:pt x="45722" y="7300"/>
                </a:lnTo>
                <a:lnTo>
                  <a:pt x="45622" y="7485"/>
                </a:lnTo>
                <a:lnTo>
                  <a:pt x="45541" y="7686"/>
                </a:lnTo>
                <a:lnTo>
                  <a:pt x="45468" y="7912"/>
                </a:lnTo>
                <a:lnTo>
                  <a:pt x="45441" y="7996"/>
                </a:lnTo>
                <a:lnTo>
                  <a:pt x="45395" y="8089"/>
                </a:lnTo>
                <a:lnTo>
                  <a:pt x="45277" y="8366"/>
                </a:lnTo>
                <a:lnTo>
                  <a:pt x="44914" y="7938"/>
                </a:lnTo>
                <a:lnTo>
                  <a:pt x="44769" y="7761"/>
                </a:lnTo>
                <a:lnTo>
                  <a:pt x="44642" y="7594"/>
                </a:lnTo>
                <a:lnTo>
                  <a:pt x="44442" y="7334"/>
                </a:lnTo>
                <a:lnTo>
                  <a:pt x="44233" y="7090"/>
                </a:lnTo>
                <a:lnTo>
                  <a:pt x="44025" y="6847"/>
                </a:lnTo>
                <a:lnTo>
                  <a:pt x="43816" y="6612"/>
                </a:lnTo>
                <a:lnTo>
                  <a:pt x="43589" y="6394"/>
                </a:lnTo>
                <a:lnTo>
                  <a:pt x="43371" y="6176"/>
                </a:lnTo>
                <a:lnTo>
                  <a:pt x="43135" y="5966"/>
                </a:lnTo>
                <a:lnTo>
                  <a:pt x="42899" y="5773"/>
                </a:lnTo>
                <a:lnTo>
                  <a:pt x="42663" y="5580"/>
                </a:lnTo>
                <a:lnTo>
                  <a:pt x="42418" y="5404"/>
                </a:lnTo>
                <a:lnTo>
                  <a:pt x="42173" y="5227"/>
                </a:lnTo>
                <a:lnTo>
                  <a:pt x="41919" y="5060"/>
                </a:lnTo>
                <a:lnTo>
                  <a:pt x="41656" y="4909"/>
                </a:lnTo>
                <a:lnTo>
                  <a:pt x="41401" y="4758"/>
                </a:lnTo>
                <a:lnTo>
                  <a:pt x="41129" y="4615"/>
                </a:lnTo>
                <a:lnTo>
                  <a:pt x="40857" y="4481"/>
                </a:lnTo>
                <a:lnTo>
                  <a:pt x="40584" y="4355"/>
                </a:lnTo>
                <a:lnTo>
                  <a:pt x="40303" y="4237"/>
                </a:lnTo>
                <a:lnTo>
                  <a:pt x="40022" y="4128"/>
                </a:lnTo>
                <a:lnTo>
                  <a:pt x="39731" y="4019"/>
                </a:lnTo>
                <a:lnTo>
                  <a:pt x="39441" y="3927"/>
                </a:lnTo>
                <a:lnTo>
                  <a:pt x="39141" y="3835"/>
                </a:lnTo>
                <a:lnTo>
                  <a:pt x="38842" y="3751"/>
                </a:lnTo>
                <a:lnTo>
                  <a:pt x="38533" y="3675"/>
                </a:lnTo>
                <a:lnTo>
                  <a:pt x="38224" y="3608"/>
                </a:lnTo>
                <a:lnTo>
                  <a:pt x="37916" y="3549"/>
                </a:lnTo>
                <a:lnTo>
                  <a:pt x="37598" y="3491"/>
                </a:lnTo>
                <a:lnTo>
                  <a:pt x="37280" y="3449"/>
                </a:lnTo>
                <a:lnTo>
                  <a:pt x="36954" y="3407"/>
                </a:lnTo>
                <a:lnTo>
                  <a:pt x="36636" y="3365"/>
                </a:lnTo>
                <a:lnTo>
                  <a:pt x="36300" y="3340"/>
                </a:lnTo>
                <a:lnTo>
                  <a:pt x="35964" y="3314"/>
                </a:lnTo>
                <a:lnTo>
                  <a:pt x="34857" y="3256"/>
                </a:lnTo>
                <a:lnTo>
                  <a:pt x="33749" y="3214"/>
                </a:lnTo>
                <a:lnTo>
                  <a:pt x="31525" y="3130"/>
                </a:lnTo>
                <a:lnTo>
                  <a:pt x="30418" y="3088"/>
                </a:lnTo>
                <a:lnTo>
                  <a:pt x="29301" y="3046"/>
                </a:lnTo>
                <a:lnTo>
                  <a:pt x="28194" y="2987"/>
                </a:lnTo>
                <a:lnTo>
                  <a:pt x="27087" y="2920"/>
                </a:lnTo>
                <a:lnTo>
                  <a:pt x="26551" y="2878"/>
                </a:lnTo>
                <a:lnTo>
                  <a:pt x="26016" y="2828"/>
                </a:lnTo>
                <a:lnTo>
                  <a:pt x="25480" y="2761"/>
                </a:lnTo>
                <a:lnTo>
                  <a:pt x="24953" y="2677"/>
                </a:lnTo>
                <a:lnTo>
                  <a:pt x="24418" y="2584"/>
                </a:lnTo>
                <a:lnTo>
                  <a:pt x="23901" y="2467"/>
                </a:lnTo>
                <a:lnTo>
                  <a:pt x="23637" y="2408"/>
                </a:lnTo>
                <a:lnTo>
                  <a:pt x="23383" y="2333"/>
                </a:lnTo>
                <a:lnTo>
                  <a:pt x="23129" y="2257"/>
                </a:lnTo>
                <a:lnTo>
                  <a:pt x="22884" y="2182"/>
                </a:lnTo>
                <a:lnTo>
                  <a:pt x="22693" y="2115"/>
                </a:lnTo>
                <a:lnTo>
                  <a:pt x="22494" y="2031"/>
                </a:lnTo>
                <a:lnTo>
                  <a:pt x="22312" y="1947"/>
                </a:lnTo>
                <a:lnTo>
                  <a:pt x="22121" y="1854"/>
                </a:lnTo>
                <a:lnTo>
                  <a:pt x="21940" y="1754"/>
                </a:lnTo>
                <a:lnTo>
                  <a:pt x="21758" y="1653"/>
                </a:lnTo>
                <a:lnTo>
                  <a:pt x="21577" y="1544"/>
                </a:lnTo>
                <a:lnTo>
                  <a:pt x="21404" y="1427"/>
                </a:lnTo>
                <a:lnTo>
                  <a:pt x="21050" y="1192"/>
                </a:lnTo>
                <a:lnTo>
                  <a:pt x="20714" y="940"/>
                </a:lnTo>
                <a:lnTo>
                  <a:pt x="20379" y="680"/>
                </a:lnTo>
                <a:lnTo>
                  <a:pt x="20052" y="428"/>
                </a:lnTo>
                <a:lnTo>
                  <a:pt x="19934" y="336"/>
                </a:lnTo>
                <a:lnTo>
                  <a:pt x="19825" y="260"/>
                </a:lnTo>
                <a:lnTo>
                  <a:pt x="19716" y="193"/>
                </a:lnTo>
                <a:lnTo>
                  <a:pt x="19607" y="126"/>
                </a:lnTo>
                <a:lnTo>
                  <a:pt x="19498" y="84"/>
                </a:lnTo>
                <a:lnTo>
                  <a:pt x="19398" y="42"/>
                </a:lnTo>
                <a:lnTo>
                  <a:pt x="19298" y="17"/>
                </a:lnTo>
                <a:lnTo>
                  <a:pt x="191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6944675" y="183150"/>
            <a:ext cx="1591700" cy="1116375"/>
          </a:xfrm>
          <a:custGeom>
            <a:rect b="b" l="l" r="r" t="t"/>
            <a:pathLst>
              <a:path extrusionOk="0" h="44655" w="63668">
                <a:moveTo>
                  <a:pt x="42019" y="0"/>
                </a:moveTo>
                <a:lnTo>
                  <a:pt x="41002" y="8"/>
                </a:lnTo>
                <a:lnTo>
                  <a:pt x="39994" y="17"/>
                </a:lnTo>
                <a:lnTo>
                  <a:pt x="38978" y="42"/>
                </a:lnTo>
                <a:lnTo>
                  <a:pt x="37970" y="76"/>
                </a:lnTo>
                <a:lnTo>
                  <a:pt x="36953" y="109"/>
                </a:lnTo>
                <a:lnTo>
                  <a:pt x="35946" y="159"/>
                </a:lnTo>
                <a:lnTo>
                  <a:pt x="34022" y="252"/>
                </a:lnTo>
                <a:lnTo>
                  <a:pt x="32097" y="352"/>
                </a:lnTo>
                <a:lnTo>
                  <a:pt x="31135" y="403"/>
                </a:lnTo>
                <a:lnTo>
                  <a:pt x="30173" y="461"/>
                </a:lnTo>
                <a:lnTo>
                  <a:pt x="29220" y="529"/>
                </a:lnTo>
                <a:lnTo>
                  <a:pt x="28257" y="604"/>
                </a:lnTo>
                <a:lnTo>
                  <a:pt x="27014" y="713"/>
                </a:lnTo>
                <a:lnTo>
                  <a:pt x="25770" y="831"/>
                </a:lnTo>
                <a:lnTo>
                  <a:pt x="24527" y="957"/>
                </a:lnTo>
                <a:lnTo>
                  <a:pt x="23283" y="1099"/>
                </a:lnTo>
                <a:lnTo>
                  <a:pt x="22049" y="1259"/>
                </a:lnTo>
                <a:lnTo>
                  <a:pt x="20814" y="1426"/>
                </a:lnTo>
                <a:lnTo>
                  <a:pt x="19589" y="1611"/>
                </a:lnTo>
                <a:lnTo>
                  <a:pt x="18354" y="1812"/>
                </a:lnTo>
                <a:lnTo>
                  <a:pt x="17138" y="2031"/>
                </a:lnTo>
                <a:lnTo>
                  <a:pt x="15913" y="2257"/>
                </a:lnTo>
                <a:lnTo>
                  <a:pt x="14696" y="2509"/>
                </a:lnTo>
                <a:lnTo>
                  <a:pt x="13489" y="2786"/>
                </a:lnTo>
                <a:lnTo>
                  <a:pt x="12881" y="2928"/>
                </a:lnTo>
                <a:lnTo>
                  <a:pt x="12273" y="3071"/>
                </a:lnTo>
                <a:lnTo>
                  <a:pt x="11673" y="3222"/>
                </a:lnTo>
                <a:lnTo>
                  <a:pt x="11074" y="3381"/>
                </a:lnTo>
                <a:lnTo>
                  <a:pt x="10475" y="3549"/>
                </a:lnTo>
                <a:lnTo>
                  <a:pt x="9876" y="3717"/>
                </a:lnTo>
                <a:lnTo>
                  <a:pt x="9277" y="3893"/>
                </a:lnTo>
                <a:lnTo>
                  <a:pt x="8678" y="4069"/>
                </a:lnTo>
                <a:lnTo>
                  <a:pt x="8251" y="4212"/>
                </a:lnTo>
                <a:lnTo>
                  <a:pt x="7834" y="4363"/>
                </a:lnTo>
                <a:lnTo>
                  <a:pt x="7443" y="4523"/>
                </a:lnTo>
                <a:lnTo>
                  <a:pt x="7053" y="4699"/>
                </a:lnTo>
                <a:lnTo>
                  <a:pt x="6681" y="4883"/>
                </a:lnTo>
                <a:lnTo>
                  <a:pt x="6327" y="5076"/>
                </a:lnTo>
                <a:lnTo>
                  <a:pt x="5982" y="5286"/>
                </a:lnTo>
                <a:lnTo>
                  <a:pt x="5655" y="5496"/>
                </a:lnTo>
                <a:lnTo>
                  <a:pt x="5338" y="5722"/>
                </a:lnTo>
                <a:lnTo>
                  <a:pt x="5038" y="5957"/>
                </a:lnTo>
                <a:lnTo>
                  <a:pt x="4748" y="6201"/>
                </a:lnTo>
                <a:lnTo>
                  <a:pt x="4466" y="6452"/>
                </a:lnTo>
                <a:lnTo>
                  <a:pt x="4203" y="6712"/>
                </a:lnTo>
                <a:lnTo>
                  <a:pt x="3949" y="6989"/>
                </a:lnTo>
                <a:lnTo>
                  <a:pt x="3713" y="7266"/>
                </a:lnTo>
                <a:lnTo>
                  <a:pt x="3477" y="7552"/>
                </a:lnTo>
                <a:lnTo>
                  <a:pt x="3259" y="7845"/>
                </a:lnTo>
                <a:lnTo>
                  <a:pt x="3050" y="8147"/>
                </a:lnTo>
                <a:lnTo>
                  <a:pt x="2850" y="8458"/>
                </a:lnTo>
                <a:lnTo>
                  <a:pt x="2660" y="8777"/>
                </a:lnTo>
                <a:lnTo>
                  <a:pt x="2487" y="9104"/>
                </a:lnTo>
                <a:lnTo>
                  <a:pt x="2315" y="9431"/>
                </a:lnTo>
                <a:lnTo>
                  <a:pt x="2161" y="9767"/>
                </a:lnTo>
                <a:lnTo>
                  <a:pt x="2006" y="10111"/>
                </a:lnTo>
                <a:lnTo>
                  <a:pt x="1870" y="10463"/>
                </a:lnTo>
                <a:lnTo>
                  <a:pt x="1734" y="10824"/>
                </a:lnTo>
                <a:lnTo>
                  <a:pt x="1616" y="11185"/>
                </a:lnTo>
                <a:lnTo>
                  <a:pt x="1498" y="11545"/>
                </a:lnTo>
                <a:lnTo>
                  <a:pt x="1389" y="11923"/>
                </a:lnTo>
                <a:lnTo>
                  <a:pt x="1298" y="12301"/>
                </a:lnTo>
                <a:lnTo>
                  <a:pt x="1198" y="12678"/>
                </a:lnTo>
                <a:lnTo>
                  <a:pt x="1117" y="13064"/>
                </a:lnTo>
                <a:lnTo>
                  <a:pt x="935" y="13995"/>
                </a:lnTo>
                <a:lnTo>
                  <a:pt x="754" y="14927"/>
                </a:lnTo>
                <a:lnTo>
                  <a:pt x="599" y="15858"/>
                </a:lnTo>
                <a:lnTo>
                  <a:pt x="454" y="16798"/>
                </a:lnTo>
                <a:lnTo>
                  <a:pt x="327" y="17738"/>
                </a:lnTo>
                <a:lnTo>
                  <a:pt x="209" y="18677"/>
                </a:lnTo>
                <a:lnTo>
                  <a:pt x="118" y="19617"/>
                </a:lnTo>
                <a:lnTo>
                  <a:pt x="55" y="20557"/>
                </a:lnTo>
                <a:lnTo>
                  <a:pt x="27" y="20951"/>
                </a:lnTo>
                <a:lnTo>
                  <a:pt x="18" y="21346"/>
                </a:lnTo>
                <a:lnTo>
                  <a:pt x="9" y="21748"/>
                </a:lnTo>
                <a:lnTo>
                  <a:pt x="0" y="22143"/>
                </a:lnTo>
                <a:lnTo>
                  <a:pt x="0" y="22537"/>
                </a:lnTo>
                <a:lnTo>
                  <a:pt x="9" y="22931"/>
                </a:lnTo>
                <a:lnTo>
                  <a:pt x="46" y="23729"/>
                </a:lnTo>
                <a:lnTo>
                  <a:pt x="91" y="24526"/>
                </a:lnTo>
                <a:lnTo>
                  <a:pt x="164" y="25314"/>
                </a:lnTo>
                <a:lnTo>
                  <a:pt x="245" y="26111"/>
                </a:lnTo>
                <a:lnTo>
                  <a:pt x="345" y="26892"/>
                </a:lnTo>
                <a:lnTo>
                  <a:pt x="391" y="27202"/>
                </a:lnTo>
                <a:lnTo>
                  <a:pt x="436" y="27504"/>
                </a:lnTo>
                <a:lnTo>
                  <a:pt x="490" y="27806"/>
                </a:lnTo>
                <a:lnTo>
                  <a:pt x="554" y="28117"/>
                </a:lnTo>
                <a:lnTo>
                  <a:pt x="690" y="28721"/>
                </a:lnTo>
                <a:lnTo>
                  <a:pt x="853" y="29325"/>
                </a:lnTo>
                <a:lnTo>
                  <a:pt x="1026" y="29929"/>
                </a:lnTo>
                <a:lnTo>
                  <a:pt x="1217" y="30525"/>
                </a:lnTo>
                <a:lnTo>
                  <a:pt x="1425" y="31112"/>
                </a:lnTo>
                <a:lnTo>
                  <a:pt x="1652" y="31700"/>
                </a:lnTo>
                <a:lnTo>
                  <a:pt x="1761" y="31968"/>
                </a:lnTo>
                <a:lnTo>
                  <a:pt x="1888" y="32237"/>
                </a:lnTo>
                <a:lnTo>
                  <a:pt x="2015" y="32497"/>
                </a:lnTo>
                <a:lnTo>
                  <a:pt x="2151" y="32757"/>
                </a:lnTo>
                <a:lnTo>
                  <a:pt x="2288" y="33000"/>
                </a:lnTo>
                <a:lnTo>
                  <a:pt x="2442" y="33243"/>
                </a:lnTo>
                <a:lnTo>
                  <a:pt x="2596" y="33487"/>
                </a:lnTo>
                <a:lnTo>
                  <a:pt x="2760" y="33713"/>
                </a:lnTo>
                <a:lnTo>
                  <a:pt x="2923" y="33940"/>
                </a:lnTo>
                <a:lnTo>
                  <a:pt x="3096" y="34158"/>
                </a:lnTo>
                <a:lnTo>
                  <a:pt x="3277" y="34376"/>
                </a:lnTo>
                <a:lnTo>
                  <a:pt x="3468" y="34578"/>
                </a:lnTo>
                <a:lnTo>
                  <a:pt x="3658" y="34779"/>
                </a:lnTo>
                <a:lnTo>
                  <a:pt x="3858" y="34980"/>
                </a:lnTo>
                <a:lnTo>
                  <a:pt x="4067" y="35173"/>
                </a:lnTo>
                <a:lnTo>
                  <a:pt x="4276" y="35358"/>
                </a:lnTo>
                <a:lnTo>
                  <a:pt x="4493" y="35542"/>
                </a:lnTo>
                <a:lnTo>
                  <a:pt x="4720" y="35719"/>
                </a:lnTo>
                <a:lnTo>
                  <a:pt x="4947" y="35887"/>
                </a:lnTo>
                <a:lnTo>
                  <a:pt x="5174" y="36054"/>
                </a:lnTo>
                <a:lnTo>
                  <a:pt x="5419" y="36214"/>
                </a:lnTo>
                <a:lnTo>
                  <a:pt x="5655" y="36373"/>
                </a:lnTo>
                <a:lnTo>
                  <a:pt x="5909" y="36524"/>
                </a:lnTo>
                <a:lnTo>
                  <a:pt x="6164" y="36667"/>
                </a:lnTo>
                <a:lnTo>
                  <a:pt x="6418" y="36809"/>
                </a:lnTo>
                <a:lnTo>
                  <a:pt x="6681" y="36952"/>
                </a:lnTo>
                <a:lnTo>
                  <a:pt x="6944" y="37086"/>
                </a:lnTo>
                <a:lnTo>
                  <a:pt x="7217" y="37212"/>
                </a:lnTo>
                <a:lnTo>
                  <a:pt x="7489" y="37338"/>
                </a:lnTo>
                <a:lnTo>
                  <a:pt x="7770" y="37456"/>
                </a:lnTo>
                <a:lnTo>
                  <a:pt x="8052" y="37573"/>
                </a:lnTo>
                <a:lnTo>
                  <a:pt x="8342" y="37690"/>
                </a:lnTo>
                <a:lnTo>
                  <a:pt x="8814" y="37867"/>
                </a:lnTo>
                <a:lnTo>
                  <a:pt x="9350" y="38060"/>
                </a:lnTo>
                <a:lnTo>
                  <a:pt x="9277" y="38420"/>
                </a:lnTo>
                <a:lnTo>
                  <a:pt x="9186" y="38773"/>
                </a:lnTo>
                <a:lnTo>
                  <a:pt x="9086" y="39108"/>
                </a:lnTo>
                <a:lnTo>
                  <a:pt x="8968" y="39436"/>
                </a:lnTo>
                <a:lnTo>
                  <a:pt x="8832" y="39755"/>
                </a:lnTo>
                <a:lnTo>
                  <a:pt x="8678" y="40065"/>
                </a:lnTo>
                <a:lnTo>
                  <a:pt x="8506" y="40367"/>
                </a:lnTo>
                <a:lnTo>
                  <a:pt x="8324" y="40652"/>
                </a:lnTo>
                <a:lnTo>
                  <a:pt x="8133" y="40938"/>
                </a:lnTo>
                <a:lnTo>
                  <a:pt x="7925" y="41215"/>
                </a:lnTo>
                <a:lnTo>
                  <a:pt x="7698" y="41475"/>
                </a:lnTo>
                <a:lnTo>
                  <a:pt x="7462" y="41735"/>
                </a:lnTo>
                <a:lnTo>
                  <a:pt x="7217" y="41995"/>
                </a:lnTo>
                <a:lnTo>
                  <a:pt x="6962" y="42238"/>
                </a:lnTo>
                <a:lnTo>
                  <a:pt x="6690" y="42482"/>
                </a:lnTo>
                <a:lnTo>
                  <a:pt x="6409" y="42716"/>
                </a:lnTo>
                <a:lnTo>
                  <a:pt x="6273" y="42834"/>
                </a:lnTo>
                <a:lnTo>
                  <a:pt x="6145" y="42968"/>
                </a:lnTo>
                <a:lnTo>
                  <a:pt x="6027" y="43111"/>
                </a:lnTo>
                <a:lnTo>
                  <a:pt x="5919" y="43270"/>
                </a:lnTo>
                <a:lnTo>
                  <a:pt x="5828" y="43421"/>
                </a:lnTo>
                <a:lnTo>
                  <a:pt x="5791" y="43505"/>
                </a:lnTo>
                <a:lnTo>
                  <a:pt x="5764" y="43581"/>
                </a:lnTo>
                <a:lnTo>
                  <a:pt x="5746" y="43665"/>
                </a:lnTo>
                <a:lnTo>
                  <a:pt x="5728" y="43740"/>
                </a:lnTo>
                <a:lnTo>
                  <a:pt x="5719" y="43816"/>
                </a:lnTo>
                <a:lnTo>
                  <a:pt x="5728" y="43883"/>
                </a:lnTo>
                <a:lnTo>
                  <a:pt x="5737" y="43933"/>
                </a:lnTo>
                <a:lnTo>
                  <a:pt x="5764" y="43983"/>
                </a:lnTo>
                <a:lnTo>
                  <a:pt x="5801" y="44034"/>
                </a:lnTo>
                <a:lnTo>
                  <a:pt x="5855" y="44084"/>
                </a:lnTo>
                <a:lnTo>
                  <a:pt x="5919" y="44134"/>
                </a:lnTo>
                <a:lnTo>
                  <a:pt x="5982" y="44185"/>
                </a:lnTo>
                <a:lnTo>
                  <a:pt x="6145" y="44285"/>
                </a:lnTo>
                <a:lnTo>
                  <a:pt x="6327" y="44369"/>
                </a:lnTo>
                <a:lnTo>
                  <a:pt x="6509" y="44445"/>
                </a:lnTo>
                <a:lnTo>
                  <a:pt x="6699" y="44504"/>
                </a:lnTo>
                <a:lnTo>
                  <a:pt x="6872" y="44546"/>
                </a:lnTo>
                <a:lnTo>
                  <a:pt x="7062" y="44579"/>
                </a:lnTo>
                <a:lnTo>
                  <a:pt x="7253" y="44604"/>
                </a:lnTo>
                <a:lnTo>
                  <a:pt x="7443" y="44629"/>
                </a:lnTo>
                <a:lnTo>
                  <a:pt x="7634" y="44638"/>
                </a:lnTo>
                <a:lnTo>
                  <a:pt x="7816" y="44646"/>
                </a:lnTo>
                <a:lnTo>
                  <a:pt x="8006" y="44655"/>
                </a:lnTo>
                <a:lnTo>
                  <a:pt x="8188" y="44655"/>
                </a:lnTo>
                <a:lnTo>
                  <a:pt x="8369" y="44646"/>
                </a:lnTo>
                <a:lnTo>
                  <a:pt x="8732" y="44621"/>
                </a:lnTo>
                <a:lnTo>
                  <a:pt x="9096" y="44571"/>
                </a:lnTo>
                <a:lnTo>
                  <a:pt x="9450" y="44512"/>
                </a:lnTo>
                <a:lnTo>
                  <a:pt x="9804" y="44437"/>
                </a:lnTo>
                <a:lnTo>
                  <a:pt x="10158" y="44344"/>
                </a:lnTo>
                <a:lnTo>
                  <a:pt x="10503" y="44235"/>
                </a:lnTo>
                <a:lnTo>
                  <a:pt x="10847" y="44118"/>
                </a:lnTo>
                <a:lnTo>
                  <a:pt x="11183" y="43992"/>
                </a:lnTo>
                <a:lnTo>
                  <a:pt x="11519" y="43858"/>
                </a:lnTo>
                <a:lnTo>
                  <a:pt x="11855" y="43715"/>
                </a:lnTo>
                <a:lnTo>
                  <a:pt x="12191" y="43572"/>
                </a:lnTo>
                <a:lnTo>
                  <a:pt x="12518" y="43413"/>
                </a:lnTo>
                <a:lnTo>
                  <a:pt x="12817" y="43270"/>
                </a:lnTo>
                <a:lnTo>
                  <a:pt x="13117" y="43128"/>
                </a:lnTo>
                <a:lnTo>
                  <a:pt x="13407" y="42968"/>
                </a:lnTo>
                <a:lnTo>
                  <a:pt x="13698" y="42809"/>
                </a:lnTo>
                <a:lnTo>
                  <a:pt x="13979" y="42649"/>
                </a:lnTo>
                <a:lnTo>
                  <a:pt x="14260" y="42473"/>
                </a:lnTo>
                <a:lnTo>
                  <a:pt x="14533" y="42297"/>
                </a:lnTo>
                <a:lnTo>
                  <a:pt x="14805" y="42112"/>
                </a:lnTo>
                <a:lnTo>
                  <a:pt x="15068" y="41919"/>
                </a:lnTo>
                <a:lnTo>
                  <a:pt x="15322" y="41718"/>
                </a:lnTo>
                <a:lnTo>
                  <a:pt x="15568" y="41508"/>
                </a:lnTo>
                <a:lnTo>
                  <a:pt x="15813" y="41290"/>
                </a:lnTo>
                <a:lnTo>
                  <a:pt x="16040" y="41055"/>
                </a:lnTo>
                <a:lnTo>
                  <a:pt x="16267" y="40820"/>
                </a:lnTo>
                <a:lnTo>
                  <a:pt x="16475" y="40568"/>
                </a:lnTo>
                <a:lnTo>
                  <a:pt x="16684" y="40308"/>
                </a:lnTo>
                <a:lnTo>
                  <a:pt x="16711" y="40275"/>
                </a:lnTo>
                <a:lnTo>
                  <a:pt x="16757" y="40241"/>
                </a:lnTo>
                <a:lnTo>
                  <a:pt x="16847" y="40174"/>
                </a:lnTo>
                <a:lnTo>
                  <a:pt x="16965" y="40124"/>
                </a:lnTo>
                <a:lnTo>
                  <a:pt x="17093" y="40082"/>
                </a:lnTo>
                <a:lnTo>
                  <a:pt x="17220" y="40048"/>
                </a:lnTo>
                <a:lnTo>
                  <a:pt x="17356" y="40031"/>
                </a:lnTo>
                <a:lnTo>
                  <a:pt x="17483" y="40023"/>
                </a:lnTo>
                <a:lnTo>
                  <a:pt x="17601" y="40031"/>
                </a:lnTo>
                <a:lnTo>
                  <a:pt x="18372" y="40132"/>
                </a:lnTo>
                <a:lnTo>
                  <a:pt x="19135" y="40216"/>
                </a:lnTo>
                <a:lnTo>
                  <a:pt x="19897" y="40300"/>
                </a:lnTo>
                <a:lnTo>
                  <a:pt x="20660" y="40375"/>
                </a:lnTo>
                <a:lnTo>
                  <a:pt x="21431" y="40434"/>
                </a:lnTo>
                <a:lnTo>
                  <a:pt x="22194" y="40493"/>
                </a:lnTo>
                <a:lnTo>
                  <a:pt x="22956" y="40543"/>
                </a:lnTo>
                <a:lnTo>
                  <a:pt x="23728" y="40585"/>
                </a:lnTo>
                <a:lnTo>
                  <a:pt x="24490" y="40610"/>
                </a:lnTo>
                <a:lnTo>
                  <a:pt x="25262" y="40636"/>
                </a:lnTo>
                <a:lnTo>
                  <a:pt x="26025" y="40644"/>
                </a:lnTo>
                <a:lnTo>
                  <a:pt x="26796" y="40644"/>
                </a:lnTo>
                <a:lnTo>
                  <a:pt x="27568" y="40627"/>
                </a:lnTo>
                <a:lnTo>
                  <a:pt x="28330" y="40602"/>
                </a:lnTo>
                <a:lnTo>
                  <a:pt x="29102" y="40568"/>
                </a:lnTo>
                <a:lnTo>
                  <a:pt x="29873" y="40518"/>
                </a:lnTo>
                <a:lnTo>
                  <a:pt x="32233" y="40342"/>
                </a:lnTo>
                <a:lnTo>
                  <a:pt x="33413" y="40250"/>
                </a:lnTo>
                <a:lnTo>
                  <a:pt x="34593" y="40149"/>
                </a:lnTo>
                <a:lnTo>
                  <a:pt x="35773" y="40048"/>
                </a:lnTo>
                <a:lnTo>
                  <a:pt x="36953" y="39931"/>
                </a:lnTo>
                <a:lnTo>
                  <a:pt x="38133" y="39813"/>
                </a:lnTo>
                <a:lnTo>
                  <a:pt x="39314" y="39687"/>
                </a:lnTo>
                <a:lnTo>
                  <a:pt x="40530" y="39545"/>
                </a:lnTo>
                <a:lnTo>
                  <a:pt x="41737" y="39394"/>
                </a:lnTo>
                <a:lnTo>
                  <a:pt x="42953" y="39243"/>
                </a:lnTo>
                <a:lnTo>
                  <a:pt x="44161" y="39075"/>
                </a:lnTo>
                <a:lnTo>
                  <a:pt x="46575" y="38739"/>
                </a:lnTo>
                <a:lnTo>
                  <a:pt x="48999" y="38404"/>
                </a:lnTo>
                <a:lnTo>
                  <a:pt x="49317" y="38362"/>
                </a:lnTo>
                <a:lnTo>
                  <a:pt x="49634" y="38311"/>
                </a:lnTo>
                <a:lnTo>
                  <a:pt x="49943" y="38253"/>
                </a:lnTo>
                <a:lnTo>
                  <a:pt x="50261" y="38194"/>
                </a:lnTo>
                <a:lnTo>
                  <a:pt x="50560" y="38127"/>
                </a:lnTo>
                <a:lnTo>
                  <a:pt x="50869" y="38051"/>
                </a:lnTo>
                <a:lnTo>
                  <a:pt x="51168" y="37967"/>
                </a:lnTo>
                <a:lnTo>
                  <a:pt x="51468" y="37892"/>
                </a:lnTo>
                <a:lnTo>
                  <a:pt x="51767" y="37800"/>
                </a:lnTo>
                <a:lnTo>
                  <a:pt x="52058" y="37707"/>
                </a:lnTo>
                <a:lnTo>
                  <a:pt x="52348" y="37607"/>
                </a:lnTo>
                <a:lnTo>
                  <a:pt x="52639" y="37498"/>
                </a:lnTo>
                <a:lnTo>
                  <a:pt x="52920" y="37388"/>
                </a:lnTo>
                <a:lnTo>
                  <a:pt x="53202" y="37279"/>
                </a:lnTo>
                <a:lnTo>
                  <a:pt x="53483" y="37162"/>
                </a:lnTo>
                <a:lnTo>
                  <a:pt x="53755" y="37036"/>
                </a:lnTo>
                <a:lnTo>
                  <a:pt x="54037" y="36902"/>
                </a:lnTo>
                <a:lnTo>
                  <a:pt x="54309" y="36768"/>
                </a:lnTo>
                <a:lnTo>
                  <a:pt x="54572" y="36633"/>
                </a:lnTo>
                <a:lnTo>
                  <a:pt x="54836" y="36491"/>
                </a:lnTo>
                <a:lnTo>
                  <a:pt x="55108" y="36340"/>
                </a:lnTo>
                <a:lnTo>
                  <a:pt x="55362" y="36180"/>
                </a:lnTo>
                <a:lnTo>
                  <a:pt x="55625" y="36029"/>
                </a:lnTo>
                <a:lnTo>
                  <a:pt x="55879" y="35861"/>
                </a:lnTo>
                <a:lnTo>
                  <a:pt x="56134" y="35694"/>
                </a:lnTo>
                <a:lnTo>
                  <a:pt x="56388" y="35526"/>
                </a:lnTo>
                <a:lnTo>
                  <a:pt x="56878" y="35165"/>
                </a:lnTo>
                <a:lnTo>
                  <a:pt x="57359" y="34787"/>
                </a:lnTo>
                <a:lnTo>
                  <a:pt x="57840" y="34401"/>
                </a:lnTo>
                <a:lnTo>
                  <a:pt x="58303" y="33999"/>
                </a:lnTo>
                <a:lnTo>
                  <a:pt x="58766" y="33596"/>
                </a:lnTo>
                <a:lnTo>
                  <a:pt x="59220" y="33185"/>
                </a:lnTo>
                <a:lnTo>
                  <a:pt x="59665" y="32765"/>
                </a:lnTo>
                <a:lnTo>
                  <a:pt x="60109" y="32337"/>
                </a:lnTo>
                <a:lnTo>
                  <a:pt x="60536" y="31909"/>
                </a:lnTo>
                <a:lnTo>
                  <a:pt x="60963" y="31473"/>
                </a:lnTo>
                <a:lnTo>
                  <a:pt x="61371" y="31020"/>
                </a:lnTo>
                <a:lnTo>
                  <a:pt x="61662" y="30676"/>
                </a:lnTo>
                <a:lnTo>
                  <a:pt x="61925" y="30324"/>
                </a:lnTo>
                <a:lnTo>
                  <a:pt x="62179" y="29963"/>
                </a:lnTo>
                <a:lnTo>
                  <a:pt x="62415" y="29602"/>
                </a:lnTo>
                <a:lnTo>
                  <a:pt x="62624" y="29224"/>
                </a:lnTo>
                <a:lnTo>
                  <a:pt x="62814" y="28838"/>
                </a:lnTo>
                <a:lnTo>
                  <a:pt x="62987" y="28452"/>
                </a:lnTo>
                <a:lnTo>
                  <a:pt x="63141" y="28050"/>
                </a:lnTo>
                <a:lnTo>
                  <a:pt x="63277" y="27655"/>
                </a:lnTo>
                <a:lnTo>
                  <a:pt x="63386" y="27244"/>
                </a:lnTo>
                <a:lnTo>
                  <a:pt x="63486" y="26841"/>
                </a:lnTo>
                <a:lnTo>
                  <a:pt x="63559" y="26422"/>
                </a:lnTo>
                <a:lnTo>
                  <a:pt x="63613" y="26011"/>
                </a:lnTo>
                <a:lnTo>
                  <a:pt x="63649" y="25591"/>
                </a:lnTo>
                <a:lnTo>
                  <a:pt x="63668" y="25172"/>
                </a:lnTo>
                <a:lnTo>
                  <a:pt x="63668" y="24752"/>
                </a:lnTo>
                <a:lnTo>
                  <a:pt x="63640" y="24165"/>
                </a:lnTo>
                <a:lnTo>
                  <a:pt x="63613" y="23578"/>
                </a:lnTo>
                <a:lnTo>
                  <a:pt x="63577" y="22990"/>
                </a:lnTo>
                <a:lnTo>
                  <a:pt x="63531" y="22403"/>
                </a:lnTo>
                <a:lnTo>
                  <a:pt x="63486" y="21816"/>
                </a:lnTo>
                <a:lnTo>
                  <a:pt x="63432" y="21237"/>
                </a:lnTo>
                <a:lnTo>
                  <a:pt x="63368" y="20649"/>
                </a:lnTo>
                <a:lnTo>
                  <a:pt x="63305" y="20062"/>
                </a:lnTo>
                <a:lnTo>
                  <a:pt x="63150" y="18896"/>
                </a:lnTo>
                <a:lnTo>
                  <a:pt x="62978" y="17729"/>
                </a:lnTo>
                <a:lnTo>
                  <a:pt x="62796" y="16563"/>
                </a:lnTo>
                <a:lnTo>
                  <a:pt x="62587" y="15405"/>
                </a:lnTo>
                <a:lnTo>
                  <a:pt x="62497" y="14927"/>
                </a:lnTo>
                <a:lnTo>
                  <a:pt x="62397" y="14440"/>
                </a:lnTo>
                <a:lnTo>
                  <a:pt x="62297" y="13962"/>
                </a:lnTo>
                <a:lnTo>
                  <a:pt x="62179" y="13484"/>
                </a:lnTo>
                <a:lnTo>
                  <a:pt x="62061" y="13005"/>
                </a:lnTo>
                <a:lnTo>
                  <a:pt x="61934" y="12536"/>
                </a:lnTo>
                <a:lnTo>
                  <a:pt x="61680" y="11579"/>
                </a:lnTo>
                <a:lnTo>
                  <a:pt x="61398" y="10631"/>
                </a:lnTo>
                <a:lnTo>
                  <a:pt x="61108" y="9691"/>
                </a:lnTo>
                <a:lnTo>
                  <a:pt x="60527" y="7803"/>
                </a:lnTo>
                <a:lnTo>
                  <a:pt x="60400" y="7442"/>
                </a:lnTo>
                <a:lnTo>
                  <a:pt x="60273" y="7090"/>
                </a:lnTo>
                <a:lnTo>
                  <a:pt x="60137" y="6746"/>
                </a:lnTo>
                <a:lnTo>
                  <a:pt x="59982" y="6410"/>
                </a:lnTo>
                <a:lnTo>
                  <a:pt x="59828" y="6083"/>
                </a:lnTo>
                <a:lnTo>
                  <a:pt x="59656" y="5764"/>
                </a:lnTo>
                <a:lnTo>
                  <a:pt x="59483" y="5462"/>
                </a:lnTo>
                <a:lnTo>
                  <a:pt x="59292" y="5160"/>
                </a:lnTo>
                <a:lnTo>
                  <a:pt x="59102" y="4875"/>
                </a:lnTo>
                <a:lnTo>
                  <a:pt x="58893" y="4598"/>
                </a:lnTo>
                <a:lnTo>
                  <a:pt x="58675" y="4330"/>
                </a:lnTo>
                <a:lnTo>
                  <a:pt x="58457" y="4069"/>
                </a:lnTo>
                <a:lnTo>
                  <a:pt x="58221" y="3818"/>
                </a:lnTo>
                <a:lnTo>
                  <a:pt x="57976" y="3574"/>
                </a:lnTo>
                <a:lnTo>
                  <a:pt x="57731" y="3348"/>
                </a:lnTo>
                <a:lnTo>
                  <a:pt x="57468" y="3121"/>
                </a:lnTo>
                <a:lnTo>
                  <a:pt x="57196" y="2912"/>
                </a:lnTo>
                <a:lnTo>
                  <a:pt x="56914" y="2702"/>
                </a:lnTo>
                <a:lnTo>
                  <a:pt x="56633" y="2509"/>
                </a:lnTo>
                <a:lnTo>
                  <a:pt x="56333" y="2324"/>
                </a:lnTo>
                <a:lnTo>
                  <a:pt x="56025" y="2148"/>
                </a:lnTo>
                <a:lnTo>
                  <a:pt x="55716" y="1980"/>
                </a:lnTo>
                <a:lnTo>
                  <a:pt x="55389" y="1821"/>
                </a:lnTo>
                <a:lnTo>
                  <a:pt x="55053" y="1678"/>
                </a:lnTo>
                <a:lnTo>
                  <a:pt x="54718" y="1535"/>
                </a:lnTo>
                <a:lnTo>
                  <a:pt x="54363" y="1410"/>
                </a:lnTo>
                <a:lnTo>
                  <a:pt x="54009" y="1284"/>
                </a:lnTo>
                <a:lnTo>
                  <a:pt x="53637" y="1175"/>
                </a:lnTo>
                <a:lnTo>
                  <a:pt x="53265" y="1074"/>
                </a:lnTo>
                <a:lnTo>
                  <a:pt x="52884" y="973"/>
                </a:lnTo>
                <a:lnTo>
                  <a:pt x="52485" y="889"/>
                </a:lnTo>
                <a:lnTo>
                  <a:pt x="52085" y="814"/>
                </a:lnTo>
                <a:lnTo>
                  <a:pt x="51586" y="730"/>
                </a:lnTo>
                <a:lnTo>
                  <a:pt x="51087" y="654"/>
                </a:lnTo>
                <a:lnTo>
                  <a:pt x="50578" y="579"/>
                </a:lnTo>
                <a:lnTo>
                  <a:pt x="50079" y="512"/>
                </a:lnTo>
                <a:lnTo>
                  <a:pt x="49071" y="386"/>
                </a:lnTo>
                <a:lnTo>
                  <a:pt x="48064" y="285"/>
                </a:lnTo>
                <a:lnTo>
                  <a:pt x="47065" y="201"/>
                </a:lnTo>
                <a:lnTo>
                  <a:pt x="46049" y="126"/>
                </a:lnTo>
                <a:lnTo>
                  <a:pt x="45041" y="76"/>
                </a:lnTo>
                <a:lnTo>
                  <a:pt x="44034" y="42"/>
                </a:lnTo>
                <a:lnTo>
                  <a:pt x="43026" y="17"/>
                </a:lnTo>
                <a:lnTo>
                  <a:pt x="420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2809663" y="266075"/>
            <a:ext cx="1381575" cy="985700"/>
          </a:xfrm>
          <a:custGeom>
            <a:rect b="b" l="l" r="r" t="t"/>
            <a:pathLst>
              <a:path extrusionOk="0" h="39428" w="55263">
                <a:moveTo>
                  <a:pt x="9441" y="0"/>
                </a:moveTo>
                <a:lnTo>
                  <a:pt x="8851" y="17"/>
                </a:lnTo>
                <a:lnTo>
                  <a:pt x="8261" y="42"/>
                </a:lnTo>
                <a:lnTo>
                  <a:pt x="7680" y="76"/>
                </a:lnTo>
                <a:lnTo>
                  <a:pt x="7090" y="134"/>
                </a:lnTo>
                <a:lnTo>
                  <a:pt x="6799" y="176"/>
                </a:lnTo>
                <a:lnTo>
                  <a:pt x="6509" y="218"/>
                </a:lnTo>
                <a:lnTo>
                  <a:pt x="6228" y="260"/>
                </a:lnTo>
                <a:lnTo>
                  <a:pt x="5937" y="319"/>
                </a:lnTo>
                <a:lnTo>
                  <a:pt x="5656" y="378"/>
                </a:lnTo>
                <a:lnTo>
                  <a:pt x="5374" y="445"/>
                </a:lnTo>
                <a:lnTo>
                  <a:pt x="5075" y="520"/>
                </a:lnTo>
                <a:lnTo>
                  <a:pt x="4775" y="613"/>
                </a:lnTo>
                <a:lnTo>
                  <a:pt x="4494" y="713"/>
                </a:lnTo>
                <a:lnTo>
                  <a:pt x="4231" y="822"/>
                </a:lnTo>
                <a:lnTo>
                  <a:pt x="3967" y="940"/>
                </a:lnTo>
                <a:lnTo>
                  <a:pt x="3722" y="1066"/>
                </a:lnTo>
                <a:lnTo>
                  <a:pt x="3486" y="1200"/>
                </a:lnTo>
                <a:lnTo>
                  <a:pt x="3259" y="1343"/>
                </a:lnTo>
                <a:lnTo>
                  <a:pt x="3041" y="1494"/>
                </a:lnTo>
                <a:lnTo>
                  <a:pt x="2842" y="1653"/>
                </a:lnTo>
                <a:lnTo>
                  <a:pt x="2642" y="1821"/>
                </a:lnTo>
                <a:lnTo>
                  <a:pt x="2460" y="1989"/>
                </a:lnTo>
                <a:lnTo>
                  <a:pt x="2279" y="2173"/>
                </a:lnTo>
                <a:lnTo>
                  <a:pt x="2116" y="2358"/>
                </a:lnTo>
                <a:lnTo>
                  <a:pt x="1961" y="2551"/>
                </a:lnTo>
                <a:lnTo>
                  <a:pt x="1807" y="2744"/>
                </a:lnTo>
                <a:lnTo>
                  <a:pt x="1671" y="2954"/>
                </a:lnTo>
                <a:lnTo>
                  <a:pt x="1535" y="3163"/>
                </a:lnTo>
                <a:lnTo>
                  <a:pt x="1408" y="3381"/>
                </a:lnTo>
                <a:lnTo>
                  <a:pt x="1299" y="3600"/>
                </a:lnTo>
                <a:lnTo>
                  <a:pt x="1181" y="3826"/>
                </a:lnTo>
                <a:lnTo>
                  <a:pt x="1081" y="4061"/>
                </a:lnTo>
                <a:lnTo>
                  <a:pt x="990" y="4296"/>
                </a:lnTo>
                <a:lnTo>
                  <a:pt x="899" y="4539"/>
                </a:lnTo>
                <a:lnTo>
                  <a:pt x="818" y="4783"/>
                </a:lnTo>
                <a:lnTo>
                  <a:pt x="745" y="5034"/>
                </a:lnTo>
                <a:lnTo>
                  <a:pt x="672" y="5286"/>
                </a:lnTo>
                <a:lnTo>
                  <a:pt x="609" y="5546"/>
                </a:lnTo>
                <a:lnTo>
                  <a:pt x="545" y="5806"/>
                </a:lnTo>
                <a:lnTo>
                  <a:pt x="500" y="6066"/>
                </a:lnTo>
                <a:lnTo>
                  <a:pt x="400" y="6603"/>
                </a:lnTo>
                <a:lnTo>
                  <a:pt x="309" y="7283"/>
                </a:lnTo>
                <a:lnTo>
                  <a:pt x="227" y="7963"/>
                </a:lnTo>
                <a:lnTo>
                  <a:pt x="155" y="8642"/>
                </a:lnTo>
                <a:lnTo>
                  <a:pt x="100" y="9322"/>
                </a:lnTo>
                <a:lnTo>
                  <a:pt x="55" y="10002"/>
                </a:lnTo>
                <a:lnTo>
                  <a:pt x="19" y="10681"/>
                </a:lnTo>
                <a:lnTo>
                  <a:pt x="1" y="11361"/>
                </a:lnTo>
                <a:lnTo>
                  <a:pt x="1" y="12041"/>
                </a:lnTo>
                <a:lnTo>
                  <a:pt x="1" y="12720"/>
                </a:lnTo>
                <a:lnTo>
                  <a:pt x="19" y="13400"/>
                </a:lnTo>
                <a:lnTo>
                  <a:pt x="46" y="14071"/>
                </a:lnTo>
                <a:lnTo>
                  <a:pt x="91" y="14751"/>
                </a:lnTo>
                <a:lnTo>
                  <a:pt x="137" y="15430"/>
                </a:lnTo>
                <a:lnTo>
                  <a:pt x="200" y="16110"/>
                </a:lnTo>
                <a:lnTo>
                  <a:pt x="273" y="16790"/>
                </a:lnTo>
                <a:lnTo>
                  <a:pt x="364" y="17469"/>
                </a:lnTo>
                <a:lnTo>
                  <a:pt x="464" y="18233"/>
                </a:lnTo>
                <a:lnTo>
                  <a:pt x="572" y="18996"/>
                </a:lnTo>
                <a:lnTo>
                  <a:pt x="690" y="19760"/>
                </a:lnTo>
                <a:lnTo>
                  <a:pt x="827" y="20515"/>
                </a:lnTo>
                <a:lnTo>
                  <a:pt x="963" y="21270"/>
                </a:lnTo>
                <a:lnTo>
                  <a:pt x="1108" y="22025"/>
                </a:lnTo>
                <a:lnTo>
                  <a:pt x="1271" y="22781"/>
                </a:lnTo>
                <a:lnTo>
                  <a:pt x="1444" y="23527"/>
                </a:lnTo>
                <a:lnTo>
                  <a:pt x="1625" y="24274"/>
                </a:lnTo>
                <a:lnTo>
                  <a:pt x="1825" y="25021"/>
                </a:lnTo>
                <a:lnTo>
                  <a:pt x="2034" y="25759"/>
                </a:lnTo>
                <a:lnTo>
                  <a:pt x="2252" y="26498"/>
                </a:lnTo>
                <a:lnTo>
                  <a:pt x="2488" y="27236"/>
                </a:lnTo>
                <a:lnTo>
                  <a:pt x="2733" y="27966"/>
                </a:lnTo>
                <a:lnTo>
                  <a:pt x="3005" y="28696"/>
                </a:lnTo>
                <a:lnTo>
                  <a:pt x="3287" y="29417"/>
                </a:lnTo>
                <a:lnTo>
                  <a:pt x="3377" y="29644"/>
                </a:lnTo>
                <a:lnTo>
                  <a:pt x="3468" y="29862"/>
                </a:lnTo>
                <a:lnTo>
                  <a:pt x="3686" y="30307"/>
                </a:lnTo>
                <a:lnTo>
                  <a:pt x="3913" y="30735"/>
                </a:lnTo>
                <a:lnTo>
                  <a:pt x="4158" y="31163"/>
                </a:lnTo>
                <a:lnTo>
                  <a:pt x="4421" y="31591"/>
                </a:lnTo>
                <a:lnTo>
                  <a:pt x="4703" y="32002"/>
                </a:lnTo>
                <a:lnTo>
                  <a:pt x="4993" y="32405"/>
                </a:lnTo>
                <a:lnTo>
                  <a:pt x="5293" y="32790"/>
                </a:lnTo>
                <a:lnTo>
                  <a:pt x="5429" y="32967"/>
                </a:lnTo>
                <a:lnTo>
                  <a:pt x="5574" y="33134"/>
                </a:lnTo>
                <a:lnTo>
                  <a:pt x="5719" y="33294"/>
                </a:lnTo>
                <a:lnTo>
                  <a:pt x="5874" y="33445"/>
                </a:lnTo>
                <a:lnTo>
                  <a:pt x="6028" y="33596"/>
                </a:lnTo>
                <a:lnTo>
                  <a:pt x="6191" y="33739"/>
                </a:lnTo>
                <a:lnTo>
                  <a:pt x="6346" y="33873"/>
                </a:lnTo>
                <a:lnTo>
                  <a:pt x="6518" y="33999"/>
                </a:lnTo>
                <a:lnTo>
                  <a:pt x="6681" y="34125"/>
                </a:lnTo>
                <a:lnTo>
                  <a:pt x="6854" y="34242"/>
                </a:lnTo>
                <a:lnTo>
                  <a:pt x="7026" y="34351"/>
                </a:lnTo>
                <a:lnTo>
                  <a:pt x="7208" y="34452"/>
                </a:lnTo>
                <a:lnTo>
                  <a:pt x="7389" y="34552"/>
                </a:lnTo>
                <a:lnTo>
                  <a:pt x="7571" y="34636"/>
                </a:lnTo>
                <a:lnTo>
                  <a:pt x="7762" y="34729"/>
                </a:lnTo>
                <a:lnTo>
                  <a:pt x="7952" y="34804"/>
                </a:lnTo>
                <a:lnTo>
                  <a:pt x="8152" y="34880"/>
                </a:lnTo>
                <a:lnTo>
                  <a:pt x="8343" y="34947"/>
                </a:lnTo>
                <a:lnTo>
                  <a:pt x="8542" y="35006"/>
                </a:lnTo>
                <a:lnTo>
                  <a:pt x="8751" y="35064"/>
                </a:lnTo>
                <a:lnTo>
                  <a:pt x="8951" y="35115"/>
                </a:lnTo>
                <a:lnTo>
                  <a:pt x="9159" y="35157"/>
                </a:lnTo>
                <a:lnTo>
                  <a:pt x="9377" y="35199"/>
                </a:lnTo>
                <a:lnTo>
                  <a:pt x="9586" y="35232"/>
                </a:lnTo>
                <a:lnTo>
                  <a:pt x="9804" y="35257"/>
                </a:lnTo>
                <a:lnTo>
                  <a:pt x="10022" y="35274"/>
                </a:lnTo>
                <a:lnTo>
                  <a:pt x="10249" y="35291"/>
                </a:lnTo>
                <a:lnTo>
                  <a:pt x="10476" y="35308"/>
                </a:lnTo>
                <a:lnTo>
                  <a:pt x="11166" y="35308"/>
                </a:lnTo>
                <a:lnTo>
                  <a:pt x="11402" y="35299"/>
                </a:lnTo>
                <a:lnTo>
                  <a:pt x="12137" y="35266"/>
                </a:lnTo>
                <a:lnTo>
                  <a:pt x="12872" y="35241"/>
                </a:lnTo>
                <a:lnTo>
                  <a:pt x="14352" y="35215"/>
                </a:lnTo>
                <a:lnTo>
                  <a:pt x="15087" y="35199"/>
                </a:lnTo>
                <a:lnTo>
                  <a:pt x="15822" y="35182"/>
                </a:lnTo>
                <a:lnTo>
                  <a:pt x="16557" y="35157"/>
                </a:lnTo>
                <a:lnTo>
                  <a:pt x="17293" y="35115"/>
                </a:lnTo>
                <a:lnTo>
                  <a:pt x="19054" y="34997"/>
                </a:lnTo>
                <a:lnTo>
                  <a:pt x="20805" y="34880"/>
                </a:lnTo>
                <a:lnTo>
                  <a:pt x="24318" y="34620"/>
                </a:lnTo>
                <a:lnTo>
                  <a:pt x="27822" y="34360"/>
                </a:lnTo>
                <a:lnTo>
                  <a:pt x="31335" y="34099"/>
                </a:lnTo>
                <a:lnTo>
                  <a:pt x="32506" y="34015"/>
                </a:lnTo>
                <a:lnTo>
                  <a:pt x="33677" y="33932"/>
                </a:lnTo>
                <a:lnTo>
                  <a:pt x="34258" y="33898"/>
                </a:lnTo>
                <a:lnTo>
                  <a:pt x="34848" y="33864"/>
                </a:lnTo>
                <a:lnTo>
                  <a:pt x="35429" y="33839"/>
                </a:lnTo>
                <a:lnTo>
                  <a:pt x="36019" y="33823"/>
                </a:lnTo>
                <a:lnTo>
                  <a:pt x="36082" y="33823"/>
                </a:lnTo>
                <a:lnTo>
                  <a:pt x="36146" y="33831"/>
                </a:lnTo>
                <a:lnTo>
                  <a:pt x="36291" y="33864"/>
                </a:lnTo>
                <a:lnTo>
                  <a:pt x="36427" y="33915"/>
                </a:lnTo>
                <a:lnTo>
                  <a:pt x="36573" y="33982"/>
                </a:lnTo>
                <a:lnTo>
                  <a:pt x="36709" y="34066"/>
                </a:lnTo>
                <a:lnTo>
                  <a:pt x="36827" y="34158"/>
                </a:lnTo>
                <a:lnTo>
                  <a:pt x="36936" y="34259"/>
                </a:lnTo>
                <a:lnTo>
                  <a:pt x="37026" y="34360"/>
                </a:lnTo>
                <a:lnTo>
                  <a:pt x="37353" y="34771"/>
                </a:lnTo>
                <a:lnTo>
                  <a:pt x="37689" y="35173"/>
                </a:lnTo>
                <a:lnTo>
                  <a:pt x="38043" y="35551"/>
                </a:lnTo>
                <a:lnTo>
                  <a:pt x="38406" y="35920"/>
                </a:lnTo>
                <a:lnTo>
                  <a:pt x="38778" y="36273"/>
                </a:lnTo>
                <a:lnTo>
                  <a:pt x="39169" y="36608"/>
                </a:lnTo>
                <a:lnTo>
                  <a:pt x="39568" y="36927"/>
                </a:lnTo>
                <a:lnTo>
                  <a:pt x="39977" y="37229"/>
                </a:lnTo>
                <a:lnTo>
                  <a:pt x="40403" y="37523"/>
                </a:lnTo>
                <a:lnTo>
                  <a:pt x="40848" y="37800"/>
                </a:lnTo>
                <a:lnTo>
                  <a:pt x="41293" y="38060"/>
                </a:lnTo>
                <a:lnTo>
                  <a:pt x="41756" y="38303"/>
                </a:lnTo>
                <a:lnTo>
                  <a:pt x="42237" y="38530"/>
                </a:lnTo>
                <a:lnTo>
                  <a:pt x="42718" y="38748"/>
                </a:lnTo>
                <a:lnTo>
                  <a:pt x="43217" y="38949"/>
                </a:lnTo>
                <a:lnTo>
                  <a:pt x="43734" y="39134"/>
                </a:lnTo>
                <a:lnTo>
                  <a:pt x="43943" y="39209"/>
                </a:lnTo>
                <a:lnTo>
                  <a:pt x="44152" y="39276"/>
                </a:lnTo>
                <a:lnTo>
                  <a:pt x="44370" y="39327"/>
                </a:lnTo>
                <a:lnTo>
                  <a:pt x="44588" y="39377"/>
                </a:lnTo>
                <a:lnTo>
                  <a:pt x="44860" y="39411"/>
                </a:lnTo>
                <a:lnTo>
                  <a:pt x="45105" y="39427"/>
                </a:lnTo>
                <a:lnTo>
                  <a:pt x="45332" y="39419"/>
                </a:lnTo>
                <a:lnTo>
                  <a:pt x="45432" y="39411"/>
                </a:lnTo>
                <a:lnTo>
                  <a:pt x="45532" y="39394"/>
                </a:lnTo>
                <a:lnTo>
                  <a:pt x="45623" y="39377"/>
                </a:lnTo>
                <a:lnTo>
                  <a:pt x="45713" y="39352"/>
                </a:lnTo>
                <a:lnTo>
                  <a:pt x="45795" y="39327"/>
                </a:lnTo>
                <a:lnTo>
                  <a:pt x="45868" y="39293"/>
                </a:lnTo>
                <a:lnTo>
                  <a:pt x="45931" y="39251"/>
                </a:lnTo>
                <a:lnTo>
                  <a:pt x="45995" y="39209"/>
                </a:lnTo>
                <a:lnTo>
                  <a:pt x="46058" y="39167"/>
                </a:lnTo>
                <a:lnTo>
                  <a:pt x="46113" y="39109"/>
                </a:lnTo>
                <a:lnTo>
                  <a:pt x="46158" y="39058"/>
                </a:lnTo>
                <a:lnTo>
                  <a:pt x="46194" y="38991"/>
                </a:lnTo>
                <a:lnTo>
                  <a:pt x="46231" y="38924"/>
                </a:lnTo>
                <a:lnTo>
                  <a:pt x="46258" y="38857"/>
                </a:lnTo>
                <a:lnTo>
                  <a:pt x="46285" y="38781"/>
                </a:lnTo>
                <a:lnTo>
                  <a:pt x="46303" y="38697"/>
                </a:lnTo>
                <a:lnTo>
                  <a:pt x="46321" y="38614"/>
                </a:lnTo>
                <a:lnTo>
                  <a:pt x="46331" y="38530"/>
                </a:lnTo>
                <a:lnTo>
                  <a:pt x="46331" y="38337"/>
                </a:lnTo>
                <a:lnTo>
                  <a:pt x="46312" y="38118"/>
                </a:lnTo>
                <a:lnTo>
                  <a:pt x="46267" y="37892"/>
                </a:lnTo>
                <a:lnTo>
                  <a:pt x="46203" y="37649"/>
                </a:lnTo>
                <a:lnTo>
                  <a:pt x="46076" y="37162"/>
                </a:lnTo>
                <a:lnTo>
                  <a:pt x="45967" y="36667"/>
                </a:lnTo>
                <a:lnTo>
                  <a:pt x="45868" y="36180"/>
                </a:lnTo>
                <a:lnTo>
                  <a:pt x="45768" y="35685"/>
                </a:lnTo>
                <a:lnTo>
                  <a:pt x="45595" y="34695"/>
                </a:lnTo>
                <a:lnTo>
                  <a:pt x="45505" y="34208"/>
                </a:lnTo>
                <a:lnTo>
                  <a:pt x="45414" y="33713"/>
                </a:lnTo>
                <a:lnTo>
                  <a:pt x="46294" y="33462"/>
                </a:lnTo>
                <a:lnTo>
                  <a:pt x="47111" y="33235"/>
                </a:lnTo>
                <a:lnTo>
                  <a:pt x="47492" y="33118"/>
                </a:lnTo>
                <a:lnTo>
                  <a:pt x="47874" y="33009"/>
                </a:lnTo>
                <a:lnTo>
                  <a:pt x="48237" y="32883"/>
                </a:lnTo>
                <a:lnTo>
                  <a:pt x="48600" y="32757"/>
                </a:lnTo>
                <a:lnTo>
                  <a:pt x="48881" y="32648"/>
                </a:lnTo>
                <a:lnTo>
                  <a:pt x="49154" y="32530"/>
                </a:lnTo>
                <a:lnTo>
                  <a:pt x="49417" y="32405"/>
                </a:lnTo>
                <a:lnTo>
                  <a:pt x="49671" y="32279"/>
                </a:lnTo>
                <a:lnTo>
                  <a:pt x="49916" y="32136"/>
                </a:lnTo>
                <a:lnTo>
                  <a:pt x="50152" y="31993"/>
                </a:lnTo>
                <a:lnTo>
                  <a:pt x="50379" y="31842"/>
                </a:lnTo>
                <a:lnTo>
                  <a:pt x="50588" y="31683"/>
                </a:lnTo>
                <a:lnTo>
                  <a:pt x="50797" y="31523"/>
                </a:lnTo>
                <a:lnTo>
                  <a:pt x="50996" y="31356"/>
                </a:lnTo>
                <a:lnTo>
                  <a:pt x="51187" y="31179"/>
                </a:lnTo>
                <a:lnTo>
                  <a:pt x="51368" y="30995"/>
                </a:lnTo>
                <a:lnTo>
                  <a:pt x="51541" y="30810"/>
                </a:lnTo>
                <a:lnTo>
                  <a:pt x="51704" y="30617"/>
                </a:lnTo>
                <a:lnTo>
                  <a:pt x="51859" y="30424"/>
                </a:lnTo>
                <a:lnTo>
                  <a:pt x="52004" y="30223"/>
                </a:lnTo>
                <a:lnTo>
                  <a:pt x="52149" y="30013"/>
                </a:lnTo>
                <a:lnTo>
                  <a:pt x="52276" y="29803"/>
                </a:lnTo>
                <a:lnTo>
                  <a:pt x="52403" y="29585"/>
                </a:lnTo>
                <a:lnTo>
                  <a:pt x="52521" y="29367"/>
                </a:lnTo>
                <a:lnTo>
                  <a:pt x="52630" y="29141"/>
                </a:lnTo>
                <a:lnTo>
                  <a:pt x="52730" y="28914"/>
                </a:lnTo>
                <a:lnTo>
                  <a:pt x="52830" y="28679"/>
                </a:lnTo>
                <a:lnTo>
                  <a:pt x="52921" y="28444"/>
                </a:lnTo>
                <a:lnTo>
                  <a:pt x="53002" y="28201"/>
                </a:lnTo>
                <a:lnTo>
                  <a:pt x="53075" y="27957"/>
                </a:lnTo>
                <a:lnTo>
                  <a:pt x="53148" y="27714"/>
                </a:lnTo>
                <a:lnTo>
                  <a:pt x="53211" y="27462"/>
                </a:lnTo>
                <a:lnTo>
                  <a:pt x="53275" y="27211"/>
                </a:lnTo>
                <a:lnTo>
                  <a:pt x="53329" y="26951"/>
                </a:lnTo>
                <a:lnTo>
                  <a:pt x="53374" y="26691"/>
                </a:lnTo>
                <a:lnTo>
                  <a:pt x="53411" y="26430"/>
                </a:lnTo>
                <a:lnTo>
                  <a:pt x="53629" y="24945"/>
                </a:lnTo>
                <a:lnTo>
                  <a:pt x="53828" y="23452"/>
                </a:lnTo>
                <a:lnTo>
                  <a:pt x="54010" y="21967"/>
                </a:lnTo>
                <a:lnTo>
                  <a:pt x="54182" y="20473"/>
                </a:lnTo>
                <a:lnTo>
                  <a:pt x="54518" y="17486"/>
                </a:lnTo>
                <a:lnTo>
                  <a:pt x="54854" y="14507"/>
                </a:lnTo>
                <a:lnTo>
                  <a:pt x="54908" y="14021"/>
                </a:lnTo>
                <a:lnTo>
                  <a:pt x="54954" y="13542"/>
                </a:lnTo>
                <a:lnTo>
                  <a:pt x="55036" y="12569"/>
                </a:lnTo>
                <a:lnTo>
                  <a:pt x="55117" y="11604"/>
                </a:lnTo>
                <a:lnTo>
                  <a:pt x="55208" y="10639"/>
                </a:lnTo>
                <a:lnTo>
                  <a:pt x="55235" y="10321"/>
                </a:lnTo>
                <a:lnTo>
                  <a:pt x="55253" y="9993"/>
                </a:lnTo>
                <a:lnTo>
                  <a:pt x="55263" y="9674"/>
                </a:lnTo>
                <a:lnTo>
                  <a:pt x="55253" y="9356"/>
                </a:lnTo>
                <a:lnTo>
                  <a:pt x="55235" y="9045"/>
                </a:lnTo>
                <a:lnTo>
                  <a:pt x="55208" y="8726"/>
                </a:lnTo>
                <a:lnTo>
                  <a:pt x="55172" y="8416"/>
                </a:lnTo>
                <a:lnTo>
                  <a:pt x="55117" y="8105"/>
                </a:lnTo>
                <a:lnTo>
                  <a:pt x="55054" y="7803"/>
                </a:lnTo>
                <a:lnTo>
                  <a:pt x="54972" y="7493"/>
                </a:lnTo>
                <a:lnTo>
                  <a:pt x="54881" y="7191"/>
                </a:lnTo>
                <a:lnTo>
                  <a:pt x="54781" y="6889"/>
                </a:lnTo>
                <a:lnTo>
                  <a:pt x="54672" y="6595"/>
                </a:lnTo>
                <a:lnTo>
                  <a:pt x="54545" y="6293"/>
                </a:lnTo>
                <a:lnTo>
                  <a:pt x="54400" y="5999"/>
                </a:lnTo>
                <a:lnTo>
                  <a:pt x="54246" y="5706"/>
                </a:lnTo>
                <a:lnTo>
                  <a:pt x="54073" y="5404"/>
                </a:lnTo>
                <a:lnTo>
                  <a:pt x="53892" y="5118"/>
                </a:lnTo>
                <a:lnTo>
                  <a:pt x="53692" y="4841"/>
                </a:lnTo>
                <a:lnTo>
                  <a:pt x="53483" y="4581"/>
                </a:lnTo>
                <a:lnTo>
                  <a:pt x="53256" y="4338"/>
                </a:lnTo>
                <a:lnTo>
                  <a:pt x="53030" y="4103"/>
                </a:lnTo>
                <a:lnTo>
                  <a:pt x="52784" y="3893"/>
                </a:lnTo>
                <a:lnTo>
                  <a:pt x="52648" y="3793"/>
                </a:lnTo>
                <a:lnTo>
                  <a:pt x="52521" y="3692"/>
                </a:lnTo>
                <a:lnTo>
                  <a:pt x="52385" y="3600"/>
                </a:lnTo>
                <a:lnTo>
                  <a:pt x="52249" y="3507"/>
                </a:lnTo>
                <a:lnTo>
                  <a:pt x="52104" y="3423"/>
                </a:lnTo>
                <a:lnTo>
                  <a:pt x="51967" y="3348"/>
                </a:lnTo>
                <a:lnTo>
                  <a:pt x="51813" y="3272"/>
                </a:lnTo>
                <a:lnTo>
                  <a:pt x="51668" y="3197"/>
                </a:lnTo>
                <a:lnTo>
                  <a:pt x="51505" y="3130"/>
                </a:lnTo>
                <a:lnTo>
                  <a:pt x="51350" y="3071"/>
                </a:lnTo>
                <a:lnTo>
                  <a:pt x="51187" y="3012"/>
                </a:lnTo>
                <a:lnTo>
                  <a:pt x="51023" y="2962"/>
                </a:lnTo>
                <a:lnTo>
                  <a:pt x="50851" y="2912"/>
                </a:lnTo>
                <a:lnTo>
                  <a:pt x="50679" y="2870"/>
                </a:lnTo>
                <a:lnTo>
                  <a:pt x="50506" y="2836"/>
                </a:lnTo>
                <a:lnTo>
                  <a:pt x="50325" y="2803"/>
                </a:lnTo>
                <a:lnTo>
                  <a:pt x="50143" y="2769"/>
                </a:lnTo>
                <a:lnTo>
                  <a:pt x="49952" y="2752"/>
                </a:lnTo>
                <a:lnTo>
                  <a:pt x="46975" y="2442"/>
                </a:lnTo>
                <a:lnTo>
                  <a:pt x="43998" y="2156"/>
                </a:lnTo>
                <a:lnTo>
                  <a:pt x="38034" y="1586"/>
                </a:lnTo>
                <a:lnTo>
                  <a:pt x="33713" y="1166"/>
                </a:lnTo>
                <a:lnTo>
                  <a:pt x="31553" y="965"/>
                </a:lnTo>
                <a:lnTo>
                  <a:pt x="29393" y="772"/>
                </a:lnTo>
                <a:lnTo>
                  <a:pt x="27677" y="629"/>
                </a:lnTo>
                <a:lnTo>
                  <a:pt x="25952" y="495"/>
                </a:lnTo>
                <a:lnTo>
                  <a:pt x="25099" y="436"/>
                </a:lnTo>
                <a:lnTo>
                  <a:pt x="24237" y="386"/>
                </a:lnTo>
                <a:lnTo>
                  <a:pt x="23374" y="336"/>
                </a:lnTo>
                <a:lnTo>
                  <a:pt x="22512" y="302"/>
                </a:lnTo>
                <a:lnTo>
                  <a:pt x="19389" y="193"/>
                </a:lnTo>
                <a:lnTo>
                  <a:pt x="17828" y="143"/>
                </a:lnTo>
                <a:lnTo>
                  <a:pt x="16267" y="101"/>
                </a:lnTo>
                <a:lnTo>
                  <a:pt x="14706" y="67"/>
                </a:lnTo>
                <a:lnTo>
                  <a:pt x="13144" y="42"/>
                </a:lnTo>
                <a:lnTo>
                  <a:pt x="11583" y="17"/>
                </a:lnTo>
                <a:lnTo>
                  <a:pt x="100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a:off x="2818387" y="3143025"/>
            <a:ext cx="1136575" cy="1574497"/>
          </a:xfrm>
          <a:custGeom>
            <a:rect b="b" l="l" r="r" t="t"/>
            <a:pathLst>
              <a:path extrusionOk="0" h="76330" w="55100">
                <a:moveTo>
                  <a:pt x="28040" y="0"/>
                </a:moveTo>
                <a:lnTo>
                  <a:pt x="27686" y="9"/>
                </a:lnTo>
                <a:lnTo>
                  <a:pt x="27332" y="26"/>
                </a:lnTo>
                <a:lnTo>
                  <a:pt x="26978" y="51"/>
                </a:lnTo>
                <a:lnTo>
                  <a:pt x="26615" y="76"/>
                </a:lnTo>
                <a:lnTo>
                  <a:pt x="26261" y="109"/>
                </a:lnTo>
                <a:lnTo>
                  <a:pt x="25907" y="143"/>
                </a:lnTo>
                <a:lnTo>
                  <a:pt x="25544" y="193"/>
                </a:lnTo>
                <a:lnTo>
                  <a:pt x="25181" y="244"/>
                </a:lnTo>
                <a:lnTo>
                  <a:pt x="24908" y="294"/>
                </a:lnTo>
                <a:lnTo>
                  <a:pt x="24636" y="336"/>
                </a:lnTo>
                <a:lnTo>
                  <a:pt x="24373" y="395"/>
                </a:lnTo>
                <a:lnTo>
                  <a:pt x="24110" y="453"/>
                </a:lnTo>
                <a:lnTo>
                  <a:pt x="23855" y="521"/>
                </a:lnTo>
                <a:lnTo>
                  <a:pt x="23610" y="596"/>
                </a:lnTo>
                <a:lnTo>
                  <a:pt x="23365" y="672"/>
                </a:lnTo>
                <a:lnTo>
                  <a:pt x="23129" y="755"/>
                </a:lnTo>
                <a:lnTo>
                  <a:pt x="22893" y="839"/>
                </a:lnTo>
                <a:lnTo>
                  <a:pt x="22657" y="940"/>
                </a:lnTo>
                <a:lnTo>
                  <a:pt x="22430" y="1041"/>
                </a:lnTo>
                <a:lnTo>
                  <a:pt x="22194" y="1150"/>
                </a:lnTo>
                <a:lnTo>
                  <a:pt x="21967" y="1259"/>
                </a:lnTo>
                <a:lnTo>
                  <a:pt x="21750" y="1376"/>
                </a:lnTo>
                <a:lnTo>
                  <a:pt x="21523" y="1511"/>
                </a:lnTo>
                <a:lnTo>
                  <a:pt x="21296" y="1645"/>
                </a:lnTo>
                <a:lnTo>
                  <a:pt x="20651" y="2031"/>
                </a:lnTo>
                <a:lnTo>
                  <a:pt x="19989" y="2408"/>
                </a:lnTo>
                <a:lnTo>
                  <a:pt x="18672" y="3155"/>
                </a:lnTo>
                <a:lnTo>
                  <a:pt x="18010" y="3533"/>
                </a:lnTo>
                <a:lnTo>
                  <a:pt x="17365" y="3919"/>
                </a:lnTo>
                <a:lnTo>
                  <a:pt x="17038" y="4120"/>
                </a:lnTo>
                <a:lnTo>
                  <a:pt x="16730" y="4321"/>
                </a:lnTo>
                <a:lnTo>
                  <a:pt x="16412" y="4531"/>
                </a:lnTo>
                <a:lnTo>
                  <a:pt x="16104" y="4749"/>
                </a:lnTo>
                <a:lnTo>
                  <a:pt x="15768" y="5001"/>
                </a:lnTo>
                <a:lnTo>
                  <a:pt x="15432" y="5253"/>
                </a:lnTo>
                <a:lnTo>
                  <a:pt x="15096" y="5505"/>
                </a:lnTo>
                <a:lnTo>
                  <a:pt x="14778" y="5773"/>
                </a:lnTo>
                <a:lnTo>
                  <a:pt x="14461" y="6033"/>
                </a:lnTo>
                <a:lnTo>
                  <a:pt x="14152" y="6310"/>
                </a:lnTo>
                <a:lnTo>
                  <a:pt x="13843" y="6579"/>
                </a:lnTo>
                <a:lnTo>
                  <a:pt x="13544" y="6864"/>
                </a:lnTo>
                <a:lnTo>
                  <a:pt x="13262" y="7149"/>
                </a:lnTo>
                <a:lnTo>
                  <a:pt x="12981" y="7434"/>
                </a:lnTo>
                <a:lnTo>
                  <a:pt x="12700" y="7728"/>
                </a:lnTo>
                <a:lnTo>
                  <a:pt x="12436" y="8030"/>
                </a:lnTo>
                <a:lnTo>
                  <a:pt x="12182" y="8332"/>
                </a:lnTo>
                <a:lnTo>
                  <a:pt x="11928" y="8643"/>
                </a:lnTo>
                <a:lnTo>
                  <a:pt x="11683" y="8953"/>
                </a:lnTo>
                <a:lnTo>
                  <a:pt x="11456" y="9272"/>
                </a:lnTo>
                <a:lnTo>
                  <a:pt x="11229" y="9591"/>
                </a:lnTo>
                <a:lnTo>
                  <a:pt x="11011" y="9918"/>
                </a:lnTo>
                <a:lnTo>
                  <a:pt x="10802" y="10254"/>
                </a:lnTo>
                <a:lnTo>
                  <a:pt x="10603" y="10589"/>
                </a:lnTo>
                <a:lnTo>
                  <a:pt x="10421" y="10933"/>
                </a:lnTo>
                <a:lnTo>
                  <a:pt x="10240" y="11277"/>
                </a:lnTo>
                <a:lnTo>
                  <a:pt x="10067" y="11630"/>
                </a:lnTo>
                <a:lnTo>
                  <a:pt x="9913" y="11990"/>
                </a:lnTo>
                <a:lnTo>
                  <a:pt x="9759" y="12351"/>
                </a:lnTo>
                <a:lnTo>
                  <a:pt x="9622" y="12720"/>
                </a:lnTo>
                <a:lnTo>
                  <a:pt x="9495" y="13090"/>
                </a:lnTo>
                <a:lnTo>
                  <a:pt x="9377" y="13467"/>
                </a:lnTo>
                <a:lnTo>
                  <a:pt x="9268" y="13853"/>
                </a:lnTo>
                <a:lnTo>
                  <a:pt x="9178" y="14239"/>
                </a:lnTo>
                <a:lnTo>
                  <a:pt x="9087" y="14633"/>
                </a:lnTo>
                <a:lnTo>
                  <a:pt x="9014" y="15036"/>
                </a:lnTo>
                <a:lnTo>
                  <a:pt x="8869" y="15942"/>
                </a:lnTo>
                <a:lnTo>
                  <a:pt x="8733" y="16849"/>
                </a:lnTo>
                <a:lnTo>
                  <a:pt x="8606" y="17755"/>
                </a:lnTo>
                <a:lnTo>
                  <a:pt x="8488" y="18661"/>
                </a:lnTo>
                <a:lnTo>
                  <a:pt x="8388" y="19576"/>
                </a:lnTo>
                <a:lnTo>
                  <a:pt x="8297" y="20482"/>
                </a:lnTo>
                <a:lnTo>
                  <a:pt x="8234" y="21396"/>
                </a:lnTo>
                <a:lnTo>
                  <a:pt x="8179" y="22311"/>
                </a:lnTo>
                <a:lnTo>
                  <a:pt x="8143" y="23225"/>
                </a:lnTo>
                <a:lnTo>
                  <a:pt x="8134" y="23679"/>
                </a:lnTo>
                <a:lnTo>
                  <a:pt x="8134" y="24140"/>
                </a:lnTo>
                <a:lnTo>
                  <a:pt x="8134" y="24593"/>
                </a:lnTo>
                <a:lnTo>
                  <a:pt x="8143" y="25055"/>
                </a:lnTo>
                <a:lnTo>
                  <a:pt x="8161" y="25516"/>
                </a:lnTo>
                <a:lnTo>
                  <a:pt x="8179" y="25969"/>
                </a:lnTo>
                <a:lnTo>
                  <a:pt x="8206" y="26431"/>
                </a:lnTo>
                <a:lnTo>
                  <a:pt x="8234" y="26892"/>
                </a:lnTo>
                <a:lnTo>
                  <a:pt x="8279" y="27345"/>
                </a:lnTo>
                <a:lnTo>
                  <a:pt x="8324" y="27807"/>
                </a:lnTo>
                <a:lnTo>
                  <a:pt x="8379" y="28268"/>
                </a:lnTo>
                <a:lnTo>
                  <a:pt x="8442" y="28730"/>
                </a:lnTo>
                <a:lnTo>
                  <a:pt x="8506" y="29191"/>
                </a:lnTo>
                <a:lnTo>
                  <a:pt x="8579" y="29653"/>
                </a:lnTo>
                <a:lnTo>
                  <a:pt x="8842" y="31079"/>
                </a:lnTo>
                <a:lnTo>
                  <a:pt x="8969" y="31792"/>
                </a:lnTo>
                <a:lnTo>
                  <a:pt x="9114" y="32497"/>
                </a:lnTo>
                <a:lnTo>
                  <a:pt x="9259" y="33202"/>
                </a:lnTo>
                <a:lnTo>
                  <a:pt x="9423" y="33907"/>
                </a:lnTo>
                <a:lnTo>
                  <a:pt x="9586" y="34611"/>
                </a:lnTo>
                <a:lnTo>
                  <a:pt x="9759" y="35308"/>
                </a:lnTo>
                <a:lnTo>
                  <a:pt x="9949" y="36004"/>
                </a:lnTo>
                <a:lnTo>
                  <a:pt x="10149" y="36701"/>
                </a:lnTo>
                <a:lnTo>
                  <a:pt x="10358" y="37389"/>
                </a:lnTo>
                <a:lnTo>
                  <a:pt x="10585" y="38077"/>
                </a:lnTo>
                <a:lnTo>
                  <a:pt x="10830" y="38765"/>
                </a:lnTo>
                <a:lnTo>
                  <a:pt x="11084" y="39444"/>
                </a:lnTo>
                <a:lnTo>
                  <a:pt x="11365" y="40124"/>
                </a:lnTo>
                <a:lnTo>
                  <a:pt x="11656" y="40795"/>
                </a:lnTo>
                <a:lnTo>
                  <a:pt x="12010" y="41567"/>
                </a:lnTo>
                <a:lnTo>
                  <a:pt x="12346" y="42264"/>
                </a:lnTo>
                <a:lnTo>
                  <a:pt x="12500" y="42583"/>
                </a:lnTo>
                <a:lnTo>
                  <a:pt x="12654" y="42876"/>
                </a:lnTo>
                <a:lnTo>
                  <a:pt x="12818" y="43161"/>
                </a:lnTo>
                <a:lnTo>
                  <a:pt x="12972" y="43430"/>
                </a:lnTo>
                <a:lnTo>
                  <a:pt x="13126" y="43682"/>
                </a:lnTo>
                <a:lnTo>
                  <a:pt x="13281" y="43917"/>
                </a:lnTo>
                <a:lnTo>
                  <a:pt x="13444" y="44135"/>
                </a:lnTo>
                <a:lnTo>
                  <a:pt x="13607" y="44345"/>
                </a:lnTo>
                <a:lnTo>
                  <a:pt x="13771" y="44546"/>
                </a:lnTo>
                <a:lnTo>
                  <a:pt x="13943" y="44730"/>
                </a:lnTo>
                <a:lnTo>
                  <a:pt x="14125" y="44907"/>
                </a:lnTo>
                <a:lnTo>
                  <a:pt x="14306" y="45075"/>
                </a:lnTo>
                <a:lnTo>
                  <a:pt x="14506" y="45234"/>
                </a:lnTo>
                <a:lnTo>
                  <a:pt x="14706" y="45385"/>
                </a:lnTo>
                <a:lnTo>
                  <a:pt x="14924" y="45528"/>
                </a:lnTo>
                <a:lnTo>
                  <a:pt x="15150" y="45670"/>
                </a:lnTo>
                <a:lnTo>
                  <a:pt x="15386" y="45804"/>
                </a:lnTo>
                <a:lnTo>
                  <a:pt x="15641" y="45930"/>
                </a:lnTo>
                <a:lnTo>
                  <a:pt x="15913" y="46056"/>
                </a:lnTo>
                <a:lnTo>
                  <a:pt x="16194" y="46182"/>
                </a:lnTo>
                <a:lnTo>
                  <a:pt x="16494" y="46300"/>
                </a:lnTo>
                <a:lnTo>
                  <a:pt x="16812" y="46417"/>
                </a:lnTo>
                <a:lnTo>
                  <a:pt x="17147" y="46543"/>
                </a:lnTo>
                <a:lnTo>
                  <a:pt x="17511" y="46660"/>
                </a:lnTo>
                <a:lnTo>
                  <a:pt x="18282" y="46904"/>
                </a:lnTo>
                <a:lnTo>
                  <a:pt x="19153" y="47164"/>
                </a:lnTo>
                <a:lnTo>
                  <a:pt x="16303" y="48087"/>
                </a:lnTo>
                <a:lnTo>
                  <a:pt x="13526" y="48985"/>
                </a:lnTo>
                <a:lnTo>
                  <a:pt x="13144" y="49119"/>
                </a:lnTo>
                <a:lnTo>
                  <a:pt x="12763" y="49253"/>
                </a:lnTo>
                <a:lnTo>
                  <a:pt x="12382" y="49387"/>
                </a:lnTo>
                <a:lnTo>
                  <a:pt x="12010" y="49538"/>
                </a:lnTo>
                <a:lnTo>
                  <a:pt x="11647" y="49689"/>
                </a:lnTo>
                <a:lnTo>
                  <a:pt x="11284" y="49840"/>
                </a:lnTo>
                <a:lnTo>
                  <a:pt x="10930" y="50000"/>
                </a:lnTo>
                <a:lnTo>
                  <a:pt x="10576" y="50168"/>
                </a:lnTo>
                <a:lnTo>
                  <a:pt x="10231" y="50344"/>
                </a:lnTo>
                <a:lnTo>
                  <a:pt x="9886" y="50520"/>
                </a:lnTo>
                <a:lnTo>
                  <a:pt x="9550" y="50705"/>
                </a:lnTo>
                <a:lnTo>
                  <a:pt x="9214" y="50898"/>
                </a:lnTo>
                <a:lnTo>
                  <a:pt x="8887" y="51091"/>
                </a:lnTo>
                <a:lnTo>
                  <a:pt x="8569" y="51292"/>
                </a:lnTo>
                <a:lnTo>
                  <a:pt x="8252" y="51502"/>
                </a:lnTo>
                <a:lnTo>
                  <a:pt x="7943" y="51720"/>
                </a:lnTo>
                <a:lnTo>
                  <a:pt x="7635" y="51938"/>
                </a:lnTo>
                <a:lnTo>
                  <a:pt x="7335" y="52165"/>
                </a:lnTo>
                <a:lnTo>
                  <a:pt x="7035" y="52399"/>
                </a:lnTo>
                <a:lnTo>
                  <a:pt x="6745" y="52643"/>
                </a:lnTo>
                <a:lnTo>
                  <a:pt x="6464" y="52886"/>
                </a:lnTo>
                <a:lnTo>
                  <a:pt x="6182" y="53146"/>
                </a:lnTo>
                <a:lnTo>
                  <a:pt x="5910" y="53406"/>
                </a:lnTo>
                <a:lnTo>
                  <a:pt x="5647" y="53666"/>
                </a:lnTo>
                <a:lnTo>
                  <a:pt x="5383" y="53943"/>
                </a:lnTo>
                <a:lnTo>
                  <a:pt x="5129" y="54229"/>
                </a:lnTo>
                <a:lnTo>
                  <a:pt x="4875" y="54514"/>
                </a:lnTo>
                <a:lnTo>
                  <a:pt x="4630" y="54808"/>
                </a:lnTo>
                <a:lnTo>
                  <a:pt x="4394" y="55110"/>
                </a:lnTo>
                <a:lnTo>
                  <a:pt x="4167" y="55420"/>
                </a:lnTo>
                <a:lnTo>
                  <a:pt x="3940" y="55739"/>
                </a:lnTo>
                <a:lnTo>
                  <a:pt x="3722" y="56066"/>
                </a:lnTo>
                <a:lnTo>
                  <a:pt x="3468" y="56461"/>
                </a:lnTo>
                <a:lnTo>
                  <a:pt x="3241" y="56863"/>
                </a:lnTo>
                <a:lnTo>
                  <a:pt x="3032" y="57274"/>
                </a:lnTo>
                <a:lnTo>
                  <a:pt x="2833" y="57686"/>
                </a:lnTo>
                <a:lnTo>
                  <a:pt x="2660" y="58097"/>
                </a:lnTo>
                <a:lnTo>
                  <a:pt x="2488" y="58525"/>
                </a:lnTo>
                <a:lnTo>
                  <a:pt x="2343" y="58953"/>
                </a:lnTo>
                <a:lnTo>
                  <a:pt x="2197" y="59380"/>
                </a:lnTo>
                <a:lnTo>
                  <a:pt x="2070" y="59808"/>
                </a:lnTo>
                <a:lnTo>
                  <a:pt x="1943" y="60245"/>
                </a:lnTo>
                <a:lnTo>
                  <a:pt x="1834" y="60681"/>
                </a:lnTo>
                <a:lnTo>
                  <a:pt x="1725" y="61117"/>
                </a:lnTo>
                <a:lnTo>
                  <a:pt x="1526" y="61998"/>
                </a:lnTo>
                <a:lnTo>
                  <a:pt x="1335" y="62879"/>
                </a:lnTo>
                <a:lnTo>
                  <a:pt x="1072" y="64121"/>
                </a:lnTo>
                <a:lnTo>
                  <a:pt x="827" y="65355"/>
                </a:lnTo>
                <a:lnTo>
                  <a:pt x="700" y="65975"/>
                </a:lnTo>
                <a:lnTo>
                  <a:pt x="591" y="66588"/>
                </a:lnTo>
                <a:lnTo>
                  <a:pt x="482" y="67209"/>
                </a:lnTo>
                <a:lnTo>
                  <a:pt x="382" y="67830"/>
                </a:lnTo>
                <a:lnTo>
                  <a:pt x="291" y="68459"/>
                </a:lnTo>
                <a:lnTo>
                  <a:pt x="209" y="69080"/>
                </a:lnTo>
                <a:lnTo>
                  <a:pt x="146" y="69701"/>
                </a:lnTo>
                <a:lnTo>
                  <a:pt x="82" y="70330"/>
                </a:lnTo>
                <a:lnTo>
                  <a:pt x="37" y="70959"/>
                </a:lnTo>
                <a:lnTo>
                  <a:pt x="10" y="71589"/>
                </a:lnTo>
                <a:lnTo>
                  <a:pt x="1" y="72218"/>
                </a:lnTo>
                <a:lnTo>
                  <a:pt x="1" y="72856"/>
                </a:lnTo>
                <a:lnTo>
                  <a:pt x="10" y="73158"/>
                </a:lnTo>
                <a:lnTo>
                  <a:pt x="37" y="73435"/>
                </a:lnTo>
                <a:lnTo>
                  <a:pt x="73" y="73686"/>
                </a:lnTo>
                <a:lnTo>
                  <a:pt x="128" y="73913"/>
                </a:lnTo>
                <a:lnTo>
                  <a:pt x="155" y="74022"/>
                </a:lnTo>
                <a:lnTo>
                  <a:pt x="191" y="74123"/>
                </a:lnTo>
                <a:lnTo>
                  <a:pt x="237" y="74223"/>
                </a:lnTo>
                <a:lnTo>
                  <a:pt x="282" y="74316"/>
                </a:lnTo>
                <a:lnTo>
                  <a:pt x="327" y="74408"/>
                </a:lnTo>
                <a:lnTo>
                  <a:pt x="382" y="74483"/>
                </a:lnTo>
                <a:lnTo>
                  <a:pt x="445" y="74567"/>
                </a:lnTo>
                <a:lnTo>
                  <a:pt x="509" y="74635"/>
                </a:lnTo>
                <a:lnTo>
                  <a:pt x="572" y="74710"/>
                </a:lnTo>
                <a:lnTo>
                  <a:pt x="654" y="74769"/>
                </a:lnTo>
                <a:lnTo>
                  <a:pt x="727" y="74836"/>
                </a:lnTo>
                <a:lnTo>
                  <a:pt x="818" y="74886"/>
                </a:lnTo>
                <a:lnTo>
                  <a:pt x="908" y="74945"/>
                </a:lnTo>
                <a:lnTo>
                  <a:pt x="1008" y="74995"/>
                </a:lnTo>
                <a:lnTo>
                  <a:pt x="1108" y="75037"/>
                </a:lnTo>
                <a:lnTo>
                  <a:pt x="1217" y="75079"/>
                </a:lnTo>
                <a:lnTo>
                  <a:pt x="1335" y="75113"/>
                </a:lnTo>
                <a:lnTo>
                  <a:pt x="1462" y="75146"/>
                </a:lnTo>
                <a:lnTo>
                  <a:pt x="1725" y="75205"/>
                </a:lnTo>
                <a:lnTo>
                  <a:pt x="2016" y="75255"/>
                </a:lnTo>
                <a:lnTo>
                  <a:pt x="2343" y="75289"/>
                </a:lnTo>
                <a:lnTo>
                  <a:pt x="4621" y="75490"/>
                </a:lnTo>
                <a:lnTo>
                  <a:pt x="6899" y="75683"/>
                </a:lnTo>
                <a:lnTo>
                  <a:pt x="9178" y="75868"/>
                </a:lnTo>
                <a:lnTo>
                  <a:pt x="10321" y="75952"/>
                </a:lnTo>
                <a:lnTo>
                  <a:pt x="11465" y="76036"/>
                </a:lnTo>
                <a:lnTo>
                  <a:pt x="12600" y="76103"/>
                </a:lnTo>
                <a:lnTo>
                  <a:pt x="13743" y="76170"/>
                </a:lnTo>
                <a:lnTo>
                  <a:pt x="14887" y="76229"/>
                </a:lnTo>
                <a:lnTo>
                  <a:pt x="16031" y="76271"/>
                </a:lnTo>
                <a:lnTo>
                  <a:pt x="17175" y="76304"/>
                </a:lnTo>
                <a:lnTo>
                  <a:pt x="18318" y="76321"/>
                </a:lnTo>
                <a:lnTo>
                  <a:pt x="19462" y="76329"/>
                </a:lnTo>
                <a:lnTo>
                  <a:pt x="20606" y="76321"/>
                </a:lnTo>
                <a:lnTo>
                  <a:pt x="21976" y="76296"/>
                </a:lnTo>
                <a:lnTo>
                  <a:pt x="23356" y="76254"/>
                </a:lnTo>
                <a:lnTo>
                  <a:pt x="24727" y="76204"/>
                </a:lnTo>
                <a:lnTo>
                  <a:pt x="26107" y="76145"/>
                </a:lnTo>
                <a:lnTo>
                  <a:pt x="28848" y="76019"/>
                </a:lnTo>
                <a:lnTo>
                  <a:pt x="30228" y="75952"/>
                </a:lnTo>
                <a:lnTo>
                  <a:pt x="31598" y="75893"/>
                </a:lnTo>
                <a:lnTo>
                  <a:pt x="32815" y="75843"/>
                </a:lnTo>
                <a:lnTo>
                  <a:pt x="34031" y="75784"/>
                </a:lnTo>
                <a:lnTo>
                  <a:pt x="36464" y="75658"/>
                </a:lnTo>
                <a:lnTo>
                  <a:pt x="38905" y="75524"/>
                </a:lnTo>
                <a:lnTo>
                  <a:pt x="40122" y="75474"/>
                </a:lnTo>
                <a:lnTo>
                  <a:pt x="41338" y="75423"/>
                </a:lnTo>
                <a:lnTo>
                  <a:pt x="42554" y="75381"/>
                </a:lnTo>
                <a:lnTo>
                  <a:pt x="43771" y="75356"/>
                </a:lnTo>
                <a:lnTo>
                  <a:pt x="44987" y="75339"/>
                </a:lnTo>
                <a:lnTo>
                  <a:pt x="46213" y="75348"/>
                </a:lnTo>
                <a:lnTo>
                  <a:pt x="46821" y="75356"/>
                </a:lnTo>
                <a:lnTo>
                  <a:pt x="47429" y="75373"/>
                </a:lnTo>
                <a:lnTo>
                  <a:pt x="48037" y="75390"/>
                </a:lnTo>
                <a:lnTo>
                  <a:pt x="48645" y="75423"/>
                </a:lnTo>
                <a:lnTo>
                  <a:pt x="49253" y="75448"/>
                </a:lnTo>
                <a:lnTo>
                  <a:pt x="49871" y="75490"/>
                </a:lnTo>
                <a:lnTo>
                  <a:pt x="50479" y="75541"/>
                </a:lnTo>
                <a:lnTo>
                  <a:pt x="51087" y="75591"/>
                </a:lnTo>
                <a:lnTo>
                  <a:pt x="51414" y="75616"/>
                </a:lnTo>
                <a:lnTo>
                  <a:pt x="51732" y="75633"/>
                </a:lnTo>
                <a:lnTo>
                  <a:pt x="52058" y="75650"/>
                </a:lnTo>
                <a:lnTo>
                  <a:pt x="52385" y="75650"/>
                </a:lnTo>
                <a:lnTo>
                  <a:pt x="53039" y="75658"/>
                </a:lnTo>
                <a:lnTo>
                  <a:pt x="53692" y="75667"/>
                </a:lnTo>
                <a:lnTo>
                  <a:pt x="53847" y="75667"/>
                </a:lnTo>
                <a:lnTo>
                  <a:pt x="54001" y="75658"/>
                </a:lnTo>
                <a:lnTo>
                  <a:pt x="54146" y="75641"/>
                </a:lnTo>
                <a:lnTo>
                  <a:pt x="54282" y="75616"/>
                </a:lnTo>
                <a:lnTo>
                  <a:pt x="54409" y="75583"/>
                </a:lnTo>
                <a:lnTo>
                  <a:pt x="54527" y="75541"/>
                </a:lnTo>
                <a:lnTo>
                  <a:pt x="54627" y="75482"/>
                </a:lnTo>
                <a:lnTo>
                  <a:pt x="54727" y="75415"/>
                </a:lnTo>
                <a:lnTo>
                  <a:pt x="54818" y="75339"/>
                </a:lnTo>
                <a:lnTo>
                  <a:pt x="54890" y="75255"/>
                </a:lnTo>
                <a:lnTo>
                  <a:pt x="54954" y="75163"/>
                </a:lnTo>
                <a:lnTo>
                  <a:pt x="55008" y="75054"/>
                </a:lnTo>
                <a:lnTo>
                  <a:pt x="55045" y="74928"/>
                </a:lnTo>
                <a:lnTo>
                  <a:pt x="55081" y="74794"/>
                </a:lnTo>
                <a:lnTo>
                  <a:pt x="55090" y="74651"/>
                </a:lnTo>
                <a:lnTo>
                  <a:pt x="55099" y="74492"/>
                </a:lnTo>
                <a:lnTo>
                  <a:pt x="55090" y="73837"/>
                </a:lnTo>
                <a:lnTo>
                  <a:pt x="55081" y="73175"/>
                </a:lnTo>
                <a:lnTo>
                  <a:pt x="55072" y="71866"/>
                </a:lnTo>
                <a:lnTo>
                  <a:pt x="55063" y="71203"/>
                </a:lnTo>
                <a:lnTo>
                  <a:pt x="55036" y="70548"/>
                </a:lnTo>
                <a:lnTo>
                  <a:pt x="54999" y="69894"/>
                </a:lnTo>
                <a:lnTo>
                  <a:pt x="54945" y="69239"/>
                </a:lnTo>
                <a:lnTo>
                  <a:pt x="54827" y="67998"/>
                </a:lnTo>
                <a:lnTo>
                  <a:pt x="54754" y="67377"/>
                </a:lnTo>
                <a:lnTo>
                  <a:pt x="54682" y="66756"/>
                </a:lnTo>
                <a:lnTo>
                  <a:pt x="54600" y="66143"/>
                </a:lnTo>
                <a:lnTo>
                  <a:pt x="54509" y="65522"/>
                </a:lnTo>
                <a:lnTo>
                  <a:pt x="54409" y="64910"/>
                </a:lnTo>
                <a:lnTo>
                  <a:pt x="54300" y="64297"/>
                </a:lnTo>
                <a:lnTo>
                  <a:pt x="54173" y="63693"/>
                </a:lnTo>
                <a:lnTo>
                  <a:pt x="54037" y="63081"/>
                </a:lnTo>
                <a:lnTo>
                  <a:pt x="53883" y="62477"/>
                </a:lnTo>
                <a:lnTo>
                  <a:pt x="53710" y="61872"/>
                </a:lnTo>
                <a:lnTo>
                  <a:pt x="53520" y="61277"/>
                </a:lnTo>
                <a:lnTo>
                  <a:pt x="53311" y="60681"/>
                </a:lnTo>
                <a:lnTo>
                  <a:pt x="53193" y="60387"/>
                </a:lnTo>
                <a:lnTo>
                  <a:pt x="53075" y="60094"/>
                </a:lnTo>
                <a:lnTo>
                  <a:pt x="52957" y="59800"/>
                </a:lnTo>
                <a:lnTo>
                  <a:pt x="52830" y="59506"/>
                </a:lnTo>
                <a:lnTo>
                  <a:pt x="52558" y="58919"/>
                </a:lnTo>
                <a:lnTo>
                  <a:pt x="52267" y="58357"/>
                </a:lnTo>
                <a:lnTo>
                  <a:pt x="51968" y="57811"/>
                </a:lnTo>
                <a:lnTo>
                  <a:pt x="51659" y="57274"/>
                </a:lnTo>
                <a:lnTo>
                  <a:pt x="51332" y="56754"/>
                </a:lnTo>
                <a:lnTo>
                  <a:pt x="50996" y="56251"/>
                </a:lnTo>
                <a:lnTo>
                  <a:pt x="50642" y="55756"/>
                </a:lnTo>
                <a:lnTo>
                  <a:pt x="50279" y="55286"/>
                </a:lnTo>
                <a:lnTo>
                  <a:pt x="49898" y="54824"/>
                </a:lnTo>
                <a:lnTo>
                  <a:pt x="49508" y="54371"/>
                </a:lnTo>
                <a:lnTo>
                  <a:pt x="49108" y="53943"/>
                </a:lnTo>
                <a:lnTo>
                  <a:pt x="48691" y="53524"/>
                </a:lnTo>
                <a:lnTo>
                  <a:pt x="48264" y="53121"/>
                </a:lnTo>
                <a:lnTo>
                  <a:pt x="47819" y="52735"/>
                </a:lnTo>
                <a:lnTo>
                  <a:pt x="47365" y="52358"/>
                </a:lnTo>
                <a:lnTo>
                  <a:pt x="46902" y="51997"/>
                </a:lnTo>
                <a:lnTo>
                  <a:pt x="46421" y="51644"/>
                </a:lnTo>
                <a:lnTo>
                  <a:pt x="45931" y="51317"/>
                </a:lnTo>
                <a:lnTo>
                  <a:pt x="45432" y="50990"/>
                </a:lnTo>
                <a:lnTo>
                  <a:pt x="44915" y="50688"/>
                </a:lnTo>
                <a:lnTo>
                  <a:pt x="44388" y="50394"/>
                </a:lnTo>
                <a:lnTo>
                  <a:pt x="43853" y="50117"/>
                </a:lnTo>
                <a:lnTo>
                  <a:pt x="43299" y="49849"/>
                </a:lnTo>
                <a:lnTo>
                  <a:pt x="42736" y="49597"/>
                </a:lnTo>
                <a:lnTo>
                  <a:pt x="42155" y="49354"/>
                </a:lnTo>
                <a:lnTo>
                  <a:pt x="41574" y="49127"/>
                </a:lnTo>
                <a:lnTo>
                  <a:pt x="40975" y="48917"/>
                </a:lnTo>
                <a:lnTo>
                  <a:pt x="40367" y="48716"/>
                </a:lnTo>
                <a:lnTo>
                  <a:pt x="39741" y="48531"/>
                </a:lnTo>
                <a:lnTo>
                  <a:pt x="39105" y="48355"/>
                </a:lnTo>
                <a:lnTo>
                  <a:pt x="38461" y="48196"/>
                </a:lnTo>
                <a:lnTo>
                  <a:pt x="37807" y="48045"/>
                </a:lnTo>
                <a:lnTo>
                  <a:pt x="37562" y="47994"/>
                </a:lnTo>
                <a:lnTo>
                  <a:pt x="37326" y="47936"/>
                </a:lnTo>
                <a:lnTo>
                  <a:pt x="37281" y="47919"/>
                </a:lnTo>
                <a:lnTo>
                  <a:pt x="37226" y="47885"/>
                </a:lnTo>
                <a:lnTo>
                  <a:pt x="37045" y="47768"/>
                </a:lnTo>
                <a:lnTo>
                  <a:pt x="37362" y="47801"/>
                </a:lnTo>
                <a:lnTo>
                  <a:pt x="37662" y="47818"/>
                </a:lnTo>
                <a:lnTo>
                  <a:pt x="37970" y="47843"/>
                </a:lnTo>
                <a:lnTo>
                  <a:pt x="38270" y="47852"/>
                </a:lnTo>
                <a:lnTo>
                  <a:pt x="38561" y="47860"/>
                </a:lnTo>
                <a:lnTo>
                  <a:pt x="38860" y="47852"/>
                </a:lnTo>
                <a:lnTo>
                  <a:pt x="39141" y="47852"/>
                </a:lnTo>
                <a:lnTo>
                  <a:pt x="39432" y="47835"/>
                </a:lnTo>
                <a:lnTo>
                  <a:pt x="39704" y="47818"/>
                </a:lnTo>
                <a:lnTo>
                  <a:pt x="39986" y="47793"/>
                </a:lnTo>
                <a:lnTo>
                  <a:pt x="40258" y="47768"/>
                </a:lnTo>
                <a:lnTo>
                  <a:pt x="40521" y="47734"/>
                </a:lnTo>
                <a:lnTo>
                  <a:pt x="40794" y="47692"/>
                </a:lnTo>
                <a:lnTo>
                  <a:pt x="41048" y="47650"/>
                </a:lnTo>
                <a:lnTo>
                  <a:pt x="41311" y="47600"/>
                </a:lnTo>
                <a:lnTo>
                  <a:pt x="41565" y="47541"/>
                </a:lnTo>
                <a:lnTo>
                  <a:pt x="41810" y="47483"/>
                </a:lnTo>
                <a:lnTo>
                  <a:pt x="42055" y="47415"/>
                </a:lnTo>
                <a:lnTo>
                  <a:pt x="42300" y="47340"/>
                </a:lnTo>
                <a:lnTo>
                  <a:pt x="42536" y="47264"/>
                </a:lnTo>
                <a:lnTo>
                  <a:pt x="42763" y="47181"/>
                </a:lnTo>
                <a:lnTo>
                  <a:pt x="42999" y="47088"/>
                </a:lnTo>
                <a:lnTo>
                  <a:pt x="43217" y="46996"/>
                </a:lnTo>
                <a:lnTo>
                  <a:pt x="43444" y="46895"/>
                </a:lnTo>
                <a:lnTo>
                  <a:pt x="43662" y="46795"/>
                </a:lnTo>
                <a:lnTo>
                  <a:pt x="43871" y="46686"/>
                </a:lnTo>
                <a:lnTo>
                  <a:pt x="44079" y="46568"/>
                </a:lnTo>
                <a:lnTo>
                  <a:pt x="44288" y="46451"/>
                </a:lnTo>
                <a:lnTo>
                  <a:pt x="44488" y="46325"/>
                </a:lnTo>
                <a:lnTo>
                  <a:pt x="44688" y="46199"/>
                </a:lnTo>
                <a:lnTo>
                  <a:pt x="44878" y="46065"/>
                </a:lnTo>
                <a:lnTo>
                  <a:pt x="45069" y="45922"/>
                </a:lnTo>
                <a:lnTo>
                  <a:pt x="45250" y="45779"/>
                </a:lnTo>
                <a:lnTo>
                  <a:pt x="45432" y="45637"/>
                </a:lnTo>
                <a:lnTo>
                  <a:pt x="45604" y="45477"/>
                </a:lnTo>
                <a:lnTo>
                  <a:pt x="45777" y="45326"/>
                </a:lnTo>
                <a:lnTo>
                  <a:pt x="45949" y="45158"/>
                </a:lnTo>
                <a:lnTo>
                  <a:pt x="46113" y="44991"/>
                </a:lnTo>
                <a:lnTo>
                  <a:pt x="46267" y="44823"/>
                </a:lnTo>
                <a:lnTo>
                  <a:pt x="46421" y="44647"/>
                </a:lnTo>
                <a:lnTo>
                  <a:pt x="46576" y="44462"/>
                </a:lnTo>
                <a:lnTo>
                  <a:pt x="46721" y="44277"/>
                </a:lnTo>
                <a:lnTo>
                  <a:pt x="46866" y="44093"/>
                </a:lnTo>
                <a:lnTo>
                  <a:pt x="47002" y="43891"/>
                </a:lnTo>
                <a:lnTo>
                  <a:pt x="47138" y="43698"/>
                </a:lnTo>
                <a:lnTo>
                  <a:pt x="47266" y="43497"/>
                </a:lnTo>
                <a:lnTo>
                  <a:pt x="47393" y="43287"/>
                </a:lnTo>
                <a:lnTo>
                  <a:pt x="47511" y="43078"/>
                </a:lnTo>
                <a:lnTo>
                  <a:pt x="47629" y="42859"/>
                </a:lnTo>
                <a:lnTo>
                  <a:pt x="47747" y="42641"/>
                </a:lnTo>
                <a:lnTo>
                  <a:pt x="47856" y="42415"/>
                </a:lnTo>
                <a:lnTo>
                  <a:pt x="47955" y="42188"/>
                </a:lnTo>
                <a:lnTo>
                  <a:pt x="48055" y="41953"/>
                </a:lnTo>
                <a:lnTo>
                  <a:pt x="48146" y="41718"/>
                </a:lnTo>
                <a:lnTo>
                  <a:pt x="48237" y="41475"/>
                </a:lnTo>
                <a:lnTo>
                  <a:pt x="48328" y="41232"/>
                </a:lnTo>
                <a:lnTo>
                  <a:pt x="48482" y="40737"/>
                </a:lnTo>
                <a:lnTo>
                  <a:pt x="48627" y="40216"/>
                </a:lnTo>
                <a:lnTo>
                  <a:pt x="48754" y="39688"/>
                </a:lnTo>
                <a:lnTo>
                  <a:pt x="48854" y="39142"/>
                </a:lnTo>
                <a:lnTo>
                  <a:pt x="49008" y="38211"/>
                </a:lnTo>
                <a:lnTo>
                  <a:pt x="49154" y="37271"/>
                </a:lnTo>
                <a:lnTo>
                  <a:pt x="49281" y="36340"/>
                </a:lnTo>
                <a:lnTo>
                  <a:pt x="49399" y="35400"/>
                </a:lnTo>
                <a:lnTo>
                  <a:pt x="49508" y="34452"/>
                </a:lnTo>
                <a:lnTo>
                  <a:pt x="49598" y="33512"/>
                </a:lnTo>
                <a:lnTo>
                  <a:pt x="49680" y="32573"/>
                </a:lnTo>
                <a:lnTo>
                  <a:pt x="49753" y="31624"/>
                </a:lnTo>
                <a:lnTo>
                  <a:pt x="49825" y="30676"/>
                </a:lnTo>
                <a:lnTo>
                  <a:pt x="49880" y="29728"/>
                </a:lnTo>
                <a:lnTo>
                  <a:pt x="49934" y="28788"/>
                </a:lnTo>
                <a:lnTo>
                  <a:pt x="49980" y="27840"/>
                </a:lnTo>
                <a:lnTo>
                  <a:pt x="50052" y="25944"/>
                </a:lnTo>
                <a:lnTo>
                  <a:pt x="50107" y="24048"/>
                </a:lnTo>
                <a:lnTo>
                  <a:pt x="50116" y="23351"/>
                </a:lnTo>
                <a:lnTo>
                  <a:pt x="50107" y="22655"/>
                </a:lnTo>
                <a:lnTo>
                  <a:pt x="50079" y="21958"/>
                </a:lnTo>
                <a:lnTo>
                  <a:pt x="50034" y="21262"/>
                </a:lnTo>
                <a:lnTo>
                  <a:pt x="49980" y="20574"/>
                </a:lnTo>
                <a:lnTo>
                  <a:pt x="49907" y="19878"/>
                </a:lnTo>
                <a:lnTo>
                  <a:pt x="49816" y="19181"/>
                </a:lnTo>
                <a:lnTo>
                  <a:pt x="49716" y="18493"/>
                </a:lnTo>
                <a:lnTo>
                  <a:pt x="49598" y="17797"/>
                </a:lnTo>
                <a:lnTo>
                  <a:pt x="49471" y="17109"/>
                </a:lnTo>
                <a:lnTo>
                  <a:pt x="49326" y="16421"/>
                </a:lnTo>
                <a:lnTo>
                  <a:pt x="49172" y="15733"/>
                </a:lnTo>
                <a:lnTo>
                  <a:pt x="49008" y="15045"/>
                </a:lnTo>
                <a:lnTo>
                  <a:pt x="48836" y="14365"/>
                </a:lnTo>
                <a:lnTo>
                  <a:pt x="48645" y="13685"/>
                </a:lnTo>
                <a:lnTo>
                  <a:pt x="48455" y="13006"/>
                </a:lnTo>
                <a:lnTo>
                  <a:pt x="48282" y="12452"/>
                </a:lnTo>
                <a:lnTo>
                  <a:pt x="48101" y="11915"/>
                </a:lnTo>
                <a:lnTo>
                  <a:pt x="47901" y="11386"/>
                </a:lnTo>
                <a:lnTo>
                  <a:pt x="47692" y="10875"/>
                </a:lnTo>
                <a:lnTo>
                  <a:pt x="47465" y="10371"/>
                </a:lnTo>
                <a:lnTo>
                  <a:pt x="47229" y="9884"/>
                </a:lnTo>
                <a:lnTo>
                  <a:pt x="46975" y="9406"/>
                </a:lnTo>
                <a:lnTo>
                  <a:pt x="46703" y="8936"/>
                </a:lnTo>
                <a:lnTo>
                  <a:pt x="46430" y="8483"/>
                </a:lnTo>
                <a:lnTo>
                  <a:pt x="46131" y="8039"/>
                </a:lnTo>
                <a:lnTo>
                  <a:pt x="45831" y="7602"/>
                </a:lnTo>
                <a:lnTo>
                  <a:pt x="45505" y="7183"/>
                </a:lnTo>
                <a:lnTo>
                  <a:pt x="45169" y="6780"/>
                </a:lnTo>
                <a:lnTo>
                  <a:pt x="44824" y="6386"/>
                </a:lnTo>
                <a:lnTo>
                  <a:pt x="44461" y="6000"/>
                </a:lnTo>
                <a:lnTo>
                  <a:pt x="44089" y="5630"/>
                </a:lnTo>
                <a:lnTo>
                  <a:pt x="43698" y="5270"/>
                </a:lnTo>
                <a:lnTo>
                  <a:pt x="43299" y="4917"/>
                </a:lnTo>
                <a:lnTo>
                  <a:pt x="42890" y="4582"/>
                </a:lnTo>
                <a:lnTo>
                  <a:pt x="42455" y="4254"/>
                </a:lnTo>
                <a:lnTo>
                  <a:pt x="42019" y="3944"/>
                </a:lnTo>
                <a:lnTo>
                  <a:pt x="41565" y="3642"/>
                </a:lnTo>
                <a:lnTo>
                  <a:pt x="41093" y="3348"/>
                </a:lnTo>
                <a:lnTo>
                  <a:pt x="40612" y="3071"/>
                </a:lnTo>
                <a:lnTo>
                  <a:pt x="40122" y="2803"/>
                </a:lnTo>
                <a:lnTo>
                  <a:pt x="39613" y="2551"/>
                </a:lnTo>
                <a:lnTo>
                  <a:pt x="39096" y="2308"/>
                </a:lnTo>
                <a:lnTo>
                  <a:pt x="38561" y="2081"/>
                </a:lnTo>
                <a:lnTo>
                  <a:pt x="38016" y="1855"/>
                </a:lnTo>
                <a:lnTo>
                  <a:pt x="37453" y="1653"/>
                </a:lnTo>
                <a:lnTo>
                  <a:pt x="36881" y="1452"/>
                </a:lnTo>
                <a:lnTo>
                  <a:pt x="36291" y="1267"/>
                </a:lnTo>
                <a:lnTo>
                  <a:pt x="35620" y="1074"/>
                </a:lnTo>
                <a:lnTo>
                  <a:pt x="34939" y="890"/>
                </a:lnTo>
                <a:lnTo>
                  <a:pt x="34258" y="722"/>
                </a:lnTo>
                <a:lnTo>
                  <a:pt x="33577" y="562"/>
                </a:lnTo>
                <a:lnTo>
                  <a:pt x="32887" y="428"/>
                </a:lnTo>
                <a:lnTo>
                  <a:pt x="32206" y="311"/>
                </a:lnTo>
                <a:lnTo>
                  <a:pt x="31517" y="210"/>
                </a:lnTo>
                <a:lnTo>
                  <a:pt x="30827" y="126"/>
                </a:lnTo>
                <a:lnTo>
                  <a:pt x="30482" y="93"/>
                </a:lnTo>
                <a:lnTo>
                  <a:pt x="30137" y="59"/>
                </a:lnTo>
                <a:lnTo>
                  <a:pt x="29792" y="42"/>
                </a:lnTo>
                <a:lnTo>
                  <a:pt x="29438" y="17"/>
                </a:lnTo>
                <a:lnTo>
                  <a:pt x="29093" y="9"/>
                </a:lnTo>
                <a:lnTo>
                  <a:pt x="287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4078963" y="1421125"/>
            <a:ext cx="123700" cy="129450"/>
          </a:xfrm>
          <a:custGeom>
            <a:rect b="b" l="l" r="r" t="t"/>
            <a:pathLst>
              <a:path extrusionOk="0" h="5178" w="4948">
                <a:moveTo>
                  <a:pt x="2351" y="0"/>
                </a:moveTo>
                <a:lnTo>
                  <a:pt x="2224" y="9"/>
                </a:lnTo>
                <a:lnTo>
                  <a:pt x="2097" y="25"/>
                </a:lnTo>
                <a:lnTo>
                  <a:pt x="1970" y="51"/>
                </a:lnTo>
                <a:lnTo>
                  <a:pt x="1852" y="76"/>
                </a:lnTo>
                <a:lnTo>
                  <a:pt x="1734" y="109"/>
                </a:lnTo>
                <a:lnTo>
                  <a:pt x="1616" y="151"/>
                </a:lnTo>
                <a:lnTo>
                  <a:pt x="1507" y="193"/>
                </a:lnTo>
                <a:lnTo>
                  <a:pt x="1398" y="244"/>
                </a:lnTo>
                <a:lnTo>
                  <a:pt x="1289" y="294"/>
                </a:lnTo>
                <a:lnTo>
                  <a:pt x="1180" y="361"/>
                </a:lnTo>
                <a:lnTo>
                  <a:pt x="1080" y="428"/>
                </a:lnTo>
                <a:lnTo>
                  <a:pt x="990" y="495"/>
                </a:lnTo>
                <a:lnTo>
                  <a:pt x="890" y="571"/>
                </a:lnTo>
                <a:lnTo>
                  <a:pt x="799" y="646"/>
                </a:lnTo>
                <a:lnTo>
                  <a:pt x="717" y="739"/>
                </a:lnTo>
                <a:lnTo>
                  <a:pt x="636" y="822"/>
                </a:lnTo>
                <a:lnTo>
                  <a:pt x="554" y="915"/>
                </a:lnTo>
                <a:lnTo>
                  <a:pt x="481" y="1015"/>
                </a:lnTo>
                <a:lnTo>
                  <a:pt x="418" y="1116"/>
                </a:lnTo>
                <a:lnTo>
                  <a:pt x="354" y="1217"/>
                </a:lnTo>
                <a:lnTo>
                  <a:pt x="291" y="1326"/>
                </a:lnTo>
                <a:lnTo>
                  <a:pt x="236" y="1435"/>
                </a:lnTo>
                <a:lnTo>
                  <a:pt x="191" y="1552"/>
                </a:lnTo>
                <a:lnTo>
                  <a:pt x="146" y="1670"/>
                </a:lnTo>
                <a:lnTo>
                  <a:pt x="109" y="1796"/>
                </a:lnTo>
                <a:lnTo>
                  <a:pt x="73" y="1913"/>
                </a:lnTo>
                <a:lnTo>
                  <a:pt x="46" y="2048"/>
                </a:lnTo>
                <a:lnTo>
                  <a:pt x="28" y="2173"/>
                </a:lnTo>
                <a:lnTo>
                  <a:pt x="9" y="2308"/>
                </a:lnTo>
                <a:lnTo>
                  <a:pt x="0" y="2442"/>
                </a:lnTo>
                <a:lnTo>
                  <a:pt x="0" y="2576"/>
                </a:lnTo>
                <a:lnTo>
                  <a:pt x="0" y="2719"/>
                </a:lnTo>
                <a:lnTo>
                  <a:pt x="9" y="2861"/>
                </a:lnTo>
                <a:lnTo>
                  <a:pt x="18" y="2996"/>
                </a:lnTo>
                <a:lnTo>
                  <a:pt x="37" y="3130"/>
                </a:lnTo>
                <a:lnTo>
                  <a:pt x="64" y="3264"/>
                </a:lnTo>
                <a:lnTo>
                  <a:pt x="91" y="3390"/>
                </a:lnTo>
                <a:lnTo>
                  <a:pt x="127" y="3516"/>
                </a:lnTo>
                <a:lnTo>
                  <a:pt x="164" y="3633"/>
                </a:lnTo>
                <a:lnTo>
                  <a:pt x="209" y="3751"/>
                </a:lnTo>
                <a:lnTo>
                  <a:pt x="264" y="3868"/>
                </a:lnTo>
                <a:lnTo>
                  <a:pt x="318" y="3977"/>
                </a:lnTo>
                <a:lnTo>
                  <a:pt x="372" y="4078"/>
                </a:lnTo>
                <a:lnTo>
                  <a:pt x="436" y="4179"/>
                </a:lnTo>
                <a:lnTo>
                  <a:pt x="509" y="4279"/>
                </a:lnTo>
                <a:lnTo>
                  <a:pt x="581" y="4372"/>
                </a:lnTo>
                <a:lnTo>
                  <a:pt x="654" y="4456"/>
                </a:lnTo>
                <a:lnTo>
                  <a:pt x="736" y="4540"/>
                </a:lnTo>
                <a:lnTo>
                  <a:pt x="826" y="4615"/>
                </a:lnTo>
                <a:lnTo>
                  <a:pt x="917" y="4691"/>
                </a:lnTo>
                <a:lnTo>
                  <a:pt x="1008" y="4758"/>
                </a:lnTo>
                <a:lnTo>
                  <a:pt x="1108" y="4825"/>
                </a:lnTo>
                <a:lnTo>
                  <a:pt x="1208" y="4884"/>
                </a:lnTo>
                <a:lnTo>
                  <a:pt x="1316" y="4934"/>
                </a:lnTo>
                <a:lnTo>
                  <a:pt x="1425" y="4984"/>
                </a:lnTo>
                <a:lnTo>
                  <a:pt x="1534" y="5026"/>
                </a:lnTo>
                <a:lnTo>
                  <a:pt x="1652" y="5068"/>
                </a:lnTo>
                <a:lnTo>
                  <a:pt x="1770" y="5102"/>
                </a:lnTo>
                <a:lnTo>
                  <a:pt x="1897" y="5127"/>
                </a:lnTo>
                <a:lnTo>
                  <a:pt x="2024" y="5144"/>
                </a:lnTo>
                <a:lnTo>
                  <a:pt x="2152" y="5160"/>
                </a:lnTo>
                <a:lnTo>
                  <a:pt x="2288" y="5169"/>
                </a:lnTo>
                <a:lnTo>
                  <a:pt x="2424" y="5177"/>
                </a:lnTo>
                <a:lnTo>
                  <a:pt x="2542" y="5169"/>
                </a:lnTo>
                <a:lnTo>
                  <a:pt x="2669" y="5160"/>
                </a:lnTo>
                <a:lnTo>
                  <a:pt x="2787" y="5144"/>
                </a:lnTo>
                <a:lnTo>
                  <a:pt x="2914" y="5127"/>
                </a:lnTo>
                <a:lnTo>
                  <a:pt x="3032" y="5093"/>
                </a:lnTo>
                <a:lnTo>
                  <a:pt x="3141" y="5060"/>
                </a:lnTo>
                <a:lnTo>
                  <a:pt x="3259" y="5026"/>
                </a:lnTo>
                <a:lnTo>
                  <a:pt x="3368" y="4976"/>
                </a:lnTo>
                <a:lnTo>
                  <a:pt x="3486" y="4925"/>
                </a:lnTo>
                <a:lnTo>
                  <a:pt x="3586" y="4867"/>
                </a:lnTo>
                <a:lnTo>
                  <a:pt x="3695" y="4808"/>
                </a:lnTo>
                <a:lnTo>
                  <a:pt x="3795" y="4741"/>
                </a:lnTo>
                <a:lnTo>
                  <a:pt x="3894" y="4674"/>
                </a:lnTo>
                <a:lnTo>
                  <a:pt x="3994" y="4598"/>
                </a:lnTo>
                <a:lnTo>
                  <a:pt x="4085" y="4514"/>
                </a:lnTo>
                <a:lnTo>
                  <a:pt x="4167" y="4430"/>
                </a:lnTo>
                <a:lnTo>
                  <a:pt x="4257" y="4338"/>
                </a:lnTo>
                <a:lnTo>
                  <a:pt x="4339" y="4246"/>
                </a:lnTo>
                <a:lnTo>
                  <a:pt x="4412" y="4154"/>
                </a:lnTo>
                <a:lnTo>
                  <a:pt x="4484" y="4053"/>
                </a:lnTo>
                <a:lnTo>
                  <a:pt x="4548" y="3952"/>
                </a:lnTo>
                <a:lnTo>
                  <a:pt x="4611" y="3851"/>
                </a:lnTo>
                <a:lnTo>
                  <a:pt x="4675" y="3742"/>
                </a:lnTo>
                <a:lnTo>
                  <a:pt x="4729" y="3625"/>
                </a:lnTo>
                <a:lnTo>
                  <a:pt x="4775" y="3516"/>
                </a:lnTo>
                <a:lnTo>
                  <a:pt x="4820" y="3398"/>
                </a:lnTo>
                <a:lnTo>
                  <a:pt x="4857" y="3281"/>
                </a:lnTo>
                <a:lnTo>
                  <a:pt x="4884" y="3163"/>
                </a:lnTo>
                <a:lnTo>
                  <a:pt x="4911" y="3038"/>
                </a:lnTo>
                <a:lnTo>
                  <a:pt x="4929" y="2912"/>
                </a:lnTo>
                <a:lnTo>
                  <a:pt x="4938" y="2786"/>
                </a:lnTo>
                <a:lnTo>
                  <a:pt x="4947" y="2660"/>
                </a:lnTo>
                <a:lnTo>
                  <a:pt x="4947" y="2534"/>
                </a:lnTo>
                <a:lnTo>
                  <a:pt x="4938" y="2400"/>
                </a:lnTo>
                <a:lnTo>
                  <a:pt x="4920" y="2274"/>
                </a:lnTo>
                <a:lnTo>
                  <a:pt x="4902" y="2148"/>
                </a:lnTo>
                <a:lnTo>
                  <a:pt x="4875" y="2022"/>
                </a:lnTo>
                <a:lnTo>
                  <a:pt x="4847" y="1896"/>
                </a:lnTo>
                <a:lnTo>
                  <a:pt x="4802" y="1771"/>
                </a:lnTo>
                <a:lnTo>
                  <a:pt x="4757" y="1653"/>
                </a:lnTo>
                <a:lnTo>
                  <a:pt x="4711" y="1536"/>
                </a:lnTo>
                <a:lnTo>
                  <a:pt x="4657" y="1427"/>
                </a:lnTo>
                <a:lnTo>
                  <a:pt x="4593" y="1318"/>
                </a:lnTo>
                <a:lnTo>
                  <a:pt x="4530" y="1208"/>
                </a:lnTo>
                <a:lnTo>
                  <a:pt x="4457" y="1099"/>
                </a:lnTo>
                <a:lnTo>
                  <a:pt x="4385" y="999"/>
                </a:lnTo>
                <a:lnTo>
                  <a:pt x="4312" y="898"/>
                </a:lnTo>
                <a:lnTo>
                  <a:pt x="4230" y="806"/>
                </a:lnTo>
                <a:lnTo>
                  <a:pt x="4139" y="722"/>
                </a:lnTo>
                <a:lnTo>
                  <a:pt x="4049" y="630"/>
                </a:lnTo>
                <a:lnTo>
                  <a:pt x="3958" y="554"/>
                </a:lnTo>
                <a:lnTo>
                  <a:pt x="3858" y="478"/>
                </a:lnTo>
                <a:lnTo>
                  <a:pt x="3758" y="403"/>
                </a:lnTo>
                <a:lnTo>
                  <a:pt x="3649" y="336"/>
                </a:lnTo>
                <a:lnTo>
                  <a:pt x="3540" y="277"/>
                </a:lnTo>
                <a:lnTo>
                  <a:pt x="3431" y="227"/>
                </a:lnTo>
                <a:lnTo>
                  <a:pt x="3323" y="176"/>
                </a:lnTo>
                <a:lnTo>
                  <a:pt x="3205" y="126"/>
                </a:lnTo>
                <a:lnTo>
                  <a:pt x="3096" y="93"/>
                </a:lnTo>
                <a:lnTo>
                  <a:pt x="2978" y="59"/>
                </a:lnTo>
                <a:lnTo>
                  <a:pt x="2851" y="34"/>
                </a:lnTo>
                <a:lnTo>
                  <a:pt x="2733" y="17"/>
                </a:lnTo>
                <a:lnTo>
                  <a:pt x="2605" y="9"/>
                </a:lnTo>
                <a:lnTo>
                  <a:pt x="24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2708516" y="3084175"/>
            <a:ext cx="1182251" cy="1582861"/>
          </a:xfrm>
          <a:custGeom>
            <a:rect b="b" l="l" r="r" t="t"/>
            <a:pathLst>
              <a:path extrusionOk="0" h="74052" w="55310">
                <a:moveTo>
                  <a:pt x="33352" y="12211"/>
                </a:moveTo>
                <a:lnTo>
                  <a:pt x="35213" y="12445"/>
                </a:lnTo>
                <a:lnTo>
                  <a:pt x="36007" y="12554"/>
                </a:lnTo>
                <a:lnTo>
                  <a:pt x="36399" y="12612"/>
                </a:lnTo>
                <a:lnTo>
                  <a:pt x="36782" y="12679"/>
                </a:lnTo>
                <a:lnTo>
                  <a:pt x="37165" y="12754"/>
                </a:lnTo>
                <a:lnTo>
                  <a:pt x="37548" y="12838"/>
                </a:lnTo>
                <a:lnTo>
                  <a:pt x="37922" y="12929"/>
                </a:lnTo>
                <a:lnTo>
                  <a:pt x="38296" y="13046"/>
                </a:lnTo>
                <a:lnTo>
                  <a:pt x="38652" y="13172"/>
                </a:lnTo>
                <a:lnTo>
                  <a:pt x="38825" y="13238"/>
                </a:lnTo>
                <a:lnTo>
                  <a:pt x="38999" y="13314"/>
                </a:lnTo>
                <a:lnTo>
                  <a:pt x="39172" y="13397"/>
                </a:lnTo>
                <a:lnTo>
                  <a:pt x="39345" y="13481"/>
                </a:lnTo>
                <a:lnTo>
                  <a:pt x="39510" y="13573"/>
                </a:lnTo>
                <a:lnTo>
                  <a:pt x="39674" y="13664"/>
                </a:lnTo>
                <a:lnTo>
                  <a:pt x="39829" y="13773"/>
                </a:lnTo>
                <a:lnTo>
                  <a:pt x="39984" y="13882"/>
                </a:lnTo>
                <a:lnTo>
                  <a:pt x="40139" y="13990"/>
                </a:lnTo>
                <a:lnTo>
                  <a:pt x="40285" y="14115"/>
                </a:lnTo>
                <a:lnTo>
                  <a:pt x="40431" y="14249"/>
                </a:lnTo>
                <a:lnTo>
                  <a:pt x="40577" y="14383"/>
                </a:lnTo>
                <a:lnTo>
                  <a:pt x="40714" y="14525"/>
                </a:lnTo>
                <a:lnTo>
                  <a:pt x="40851" y="14675"/>
                </a:lnTo>
                <a:lnTo>
                  <a:pt x="41133" y="15017"/>
                </a:lnTo>
                <a:lnTo>
                  <a:pt x="41416" y="15368"/>
                </a:lnTo>
                <a:lnTo>
                  <a:pt x="41681" y="15727"/>
                </a:lnTo>
                <a:lnTo>
                  <a:pt x="41945" y="16087"/>
                </a:lnTo>
                <a:lnTo>
                  <a:pt x="42192" y="16446"/>
                </a:lnTo>
                <a:lnTo>
                  <a:pt x="42420" y="16822"/>
                </a:lnTo>
                <a:lnTo>
                  <a:pt x="42639" y="17189"/>
                </a:lnTo>
                <a:lnTo>
                  <a:pt x="42848" y="17573"/>
                </a:lnTo>
                <a:lnTo>
                  <a:pt x="43031" y="17966"/>
                </a:lnTo>
                <a:lnTo>
                  <a:pt x="43204" y="18358"/>
                </a:lnTo>
                <a:lnTo>
                  <a:pt x="43359" y="18759"/>
                </a:lnTo>
                <a:lnTo>
                  <a:pt x="43423" y="18960"/>
                </a:lnTo>
                <a:lnTo>
                  <a:pt x="43487" y="19169"/>
                </a:lnTo>
                <a:lnTo>
                  <a:pt x="43551" y="19377"/>
                </a:lnTo>
                <a:lnTo>
                  <a:pt x="43606" y="19586"/>
                </a:lnTo>
                <a:lnTo>
                  <a:pt x="43651" y="19795"/>
                </a:lnTo>
                <a:lnTo>
                  <a:pt x="43688" y="20012"/>
                </a:lnTo>
                <a:lnTo>
                  <a:pt x="43724" y="20221"/>
                </a:lnTo>
                <a:lnTo>
                  <a:pt x="43761" y="20438"/>
                </a:lnTo>
                <a:lnTo>
                  <a:pt x="43779" y="20664"/>
                </a:lnTo>
                <a:lnTo>
                  <a:pt x="43797" y="20881"/>
                </a:lnTo>
                <a:lnTo>
                  <a:pt x="43834" y="21440"/>
                </a:lnTo>
                <a:lnTo>
                  <a:pt x="43852" y="22000"/>
                </a:lnTo>
                <a:lnTo>
                  <a:pt x="43861" y="22560"/>
                </a:lnTo>
                <a:lnTo>
                  <a:pt x="43861" y="23119"/>
                </a:lnTo>
                <a:lnTo>
                  <a:pt x="43852" y="23679"/>
                </a:lnTo>
                <a:lnTo>
                  <a:pt x="43825" y="24238"/>
                </a:lnTo>
                <a:lnTo>
                  <a:pt x="43797" y="24798"/>
                </a:lnTo>
                <a:lnTo>
                  <a:pt x="43752" y="25349"/>
                </a:lnTo>
                <a:lnTo>
                  <a:pt x="43679" y="26109"/>
                </a:lnTo>
                <a:lnTo>
                  <a:pt x="43587" y="26861"/>
                </a:lnTo>
                <a:lnTo>
                  <a:pt x="43487" y="27613"/>
                </a:lnTo>
                <a:lnTo>
                  <a:pt x="43359" y="28356"/>
                </a:lnTo>
                <a:lnTo>
                  <a:pt x="43222" y="29100"/>
                </a:lnTo>
                <a:lnTo>
                  <a:pt x="43067" y="29843"/>
                </a:lnTo>
                <a:lnTo>
                  <a:pt x="42894" y="30578"/>
                </a:lnTo>
                <a:lnTo>
                  <a:pt x="42702" y="31305"/>
                </a:lnTo>
                <a:lnTo>
                  <a:pt x="42493" y="32031"/>
                </a:lnTo>
                <a:lnTo>
                  <a:pt x="42274" y="32758"/>
                </a:lnTo>
                <a:lnTo>
                  <a:pt x="42027" y="33476"/>
                </a:lnTo>
                <a:lnTo>
                  <a:pt x="41772" y="34194"/>
                </a:lnTo>
                <a:lnTo>
                  <a:pt x="41498" y="34904"/>
                </a:lnTo>
                <a:lnTo>
                  <a:pt x="41216" y="35614"/>
                </a:lnTo>
                <a:lnTo>
                  <a:pt x="40905" y="36324"/>
                </a:lnTo>
                <a:lnTo>
                  <a:pt x="40586" y="37018"/>
                </a:lnTo>
                <a:lnTo>
                  <a:pt x="40495" y="37210"/>
                </a:lnTo>
                <a:lnTo>
                  <a:pt x="40395" y="37393"/>
                </a:lnTo>
                <a:lnTo>
                  <a:pt x="40294" y="37577"/>
                </a:lnTo>
                <a:lnTo>
                  <a:pt x="40185" y="37753"/>
                </a:lnTo>
                <a:lnTo>
                  <a:pt x="40075" y="37928"/>
                </a:lnTo>
                <a:lnTo>
                  <a:pt x="39957" y="38103"/>
                </a:lnTo>
                <a:lnTo>
                  <a:pt x="39838" y="38270"/>
                </a:lnTo>
                <a:lnTo>
                  <a:pt x="39710" y="38429"/>
                </a:lnTo>
                <a:lnTo>
                  <a:pt x="39583" y="38596"/>
                </a:lnTo>
                <a:lnTo>
                  <a:pt x="39446" y="38746"/>
                </a:lnTo>
                <a:lnTo>
                  <a:pt x="39309" y="38905"/>
                </a:lnTo>
                <a:lnTo>
                  <a:pt x="39172" y="39055"/>
                </a:lnTo>
                <a:lnTo>
                  <a:pt x="38880" y="39339"/>
                </a:lnTo>
                <a:lnTo>
                  <a:pt x="38570" y="39615"/>
                </a:lnTo>
                <a:lnTo>
                  <a:pt x="38251" y="39874"/>
                </a:lnTo>
                <a:lnTo>
                  <a:pt x="37913" y="40116"/>
                </a:lnTo>
                <a:lnTo>
                  <a:pt x="37567" y="40350"/>
                </a:lnTo>
                <a:lnTo>
                  <a:pt x="37211" y="40567"/>
                </a:lnTo>
                <a:lnTo>
                  <a:pt x="36837" y="40768"/>
                </a:lnTo>
                <a:lnTo>
                  <a:pt x="36463" y="40951"/>
                </a:lnTo>
                <a:lnTo>
                  <a:pt x="36070" y="41127"/>
                </a:lnTo>
                <a:lnTo>
                  <a:pt x="35678" y="41286"/>
                </a:lnTo>
                <a:lnTo>
                  <a:pt x="35414" y="41377"/>
                </a:lnTo>
                <a:lnTo>
                  <a:pt x="35131" y="41469"/>
                </a:lnTo>
                <a:lnTo>
                  <a:pt x="34839" y="41544"/>
                </a:lnTo>
                <a:lnTo>
                  <a:pt x="34538" y="41611"/>
                </a:lnTo>
                <a:lnTo>
                  <a:pt x="34228" y="41670"/>
                </a:lnTo>
                <a:lnTo>
                  <a:pt x="33908" y="41720"/>
                </a:lnTo>
                <a:lnTo>
                  <a:pt x="33580" y="41762"/>
                </a:lnTo>
                <a:lnTo>
                  <a:pt x="33243" y="41787"/>
                </a:lnTo>
                <a:lnTo>
                  <a:pt x="32896" y="41803"/>
                </a:lnTo>
                <a:lnTo>
                  <a:pt x="32549" y="41812"/>
                </a:lnTo>
                <a:lnTo>
                  <a:pt x="32193" y="41812"/>
                </a:lnTo>
                <a:lnTo>
                  <a:pt x="31838" y="41803"/>
                </a:lnTo>
                <a:lnTo>
                  <a:pt x="31482" y="41778"/>
                </a:lnTo>
                <a:lnTo>
                  <a:pt x="31126" y="41745"/>
                </a:lnTo>
                <a:lnTo>
                  <a:pt x="30761" y="41703"/>
                </a:lnTo>
                <a:lnTo>
                  <a:pt x="30405" y="41653"/>
                </a:lnTo>
                <a:lnTo>
                  <a:pt x="30041" y="41586"/>
                </a:lnTo>
                <a:lnTo>
                  <a:pt x="29685" y="41511"/>
                </a:lnTo>
                <a:lnTo>
                  <a:pt x="29329" y="41419"/>
                </a:lnTo>
                <a:lnTo>
                  <a:pt x="28982" y="41327"/>
                </a:lnTo>
                <a:lnTo>
                  <a:pt x="28636" y="41210"/>
                </a:lnTo>
                <a:lnTo>
                  <a:pt x="28298" y="41093"/>
                </a:lnTo>
                <a:lnTo>
                  <a:pt x="27961" y="40960"/>
                </a:lnTo>
                <a:lnTo>
                  <a:pt x="27641" y="40809"/>
                </a:lnTo>
                <a:lnTo>
                  <a:pt x="27322" y="40651"/>
                </a:lnTo>
                <a:lnTo>
                  <a:pt x="27012" y="40484"/>
                </a:lnTo>
                <a:lnTo>
                  <a:pt x="26720" y="40300"/>
                </a:lnTo>
                <a:lnTo>
                  <a:pt x="26428" y="40108"/>
                </a:lnTo>
                <a:lnTo>
                  <a:pt x="26154" y="39899"/>
                </a:lnTo>
                <a:lnTo>
                  <a:pt x="25899" y="39682"/>
                </a:lnTo>
                <a:lnTo>
                  <a:pt x="25653" y="39448"/>
                </a:lnTo>
                <a:lnTo>
                  <a:pt x="25416" y="39197"/>
                </a:lnTo>
                <a:lnTo>
                  <a:pt x="24613" y="38295"/>
                </a:lnTo>
                <a:lnTo>
                  <a:pt x="23819" y="37377"/>
                </a:lnTo>
                <a:lnTo>
                  <a:pt x="23427" y="36917"/>
                </a:lnTo>
                <a:lnTo>
                  <a:pt x="23035" y="36458"/>
                </a:lnTo>
                <a:lnTo>
                  <a:pt x="22661" y="35990"/>
                </a:lnTo>
                <a:lnTo>
                  <a:pt x="22277" y="35514"/>
                </a:lnTo>
                <a:lnTo>
                  <a:pt x="22058" y="35222"/>
                </a:lnTo>
                <a:lnTo>
                  <a:pt x="21830" y="34921"/>
                </a:lnTo>
                <a:lnTo>
                  <a:pt x="21621" y="34612"/>
                </a:lnTo>
                <a:lnTo>
                  <a:pt x="21411" y="34303"/>
                </a:lnTo>
                <a:lnTo>
                  <a:pt x="21219" y="33986"/>
                </a:lnTo>
                <a:lnTo>
                  <a:pt x="21046" y="33660"/>
                </a:lnTo>
                <a:lnTo>
                  <a:pt x="20882" y="33334"/>
                </a:lnTo>
                <a:lnTo>
                  <a:pt x="20745" y="33000"/>
                </a:lnTo>
                <a:lnTo>
                  <a:pt x="20645" y="32766"/>
                </a:lnTo>
                <a:lnTo>
                  <a:pt x="20535" y="32532"/>
                </a:lnTo>
                <a:lnTo>
                  <a:pt x="20426" y="32307"/>
                </a:lnTo>
                <a:lnTo>
                  <a:pt x="20307" y="32090"/>
                </a:lnTo>
                <a:lnTo>
                  <a:pt x="20179" y="31881"/>
                </a:lnTo>
                <a:lnTo>
                  <a:pt x="20042" y="31672"/>
                </a:lnTo>
                <a:lnTo>
                  <a:pt x="19896" y="31472"/>
                </a:lnTo>
                <a:lnTo>
                  <a:pt x="19751" y="31279"/>
                </a:lnTo>
                <a:lnTo>
                  <a:pt x="19586" y="31096"/>
                </a:lnTo>
                <a:lnTo>
                  <a:pt x="19422" y="30912"/>
                </a:lnTo>
                <a:lnTo>
                  <a:pt x="19240" y="30728"/>
                </a:lnTo>
                <a:lnTo>
                  <a:pt x="19057" y="30561"/>
                </a:lnTo>
                <a:lnTo>
                  <a:pt x="18866" y="30386"/>
                </a:lnTo>
                <a:lnTo>
                  <a:pt x="18665" y="30227"/>
                </a:lnTo>
                <a:lnTo>
                  <a:pt x="18455" y="30060"/>
                </a:lnTo>
                <a:lnTo>
                  <a:pt x="18227" y="29910"/>
                </a:lnTo>
                <a:lnTo>
                  <a:pt x="18099" y="29809"/>
                </a:lnTo>
                <a:lnTo>
                  <a:pt x="17963" y="29709"/>
                </a:lnTo>
                <a:lnTo>
                  <a:pt x="17835" y="29592"/>
                </a:lnTo>
                <a:lnTo>
                  <a:pt x="17707" y="29484"/>
                </a:lnTo>
                <a:lnTo>
                  <a:pt x="17589" y="29367"/>
                </a:lnTo>
                <a:lnTo>
                  <a:pt x="17470" y="29241"/>
                </a:lnTo>
                <a:lnTo>
                  <a:pt x="17242" y="28983"/>
                </a:lnTo>
                <a:lnTo>
                  <a:pt x="17032" y="28715"/>
                </a:lnTo>
                <a:lnTo>
                  <a:pt x="16831" y="28440"/>
                </a:lnTo>
                <a:lnTo>
                  <a:pt x="16649" y="28156"/>
                </a:lnTo>
                <a:lnTo>
                  <a:pt x="16485" y="27872"/>
                </a:lnTo>
                <a:lnTo>
                  <a:pt x="16412" y="27730"/>
                </a:lnTo>
                <a:lnTo>
                  <a:pt x="16366" y="27596"/>
                </a:lnTo>
                <a:lnTo>
                  <a:pt x="16330" y="27454"/>
                </a:lnTo>
                <a:lnTo>
                  <a:pt x="16311" y="27320"/>
                </a:lnTo>
                <a:lnTo>
                  <a:pt x="16320" y="27178"/>
                </a:lnTo>
                <a:lnTo>
                  <a:pt x="16330" y="27045"/>
                </a:lnTo>
                <a:lnTo>
                  <a:pt x="16366" y="26911"/>
                </a:lnTo>
                <a:lnTo>
                  <a:pt x="16403" y="26778"/>
                </a:lnTo>
                <a:lnTo>
                  <a:pt x="16457" y="26652"/>
                </a:lnTo>
                <a:lnTo>
                  <a:pt x="16530" y="26527"/>
                </a:lnTo>
                <a:lnTo>
                  <a:pt x="16603" y="26393"/>
                </a:lnTo>
                <a:lnTo>
                  <a:pt x="16695" y="26276"/>
                </a:lnTo>
                <a:lnTo>
                  <a:pt x="16786" y="26151"/>
                </a:lnTo>
                <a:lnTo>
                  <a:pt x="16895" y="26034"/>
                </a:lnTo>
                <a:lnTo>
                  <a:pt x="17005" y="25917"/>
                </a:lnTo>
                <a:lnTo>
                  <a:pt x="17114" y="25809"/>
                </a:lnTo>
                <a:lnTo>
                  <a:pt x="17224" y="25717"/>
                </a:lnTo>
                <a:lnTo>
                  <a:pt x="17333" y="25633"/>
                </a:lnTo>
                <a:lnTo>
                  <a:pt x="17443" y="25575"/>
                </a:lnTo>
                <a:lnTo>
                  <a:pt x="17552" y="25525"/>
                </a:lnTo>
                <a:lnTo>
                  <a:pt x="17661" y="25483"/>
                </a:lnTo>
                <a:lnTo>
                  <a:pt x="17771" y="25458"/>
                </a:lnTo>
                <a:lnTo>
                  <a:pt x="17890" y="25441"/>
                </a:lnTo>
                <a:lnTo>
                  <a:pt x="18118" y="25441"/>
                </a:lnTo>
                <a:lnTo>
                  <a:pt x="18236" y="25458"/>
                </a:lnTo>
                <a:lnTo>
                  <a:pt x="18346" y="25475"/>
                </a:lnTo>
                <a:lnTo>
                  <a:pt x="18464" y="25500"/>
                </a:lnTo>
                <a:lnTo>
                  <a:pt x="18711" y="25566"/>
                </a:lnTo>
                <a:lnTo>
                  <a:pt x="18957" y="25650"/>
                </a:lnTo>
                <a:lnTo>
                  <a:pt x="19121" y="25708"/>
                </a:lnTo>
                <a:lnTo>
                  <a:pt x="19285" y="25742"/>
                </a:lnTo>
                <a:lnTo>
                  <a:pt x="19431" y="25775"/>
                </a:lnTo>
                <a:lnTo>
                  <a:pt x="19577" y="25784"/>
                </a:lnTo>
                <a:lnTo>
                  <a:pt x="19714" y="25784"/>
                </a:lnTo>
                <a:lnTo>
                  <a:pt x="19842" y="25767"/>
                </a:lnTo>
                <a:lnTo>
                  <a:pt x="19960" y="25734"/>
                </a:lnTo>
                <a:lnTo>
                  <a:pt x="20070" y="25683"/>
                </a:lnTo>
                <a:lnTo>
                  <a:pt x="20179" y="25625"/>
                </a:lnTo>
                <a:lnTo>
                  <a:pt x="20280" y="25541"/>
                </a:lnTo>
                <a:lnTo>
                  <a:pt x="20371" y="25450"/>
                </a:lnTo>
                <a:lnTo>
                  <a:pt x="20453" y="25341"/>
                </a:lnTo>
                <a:lnTo>
                  <a:pt x="20535" y="25216"/>
                </a:lnTo>
                <a:lnTo>
                  <a:pt x="20608" y="25065"/>
                </a:lnTo>
                <a:lnTo>
                  <a:pt x="20672" y="24907"/>
                </a:lnTo>
                <a:lnTo>
                  <a:pt x="20736" y="24731"/>
                </a:lnTo>
                <a:lnTo>
                  <a:pt x="20818" y="24497"/>
                </a:lnTo>
                <a:lnTo>
                  <a:pt x="20909" y="24264"/>
                </a:lnTo>
                <a:lnTo>
                  <a:pt x="21019" y="24055"/>
                </a:lnTo>
                <a:lnTo>
                  <a:pt x="21137" y="23846"/>
                </a:lnTo>
                <a:lnTo>
                  <a:pt x="21274" y="23654"/>
                </a:lnTo>
                <a:lnTo>
                  <a:pt x="21411" y="23470"/>
                </a:lnTo>
                <a:lnTo>
                  <a:pt x="21566" y="23295"/>
                </a:lnTo>
                <a:lnTo>
                  <a:pt x="21721" y="23128"/>
                </a:lnTo>
                <a:lnTo>
                  <a:pt x="21894" y="22969"/>
                </a:lnTo>
                <a:lnTo>
                  <a:pt x="22077" y="22810"/>
                </a:lnTo>
                <a:lnTo>
                  <a:pt x="22259" y="22660"/>
                </a:lnTo>
                <a:lnTo>
                  <a:pt x="22460" y="22518"/>
                </a:lnTo>
                <a:lnTo>
                  <a:pt x="22661" y="22376"/>
                </a:lnTo>
                <a:lnTo>
                  <a:pt x="22870" y="22234"/>
                </a:lnTo>
                <a:lnTo>
                  <a:pt x="23308" y="21958"/>
                </a:lnTo>
                <a:lnTo>
                  <a:pt x="24211" y="21415"/>
                </a:lnTo>
                <a:lnTo>
                  <a:pt x="25114" y="20856"/>
                </a:lnTo>
                <a:lnTo>
                  <a:pt x="25999" y="20288"/>
                </a:lnTo>
                <a:lnTo>
                  <a:pt x="26893" y="19711"/>
                </a:lnTo>
                <a:lnTo>
                  <a:pt x="27769" y="19127"/>
                </a:lnTo>
                <a:lnTo>
                  <a:pt x="28636" y="18534"/>
                </a:lnTo>
                <a:lnTo>
                  <a:pt x="29502" y="17932"/>
                </a:lnTo>
                <a:lnTo>
                  <a:pt x="30351" y="17314"/>
                </a:lnTo>
                <a:lnTo>
                  <a:pt x="30670" y="17072"/>
                </a:lnTo>
                <a:lnTo>
                  <a:pt x="30971" y="16822"/>
                </a:lnTo>
                <a:lnTo>
                  <a:pt x="31263" y="16563"/>
                </a:lnTo>
                <a:lnTo>
                  <a:pt x="31546" y="16295"/>
                </a:lnTo>
                <a:lnTo>
                  <a:pt x="31810" y="16020"/>
                </a:lnTo>
                <a:lnTo>
                  <a:pt x="32057" y="15727"/>
                </a:lnTo>
                <a:lnTo>
                  <a:pt x="32285" y="15435"/>
                </a:lnTo>
                <a:lnTo>
                  <a:pt x="32394" y="15276"/>
                </a:lnTo>
                <a:lnTo>
                  <a:pt x="32495" y="15118"/>
                </a:lnTo>
                <a:lnTo>
                  <a:pt x="32595" y="14959"/>
                </a:lnTo>
                <a:lnTo>
                  <a:pt x="32686" y="14800"/>
                </a:lnTo>
                <a:lnTo>
                  <a:pt x="32768" y="14633"/>
                </a:lnTo>
                <a:lnTo>
                  <a:pt x="32850" y="14466"/>
                </a:lnTo>
                <a:lnTo>
                  <a:pt x="32932" y="14299"/>
                </a:lnTo>
                <a:lnTo>
                  <a:pt x="32996" y="14124"/>
                </a:lnTo>
                <a:lnTo>
                  <a:pt x="33060" y="13948"/>
                </a:lnTo>
                <a:lnTo>
                  <a:pt x="33124" y="13765"/>
                </a:lnTo>
                <a:lnTo>
                  <a:pt x="33170" y="13581"/>
                </a:lnTo>
                <a:lnTo>
                  <a:pt x="33215" y="13397"/>
                </a:lnTo>
                <a:lnTo>
                  <a:pt x="33261" y="13205"/>
                </a:lnTo>
                <a:lnTo>
                  <a:pt x="33288" y="13013"/>
                </a:lnTo>
                <a:lnTo>
                  <a:pt x="33316" y="12821"/>
                </a:lnTo>
                <a:lnTo>
                  <a:pt x="33334" y="12620"/>
                </a:lnTo>
                <a:lnTo>
                  <a:pt x="33343" y="12412"/>
                </a:lnTo>
                <a:lnTo>
                  <a:pt x="33352" y="12211"/>
                </a:lnTo>
                <a:close/>
                <a:moveTo>
                  <a:pt x="28617" y="1687"/>
                </a:moveTo>
                <a:lnTo>
                  <a:pt x="29274" y="1704"/>
                </a:lnTo>
                <a:lnTo>
                  <a:pt x="29931" y="1721"/>
                </a:lnTo>
                <a:lnTo>
                  <a:pt x="30597" y="1762"/>
                </a:lnTo>
                <a:lnTo>
                  <a:pt x="31254" y="1812"/>
                </a:lnTo>
                <a:lnTo>
                  <a:pt x="31911" y="1879"/>
                </a:lnTo>
                <a:lnTo>
                  <a:pt x="32567" y="1963"/>
                </a:lnTo>
                <a:lnTo>
                  <a:pt x="33215" y="2063"/>
                </a:lnTo>
                <a:lnTo>
                  <a:pt x="33544" y="2121"/>
                </a:lnTo>
                <a:lnTo>
                  <a:pt x="33872" y="2188"/>
                </a:lnTo>
                <a:lnTo>
                  <a:pt x="34200" y="2255"/>
                </a:lnTo>
                <a:lnTo>
                  <a:pt x="34520" y="2330"/>
                </a:lnTo>
                <a:lnTo>
                  <a:pt x="34848" y="2405"/>
                </a:lnTo>
                <a:lnTo>
                  <a:pt x="35176" y="2489"/>
                </a:lnTo>
                <a:lnTo>
                  <a:pt x="35660" y="2623"/>
                </a:lnTo>
                <a:lnTo>
                  <a:pt x="36134" y="2773"/>
                </a:lnTo>
                <a:lnTo>
                  <a:pt x="36600" y="2923"/>
                </a:lnTo>
                <a:lnTo>
                  <a:pt x="37056" y="3082"/>
                </a:lnTo>
                <a:lnTo>
                  <a:pt x="37512" y="3249"/>
                </a:lnTo>
                <a:lnTo>
                  <a:pt x="37959" y="3424"/>
                </a:lnTo>
                <a:lnTo>
                  <a:pt x="38388" y="3608"/>
                </a:lnTo>
                <a:lnTo>
                  <a:pt x="38816" y="3800"/>
                </a:lnTo>
                <a:lnTo>
                  <a:pt x="39236" y="4001"/>
                </a:lnTo>
                <a:lnTo>
                  <a:pt x="39646" y="4210"/>
                </a:lnTo>
                <a:lnTo>
                  <a:pt x="40048" y="4435"/>
                </a:lnTo>
                <a:lnTo>
                  <a:pt x="40440" y="4661"/>
                </a:lnTo>
                <a:lnTo>
                  <a:pt x="40823" y="4903"/>
                </a:lnTo>
                <a:lnTo>
                  <a:pt x="41197" y="5145"/>
                </a:lnTo>
                <a:lnTo>
                  <a:pt x="41562" y="5404"/>
                </a:lnTo>
                <a:lnTo>
                  <a:pt x="41909" y="5671"/>
                </a:lnTo>
                <a:lnTo>
                  <a:pt x="42255" y="5947"/>
                </a:lnTo>
                <a:lnTo>
                  <a:pt x="42593" y="6231"/>
                </a:lnTo>
                <a:lnTo>
                  <a:pt x="42921" y="6532"/>
                </a:lnTo>
                <a:lnTo>
                  <a:pt x="43241" y="6841"/>
                </a:lnTo>
                <a:lnTo>
                  <a:pt x="43542" y="7158"/>
                </a:lnTo>
                <a:lnTo>
                  <a:pt x="43843" y="7484"/>
                </a:lnTo>
                <a:lnTo>
                  <a:pt x="44126" y="7826"/>
                </a:lnTo>
                <a:lnTo>
                  <a:pt x="44399" y="8177"/>
                </a:lnTo>
                <a:lnTo>
                  <a:pt x="44673" y="8536"/>
                </a:lnTo>
                <a:lnTo>
                  <a:pt x="44919" y="8904"/>
                </a:lnTo>
                <a:lnTo>
                  <a:pt x="45166" y="9288"/>
                </a:lnTo>
                <a:lnTo>
                  <a:pt x="45403" y="9689"/>
                </a:lnTo>
                <a:lnTo>
                  <a:pt x="45622" y="10090"/>
                </a:lnTo>
                <a:lnTo>
                  <a:pt x="45841" y="10507"/>
                </a:lnTo>
                <a:lnTo>
                  <a:pt x="46041" y="10942"/>
                </a:lnTo>
                <a:lnTo>
                  <a:pt x="46224" y="11384"/>
                </a:lnTo>
                <a:lnTo>
                  <a:pt x="46397" y="11793"/>
                </a:lnTo>
                <a:lnTo>
                  <a:pt x="46552" y="12211"/>
                </a:lnTo>
                <a:lnTo>
                  <a:pt x="46698" y="12629"/>
                </a:lnTo>
                <a:lnTo>
                  <a:pt x="46844" y="13046"/>
                </a:lnTo>
                <a:lnTo>
                  <a:pt x="46981" y="13464"/>
                </a:lnTo>
                <a:lnTo>
                  <a:pt x="47109" y="13890"/>
                </a:lnTo>
                <a:lnTo>
                  <a:pt x="47227" y="14308"/>
                </a:lnTo>
                <a:lnTo>
                  <a:pt x="47346" y="14734"/>
                </a:lnTo>
                <a:lnTo>
                  <a:pt x="47455" y="15151"/>
                </a:lnTo>
                <a:lnTo>
                  <a:pt x="47556" y="15577"/>
                </a:lnTo>
                <a:lnTo>
                  <a:pt x="47647" y="16003"/>
                </a:lnTo>
                <a:lnTo>
                  <a:pt x="47738" y="16429"/>
                </a:lnTo>
                <a:lnTo>
                  <a:pt x="47820" y="16855"/>
                </a:lnTo>
                <a:lnTo>
                  <a:pt x="47893" y="17281"/>
                </a:lnTo>
                <a:lnTo>
                  <a:pt x="47966" y="17715"/>
                </a:lnTo>
                <a:lnTo>
                  <a:pt x="48030" y="18141"/>
                </a:lnTo>
                <a:lnTo>
                  <a:pt x="48139" y="19002"/>
                </a:lnTo>
                <a:lnTo>
                  <a:pt x="48231" y="19862"/>
                </a:lnTo>
                <a:lnTo>
                  <a:pt x="48304" y="20722"/>
                </a:lnTo>
                <a:lnTo>
                  <a:pt x="48367" y="21591"/>
                </a:lnTo>
                <a:lnTo>
                  <a:pt x="48404" y="22459"/>
                </a:lnTo>
                <a:lnTo>
                  <a:pt x="48422" y="23328"/>
                </a:lnTo>
                <a:lnTo>
                  <a:pt x="48431" y="24197"/>
                </a:lnTo>
                <a:lnTo>
                  <a:pt x="48431" y="25074"/>
                </a:lnTo>
                <a:lnTo>
                  <a:pt x="48422" y="25708"/>
                </a:lnTo>
                <a:lnTo>
                  <a:pt x="48404" y="26343"/>
                </a:lnTo>
                <a:lnTo>
                  <a:pt x="48386" y="26978"/>
                </a:lnTo>
                <a:lnTo>
                  <a:pt x="48358" y="27613"/>
                </a:lnTo>
                <a:lnTo>
                  <a:pt x="48285" y="28874"/>
                </a:lnTo>
                <a:lnTo>
                  <a:pt x="48194" y="30144"/>
                </a:lnTo>
                <a:lnTo>
                  <a:pt x="48094" y="31413"/>
                </a:lnTo>
                <a:lnTo>
                  <a:pt x="47984" y="32683"/>
                </a:lnTo>
                <a:lnTo>
                  <a:pt x="47747" y="35222"/>
                </a:lnTo>
                <a:lnTo>
                  <a:pt x="47665" y="36057"/>
                </a:lnTo>
                <a:lnTo>
                  <a:pt x="47619" y="36483"/>
                </a:lnTo>
                <a:lnTo>
                  <a:pt x="47565" y="36901"/>
                </a:lnTo>
                <a:lnTo>
                  <a:pt x="47501" y="37318"/>
                </a:lnTo>
                <a:lnTo>
                  <a:pt x="47428" y="37736"/>
                </a:lnTo>
                <a:lnTo>
                  <a:pt x="47355" y="38145"/>
                </a:lnTo>
                <a:lnTo>
                  <a:pt x="47264" y="38563"/>
                </a:lnTo>
                <a:lnTo>
                  <a:pt x="47154" y="38972"/>
                </a:lnTo>
                <a:lnTo>
                  <a:pt x="47045" y="39373"/>
                </a:lnTo>
                <a:lnTo>
                  <a:pt x="46908" y="39782"/>
                </a:lnTo>
                <a:lnTo>
                  <a:pt x="46762" y="40183"/>
                </a:lnTo>
                <a:lnTo>
                  <a:pt x="46598" y="40576"/>
                </a:lnTo>
                <a:lnTo>
                  <a:pt x="46406" y="40968"/>
                </a:lnTo>
                <a:lnTo>
                  <a:pt x="46196" y="41352"/>
                </a:lnTo>
                <a:lnTo>
                  <a:pt x="46087" y="41544"/>
                </a:lnTo>
                <a:lnTo>
                  <a:pt x="45968" y="41737"/>
                </a:lnTo>
                <a:lnTo>
                  <a:pt x="45704" y="42146"/>
                </a:lnTo>
                <a:lnTo>
                  <a:pt x="45421" y="42538"/>
                </a:lnTo>
                <a:lnTo>
                  <a:pt x="45275" y="42731"/>
                </a:lnTo>
                <a:lnTo>
                  <a:pt x="45129" y="42914"/>
                </a:lnTo>
                <a:lnTo>
                  <a:pt x="44974" y="43098"/>
                </a:lnTo>
                <a:lnTo>
                  <a:pt x="44819" y="43273"/>
                </a:lnTo>
                <a:lnTo>
                  <a:pt x="44664" y="43440"/>
                </a:lnTo>
                <a:lnTo>
                  <a:pt x="44500" y="43607"/>
                </a:lnTo>
                <a:lnTo>
                  <a:pt x="44335" y="43766"/>
                </a:lnTo>
                <a:lnTo>
                  <a:pt x="44162" y="43925"/>
                </a:lnTo>
                <a:lnTo>
                  <a:pt x="43989" y="44075"/>
                </a:lnTo>
                <a:lnTo>
                  <a:pt x="43806" y="44217"/>
                </a:lnTo>
                <a:lnTo>
                  <a:pt x="43624" y="44359"/>
                </a:lnTo>
                <a:lnTo>
                  <a:pt x="43441" y="44484"/>
                </a:lnTo>
                <a:lnTo>
                  <a:pt x="43250" y="44618"/>
                </a:lnTo>
                <a:lnTo>
                  <a:pt x="43049" y="44735"/>
                </a:lnTo>
                <a:lnTo>
                  <a:pt x="42848" y="44852"/>
                </a:lnTo>
                <a:lnTo>
                  <a:pt x="42648" y="44961"/>
                </a:lnTo>
                <a:lnTo>
                  <a:pt x="42438" y="45061"/>
                </a:lnTo>
                <a:lnTo>
                  <a:pt x="42219" y="45161"/>
                </a:lnTo>
                <a:lnTo>
                  <a:pt x="42000" y="45245"/>
                </a:lnTo>
                <a:lnTo>
                  <a:pt x="41772" y="45328"/>
                </a:lnTo>
                <a:lnTo>
                  <a:pt x="41544" y="45403"/>
                </a:lnTo>
                <a:lnTo>
                  <a:pt x="41307" y="45470"/>
                </a:lnTo>
                <a:lnTo>
                  <a:pt x="41070" y="45529"/>
                </a:lnTo>
                <a:lnTo>
                  <a:pt x="40823" y="45587"/>
                </a:lnTo>
                <a:lnTo>
                  <a:pt x="40568" y="45629"/>
                </a:lnTo>
                <a:lnTo>
                  <a:pt x="40312" y="45671"/>
                </a:lnTo>
                <a:lnTo>
                  <a:pt x="40048" y="45696"/>
                </a:lnTo>
                <a:lnTo>
                  <a:pt x="39774" y="45721"/>
                </a:lnTo>
                <a:lnTo>
                  <a:pt x="39245" y="45746"/>
                </a:lnTo>
                <a:lnTo>
                  <a:pt x="38707" y="45762"/>
                </a:lnTo>
                <a:lnTo>
                  <a:pt x="38178" y="45771"/>
                </a:lnTo>
                <a:lnTo>
                  <a:pt x="37640" y="45762"/>
                </a:lnTo>
                <a:lnTo>
                  <a:pt x="36563" y="45746"/>
                </a:lnTo>
                <a:lnTo>
                  <a:pt x="36016" y="45737"/>
                </a:lnTo>
                <a:lnTo>
                  <a:pt x="35478" y="45737"/>
                </a:lnTo>
                <a:lnTo>
                  <a:pt x="35423" y="45512"/>
                </a:lnTo>
                <a:lnTo>
                  <a:pt x="35386" y="45295"/>
                </a:lnTo>
                <a:lnTo>
                  <a:pt x="35359" y="45094"/>
                </a:lnTo>
                <a:lnTo>
                  <a:pt x="35350" y="44894"/>
                </a:lnTo>
                <a:lnTo>
                  <a:pt x="35359" y="44710"/>
                </a:lnTo>
                <a:lnTo>
                  <a:pt x="35377" y="44535"/>
                </a:lnTo>
                <a:lnTo>
                  <a:pt x="35414" y="44359"/>
                </a:lnTo>
                <a:lnTo>
                  <a:pt x="35459" y="44201"/>
                </a:lnTo>
                <a:lnTo>
                  <a:pt x="35523" y="44042"/>
                </a:lnTo>
                <a:lnTo>
                  <a:pt x="35605" y="43900"/>
                </a:lnTo>
                <a:lnTo>
                  <a:pt x="35706" y="43758"/>
                </a:lnTo>
                <a:lnTo>
                  <a:pt x="35815" y="43624"/>
                </a:lnTo>
                <a:lnTo>
                  <a:pt x="35943" y="43491"/>
                </a:lnTo>
                <a:lnTo>
                  <a:pt x="36080" y="43374"/>
                </a:lnTo>
                <a:lnTo>
                  <a:pt x="36235" y="43257"/>
                </a:lnTo>
                <a:lnTo>
                  <a:pt x="36408" y="43140"/>
                </a:lnTo>
                <a:lnTo>
                  <a:pt x="36682" y="42973"/>
                </a:lnTo>
                <a:lnTo>
                  <a:pt x="36937" y="42797"/>
                </a:lnTo>
                <a:lnTo>
                  <a:pt x="37457" y="42430"/>
                </a:lnTo>
                <a:lnTo>
                  <a:pt x="37968" y="42054"/>
                </a:lnTo>
                <a:lnTo>
                  <a:pt x="38223" y="41879"/>
                </a:lnTo>
                <a:lnTo>
                  <a:pt x="38488" y="41703"/>
                </a:lnTo>
                <a:lnTo>
                  <a:pt x="38880" y="41436"/>
                </a:lnTo>
                <a:lnTo>
                  <a:pt x="39263" y="41160"/>
                </a:lnTo>
                <a:lnTo>
                  <a:pt x="39628" y="40876"/>
                </a:lnTo>
                <a:lnTo>
                  <a:pt x="39966" y="40576"/>
                </a:lnTo>
                <a:lnTo>
                  <a:pt x="40294" y="40267"/>
                </a:lnTo>
                <a:lnTo>
                  <a:pt x="40604" y="39949"/>
                </a:lnTo>
                <a:lnTo>
                  <a:pt x="40905" y="39615"/>
                </a:lnTo>
                <a:lnTo>
                  <a:pt x="41179" y="39281"/>
                </a:lnTo>
                <a:lnTo>
                  <a:pt x="41444" y="38922"/>
                </a:lnTo>
                <a:lnTo>
                  <a:pt x="41690" y="38563"/>
                </a:lnTo>
                <a:lnTo>
                  <a:pt x="41918" y="38187"/>
                </a:lnTo>
                <a:lnTo>
                  <a:pt x="42137" y="37803"/>
                </a:lnTo>
                <a:lnTo>
                  <a:pt x="42338" y="37410"/>
                </a:lnTo>
                <a:lnTo>
                  <a:pt x="42529" y="37009"/>
                </a:lnTo>
                <a:lnTo>
                  <a:pt x="42702" y="36592"/>
                </a:lnTo>
                <a:lnTo>
                  <a:pt x="42858" y="36166"/>
                </a:lnTo>
                <a:lnTo>
                  <a:pt x="43113" y="35447"/>
                </a:lnTo>
                <a:lnTo>
                  <a:pt x="43350" y="34729"/>
                </a:lnTo>
                <a:lnTo>
                  <a:pt x="43587" y="34011"/>
                </a:lnTo>
                <a:lnTo>
                  <a:pt x="43806" y="33292"/>
                </a:lnTo>
                <a:lnTo>
                  <a:pt x="44025" y="32566"/>
                </a:lnTo>
                <a:lnTo>
                  <a:pt x="44226" y="31839"/>
                </a:lnTo>
                <a:lnTo>
                  <a:pt x="44417" y="31112"/>
                </a:lnTo>
                <a:lnTo>
                  <a:pt x="44600" y="30386"/>
                </a:lnTo>
                <a:lnTo>
                  <a:pt x="44773" y="29651"/>
                </a:lnTo>
                <a:lnTo>
                  <a:pt x="44928" y="28916"/>
                </a:lnTo>
                <a:lnTo>
                  <a:pt x="45074" y="28181"/>
                </a:lnTo>
                <a:lnTo>
                  <a:pt x="45202" y="27446"/>
                </a:lnTo>
                <a:lnTo>
                  <a:pt x="45321" y="26702"/>
                </a:lnTo>
                <a:lnTo>
                  <a:pt x="45421" y="25959"/>
                </a:lnTo>
                <a:lnTo>
                  <a:pt x="45512" y="25207"/>
                </a:lnTo>
                <a:lnTo>
                  <a:pt x="45585" y="24464"/>
                </a:lnTo>
                <a:lnTo>
                  <a:pt x="45622" y="23879"/>
                </a:lnTo>
                <a:lnTo>
                  <a:pt x="45649" y="23295"/>
                </a:lnTo>
                <a:lnTo>
                  <a:pt x="45649" y="22718"/>
                </a:lnTo>
                <a:lnTo>
                  <a:pt x="45631" y="22142"/>
                </a:lnTo>
                <a:lnTo>
                  <a:pt x="45594" y="21574"/>
                </a:lnTo>
                <a:lnTo>
                  <a:pt x="45530" y="21014"/>
                </a:lnTo>
                <a:lnTo>
                  <a:pt x="45494" y="20730"/>
                </a:lnTo>
                <a:lnTo>
                  <a:pt x="45457" y="20446"/>
                </a:lnTo>
                <a:lnTo>
                  <a:pt x="45403" y="20171"/>
                </a:lnTo>
                <a:lnTo>
                  <a:pt x="45348" y="19887"/>
                </a:lnTo>
                <a:lnTo>
                  <a:pt x="45293" y="19611"/>
                </a:lnTo>
                <a:lnTo>
                  <a:pt x="45229" y="19336"/>
                </a:lnTo>
                <a:lnTo>
                  <a:pt x="45156" y="19060"/>
                </a:lnTo>
                <a:lnTo>
                  <a:pt x="45074" y="18784"/>
                </a:lnTo>
                <a:lnTo>
                  <a:pt x="44992" y="18509"/>
                </a:lnTo>
                <a:lnTo>
                  <a:pt x="44901" y="18233"/>
                </a:lnTo>
                <a:lnTo>
                  <a:pt x="44810" y="17958"/>
                </a:lnTo>
                <a:lnTo>
                  <a:pt x="44709" y="17690"/>
                </a:lnTo>
                <a:lnTo>
                  <a:pt x="44600" y="17415"/>
                </a:lnTo>
                <a:lnTo>
                  <a:pt x="44481" y="17147"/>
                </a:lnTo>
                <a:lnTo>
                  <a:pt x="44363" y="16872"/>
                </a:lnTo>
                <a:lnTo>
                  <a:pt x="44235" y="16604"/>
                </a:lnTo>
                <a:lnTo>
                  <a:pt x="44098" y="16337"/>
                </a:lnTo>
                <a:lnTo>
                  <a:pt x="43952" y="16070"/>
                </a:lnTo>
                <a:lnTo>
                  <a:pt x="43806" y="15803"/>
                </a:lnTo>
                <a:lnTo>
                  <a:pt x="43651" y="15535"/>
                </a:lnTo>
                <a:lnTo>
                  <a:pt x="43414" y="15159"/>
                </a:lnTo>
                <a:lnTo>
                  <a:pt x="43177" y="14809"/>
                </a:lnTo>
                <a:lnTo>
                  <a:pt x="42921" y="14475"/>
                </a:lnTo>
                <a:lnTo>
                  <a:pt x="42657" y="14157"/>
                </a:lnTo>
                <a:lnTo>
                  <a:pt x="42383" y="13857"/>
                </a:lnTo>
                <a:lnTo>
                  <a:pt x="42091" y="13573"/>
                </a:lnTo>
                <a:lnTo>
                  <a:pt x="41799" y="13314"/>
                </a:lnTo>
                <a:lnTo>
                  <a:pt x="41498" y="13063"/>
                </a:lnTo>
                <a:lnTo>
                  <a:pt x="41188" y="12829"/>
                </a:lnTo>
                <a:lnTo>
                  <a:pt x="40869" y="12612"/>
                </a:lnTo>
                <a:lnTo>
                  <a:pt x="40540" y="12412"/>
                </a:lnTo>
                <a:lnTo>
                  <a:pt x="40203" y="12228"/>
                </a:lnTo>
                <a:lnTo>
                  <a:pt x="39865" y="12052"/>
                </a:lnTo>
                <a:lnTo>
                  <a:pt x="39519" y="11894"/>
                </a:lnTo>
                <a:lnTo>
                  <a:pt x="39163" y="11752"/>
                </a:lnTo>
                <a:lnTo>
                  <a:pt x="38798" y="11618"/>
                </a:lnTo>
                <a:lnTo>
                  <a:pt x="38433" y="11493"/>
                </a:lnTo>
                <a:lnTo>
                  <a:pt x="38059" y="11393"/>
                </a:lnTo>
                <a:lnTo>
                  <a:pt x="37676" y="11292"/>
                </a:lnTo>
                <a:lnTo>
                  <a:pt x="37293" y="11209"/>
                </a:lnTo>
                <a:lnTo>
                  <a:pt x="36901" y="11142"/>
                </a:lnTo>
                <a:lnTo>
                  <a:pt x="36508" y="11075"/>
                </a:lnTo>
                <a:lnTo>
                  <a:pt x="36116" y="11025"/>
                </a:lnTo>
                <a:lnTo>
                  <a:pt x="35715" y="10983"/>
                </a:lnTo>
                <a:lnTo>
                  <a:pt x="35313" y="10950"/>
                </a:lnTo>
                <a:lnTo>
                  <a:pt x="34903" y="10933"/>
                </a:lnTo>
                <a:lnTo>
                  <a:pt x="34501" y="10916"/>
                </a:lnTo>
                <a:lnTo>
                  <a:pt x="34091" y="10908"/>
                </a:lnTo>
                <a:lnTo>
                  <a:pt x="33671" y="10916"/>
                </a:lnTo>
                <a:lnTo>
                  <a:pt x="33261" y="10925"/>
                </a:lnTo>
                <a:lnTo>
                  <a:pt x="32841" y="10942"/>
                </a:lnTo>
                <a:lnTo>
                  <a:pt x="32431" y="10967"/>
                </a:lnTo>
                <a:lnTo>
                  <a:pt x="32385" y="10967"/>
                </a:lnTo>
                <a:lnTo>
                  <a:pt x="32330" y="10983"/>
                </a:lnTo>
                <a:lnTo>
                  <a:pt x="32230" y="11025"/>
                </a:lnTo>
                <a:lnTo>
                  <a:pt x="32120" y="11084"/>
                </a:lnTo>
                <a:lnTo>
                  <a:pt x="32020" y="11150"/>
                </a:lnTo>
                <a:lnTo>
                  <a:pt x="31929" y="11226"/>
                </a:lnTo>
                <a:lnTo>
                  <a:pt x="31856" y="11309"/>
                </a:lnTo>
                <a:lnTo>
                  <a:pt x="31801" y="11393"/>
                </a:lnTo>
                <a:lnTo>
                  <a:pt x="31783" y="11434"/>
                </a:lnTo>
                <a:lnTo>
                  <a:pt x="31774" y="11468"/>
                </a:lnTo>
                <a:lnTo>
                  <a:pt x="31756" y="11685"/>
                </a:lnTo>
                <a:lnTo>
                  <a:pt x="31728" y="11894"/>
                </a:lnTo>
                <a:lnTo>
                  <a:pt x="31692" y="12094"/>
                </a:lnTo>
                <a:lnTo>
                  <a:pt x="31646" y="12295"/>
                </a:lnTo>
                <a:lnTo>
                  <a:pt x="31591" y="12487"/>
                </a:lnTo>
                <a:lnTo>
                  <a:pt x="31537" y="12679"/>
                </a:lnTo>
                <a:lnTo>
                  <a:pt x="31464" y="12871"/>
                </a:lnTo>
                <a:lnTo>
                  <a:pt x="31391" y="13055"/>
                </a:lnTo>
                <a:lnTo>
                  <a:pt x="31318" y="13230"/>
                </a:lnTo>
                <a:lnTo>
                  <a:pt x="31226" y="13405"/>
                </a:lnTo>
                <a:lnTo>
                  <a:pt x="31135" y="13581"/>
                </a:lnTo>
                <a:lnTo>
                  <a:pt x="31044" y="13748"/>
                </a:lnTo>
                <a:lnTo>
                  <a:pt x="30944" y="13915"/>
                </a:lnTo>
                <a:lnTo>
                  <a:pt x="30834" y="14074"/>
                </a:lnTo>
                <a:lnTo>
                  <a:pt x="30716" y="14232"/>
                </a:lnTo>
                <a:lnTo>
                  <a:pt x="30597" y="14383"/>
                </a:lnTo>
                <a:lnTo>
                  <a:pt x="30478" y="14541"/>
                </a:lnTo>
                <a:lnTo>
                  <a:pt x="30351" y="14683"/>
                </a:lnTo>
                <a:lnTo>
                  <a:pt x="30077" y="14976"/>
                </a:lnTo>
                <a:lnTo>
                  <a:pt x="29794" y="15260"/>
                </a:lnTo>
                <a:lnTo>
                  <a:pt x="29493" y="15527"/>
                </a:lnTo>
                <a:lnTo>
                  <a:pt x="29183" y="15786"/>
                </a:lnTo>
                <a:lnTo>
                  <a:pt x="28855" y="16036"/>
                </a:lnTo>
                <a:lnTo>
                  <a:pt x="28517" y="16287"/>
                </a:lnTo>
                <a:lnTo>
                  <a:pt x="28170" y="16521"/>
                </a:lnTo>
                <a:lnTo>
                  <a:pt x="27413" y="17030"/>
                </a:lnTo>
                <a:lnTo>
                  <a:pt x="26647" y="17523"/>
                </a:lnTo>
                <a:lnTo>
                  <a:pt x="25881" y="18016"/>
                </a:lnTo>
                <a:lnTo>
                  <a:pt x="25105" y="18500"/>
                </a:lnTo>
                <a:lnTo>
                  <a:pt x="24330" y="18976"/>
                </a:lnTo>
                <a:lnTo>
                  <a:pt x="23545" y="19453"/>
                </a:lnTo>
                <a:lnTo>
                  <a:pt x="21976" y="20388"/>
                </a:lnTo>
                <a:lnTo>
                  <a:pt x="21739" y="20530"/>
                </a:lnTo>
                <a:lnTo>
                  <a:pt x="21511" y="20672"/>
                </a:lnTo>
                <a:lnTo>
                  <a:pt x="21283" y="20822"/>
                </a:lnTo>
                <a:lnTo>
                  <a:pt x="21064" y="20973"/>
                </a:lnTo>
                <a:lnTo>
                  <a:pt x="20854" y="21131"/>
                </a:lnTo>
                <a:lnTo>
                  <a:pt x="20645" y="21298"/>
                </a:lnTo>
                <a:lnTo>
                  <a:pt x="20453" y="21465"/>
                </a:lnTo>
                <a:lnTo>
                  <a:pt x="20261" y="21641"/>
                </a:lnTo>
                <a:lnTo>
                  <a:pt x="20079" y="21825"/>
                </a:lnTo>
                <a:lnTo>
                  <a:pt x="19906" y="22008"/>
                </a:lnTo>
                <a:lnTo>
                  <a:pt x="19751" y="22209"/>
                </a:lnTo>
                <a:lnTo>
                  <a:pt x="19595" y="22418"/>
                </a:lnTo>
                <a:lnTo>
                  <a:pt x="19459" y="22626"/>
                </a:lnTo>
                <a:lnTo>
                  <a:pt x="19322" y="22852"/>
                </a:lnTo>
                <a:lnTo>
                  <a:pt x="19203" y="23094"/>
                </a:lnTo>
                <a:lnTo>
                  <a:pt x="19103" y="23336"/>
                </a:lnTo>
                <a:lnTo>
                  <a:pt x="19085" y="23378"/>
                </a:lnTo>
                <a:lnTo>
                  <a:pt x="19057" y="23412"/>
                </a:lnTo>
                <a:lnTo>
                  <a:pt x="18975" y="23487"/>
                </a:lnTo>
                <a:lnTo>
                  <a:pt x="18884" y="23554"/>
                </a:lnTo>
                <a:lnTo>
                  <a:pt x="18774" y="23612"/>
                </a:lnTo>
                <a:lnTo>
                  <a:pt x="18656" y="23662"/>
                </a:lnTo>
                <a:lnTo>
                  <a:pt x="18528" y="23704"/>
                </a:lnTo>
                <a:lnTo>
                  <a:pt x="18410" y="23729"/>
                </a:lnTo>
                <a:lnTo>
                  <a:pt x="18300" y="23737"/>
                </a:lnTo>
                <a:lnTo>
                  <a:pt x="17972" y="23762"/>
                </a:lnTo>
                <a:lnTo>
                  <a:pt x="17661" y="23796"/>
                </a:lnTo>
                <a:lnTo>
                  <a:pt x="17516" y="23821"/>
                </a:lnTo>
                <a:lnTo>
                  <a:pt x="17370" y="23854"/>
                </a:lnTo>
                <a:lnTo>
                  <a:pt x="17224" y="23888"/>
                </a:lnTo>
                <a:lnTo>
                  <a:pt x="17078" y="23929"/>
                </a:lnTo>
                <a:lnTo>
                  <a:pt x="16941" y="23971"/>
                </a:lnTo>
                <a:lnTo>
                  <a:pt x="16804" y="24021"/>
                </a:lnTo>
                <a:lnTo>
                  <a:pt x="16667" y="24071"/>
                </a:lnTo>
                <a:lnTo>
                  <a:pt x="16539" y="24130"/>
                </a:lnTo>
                <a:lnTo>
                  <a:pt x="16412" y="24197"/>
                </a:lnTo>
                <a:lnTo>
                  <a:pt x="16284" y="24264"/>
                </a:lnTo>
                <a:lnTo>
                  <a:pt x="16165" y="24330"/>
                </a:lnTo>
                <a:lnTo>
                  <a:pt x="16047" y="24406"/>
                </a:lnTo>
                <a:lnTo>
                  <a:pt x="15937" y="24489"/>
                </a:lnTo>
                <a:lnTo>
                  <a:pt x="15828" y="24573"/>
                </a:lnTo>
                <a:lnTo>
                  <a:pt x="15718" y="24656"/>
                </a:lnTo>
                <a:lnTo>
                  <a:pt x="15618" y="24748"/>
                </a:lnTo>
                <a:lnTo>
                  <a:pt x="15518" y="24840"/>
                </a:lnTo>
                <a:lnTo>
                  <a:pt x="15417" y="24940"/>
                </a:lnTo>
                <a:lnTo>
                  <a:pt x="15326" y="25049"/>
                </a:lnTo>
                <a:lnTo>
                  <a:pt x="15244" y="25157"/>
                </a:lnTo>
                <a:lnTo>
                  <a:pt x="15162" y="25266"/>
                </a:lnTo>
                <a:lnTo>
                  <a:pt x="15080" y="25383"/>
                </a:lnTo>
                <a:lnTo>
                  <a:pt x="15007" y="25500"/>
                </a:lnTo>
                <a:lnTo>
                  <a:pt x="14934" y="25625"/>
                </a:lnTo>
                <a:lnTo>
                  <a:pt x="14870" y="25759"/>
                </a:lnTo>
                <a:lnTo>
                  <a:pt x="14806" y="25884"/>
                </a:lnTo>
                <a:lnTo>
                  <a:pt x="14742" y="26018"/>
                </a:lnTo>
                <a:lnTo>
                  <a:pt x="14697" y="26159"/>
                </a:lnTo>
                <a:lnTo>
                  <a:pt x="14633" y="26335"/>
                </a:lnTo>
                <a:lnTo>
                  <a:pt x="14587" y="26510"/>
                </a:lnTo>
                <a:lnTo>
                  <a:pt x="14542" y="26686"/>
                </a:lnTo>
                <a:lnTo>
                  <a:pt x="14514" y="26861"/>
                </a:lnTo>
                <a:lnTo>
                  <a:pt x="14487" y="27036"/>
                </a:lnTo>
                <a:lnTo>
                  <a:pt x="14469" y="27212"/>
                </a:lnTo>
                <a:lnTo>
                  <a:pt x="14469" y="27387"/>
                </a:lnTo>
                <a:lnTo>
                  <a:pt x="14469" y="27563"/>
                </a:lnTo>
                <a:lnTo>
                  <a:pt x="14478" y="27730"/>
                </a:lnTo>
                <a:lnTo>
                  <a:pt x="14496" y="27905"/>
                </a:lnTo>
                <a:lnTo>
                  <a:pt x="14523" y="28072"/>
                </a:lnTo>
                <a:lnTo>
                  <a:pt x="14560" y="28239"/>
                </a:lnTo>
                <a:lnTo>
                  <a:pt x="14605" y="28406"/>
                </a:lnTo>
                <a:lnTo>
                  <a:pt x="14660" y="28573"/>
                </a:lnTo>
                <a:lnTo>
                  <a:pt x="14724" y="28732"/>
                </a:lnTo>
                <a:lnTo>
                  <a:pt x="14788" y="28899"/>
                </a:lnTo>
                <a:lnTo>
                  <a:pt x="14870" y="29058"/>
                </a:lnTo>
                <a:lnTo>
                  <a:pt x="14952" y="29216"/>
                </a:lnTo>
                <a:lnTo>
                  <a:pt x="15043" y="29367"/>
                </a:lnTo>
                <a:lnTo>
                  <a:pt x="15144" y="29525"/>
                </a:lnTo>
                <a:lnTo>
                  <a:pt x="15253" y="29676"/>
                </a:lnTo>
                <a:lnTo>
                  <a:pt x="15372" y="29826"/>
                </a:lnTo>
                <a:lnTo>
                  <a:pt x="15499" y="29977"/>
                </a:lnTo>
                <a:lnTo>
                  <a:pt x="15627" y="30118"/>
                </a:lnTo>
                <a:lnTo>
                  <a:pt x="15764" y="30260"/>
                </a:lnTo>
                <a:lnTo>
                  <a:pt x="15919" y="30394"/>
                </a:lnTo>
                <a:lnTo>
                  <a:pt x="16074" y="30536"/>
                </a:lnTo>
                <a:lnTo>
                  <a:pt x="16229" y="30670"/>
                </a:lnTo>
                <a:lnTo>
                  <a:pt x="16403" y="30795"/>
                </a:lnTo>
                <a:lnTo>
                  <a:pt x="16576" y="30929"/>
                </a:lnTo>
                <a:lnTo>
                  <a:pt x="16767" y="31046"/>
                </a:lnTo>
                <a:lnTo>
                  <a:pt x="16959" y="31171"/>
                </a:lnTo>
                <a:lnTo>
                  <a:pt x="17379" y="31421"/>
                </a:lnTo>
                <a:lnTo>
                  <a:pt x="17598" y="31563"/>
                </a:lnTo>
                <a:lnTo>
                  <a:pt x="17807" y="31705"/>
                </a:lnTo>
                <a:lnTo>
                  <a:pt x="17999" y="31856"/>
                </a:lnTo>
                <a:lnTo>
                  <a:pt x="18081" y="31931"/>
                </a:lnTo>
                <a:lnTo>
                  <a:pt x="18163" y="32014"/>
                </a:lnTo>
                <a:lnTo>
                  <a:pt x="18245" y="32098"/>
                </a:lnTo>
                <a:lnTo>
                  <a:pt x="18309" y="32182"/>
                </a:lnTo>
                <a:lnTo>
                  <a:pt x="18364" y="32273"/>
                </a:lnTo>
                <a:lnTo>
                  <a:pt x="18410" y="32365"/>
                </a:lnTo>
                <a:lnTo>
                  <a:pt x="18628" y="32808"/>
                </a:lnTo>
                <a:lnTo>
                  <a:pt x="18847" y="33251"/>
                </a:lnTo>
                <a:lnTo>
                  <a:pt x="19085" y="33685"/>
                </a:lnTo>
                <a:lnTo>
                  <a:pt x="19331" y="34119"/>
                </a:lnTo>
                <a:lnTo>
                  <a:pt x="19814" y="34996"/>
                </a:lnTo>
                <a:lnTo>
                  <a:pt x="20052" y="35431"/>
                </a:lnTo>
                <a:lnTo>
                  <a:pt x="20280" y="35873"/>
                </a:lnTo>
                <a:lnTo>
                  <a:pt x="20499" y="36324"/>
                </a:lnTo>
                <a:lnTo>
                  <a:pt x="20599" y="36550"/>
                </a:lnTo>
                <a:lnTo>
                  <a:pt x="20690" y="36775"/>
                </a:lnTo>
                <a:lnTo>
                  <a:pt x="20781" y="37001"/>
                </a:lnTo>
                <a:lnTo>
                  <a:pt x="20863" y="37235"/>
                </a:lnTo>
                <a:lnTo>
                  <a:pt x="20936" y="37469"/>
                </a:lnTo>
                <a:lnTo>
                  <a:pt x="21009" y="37702"/>
                </a:lnTo>
                <a:lnTo>
                  <a:pt x="21073" y="37945"/>
                </a:lnTo>
                <a:lnTo>
                  <a:pt x="21128" y="38178"/>
                </a:lnTo>
                <a:lnTo>
                  <a:pt x="21174" y="38429"/>
                </a:lnTo>
                <a:lnTo>
                  <a:pt x="21210" y="38671"/>
                </a:lnTo>
                <a:lnTo>
                  <a:pt x="21237" y="38922"/>
                </a:lnTo>
                <a:lnTo>
                  <a:pt x="21247" y="39172"/>
                </a:lnTo>
                <a:lnTo>
                  <a:pt x="21256" y="39431"/>
                </a:lnTo>
                <a:lnTo>
                  <a:pt x="21247" y="39690"/>
                </a:lnTo>
                <a:lnTo>
                  <a:pt x="21228" y="40375"/>
                </a:lnTo>
                <a:lnTo>
                  <a:pt x="21210" y="41060"/>
                </a:lnTo>
                <a:lnTo>
                  <a:pt x="21210" y="41745"/>
                </a:lnTo>
                <a:lnTo>
                  <a:pt x="21210" y="42430"/>
                </a:lnTo>
                <a:lnTo>
                  <a:pt x="21228" y="43791"/>
                </a:lnTo>
                <a:lnTo>
                  <a:pt x="21237" y="45161"/>
                </a:lnTo>
                <a:lnTo>
                  <a:pt x="20900" y="45161"/>
                </a:lnTo>
                <a:lnTo>
                  <a:pt x="20562" y="45144"/>
                </a:lnTo>
                <a:lnTo>
                  <a:pt x="20243" y="45128"/>
                </a:lnTo>
                <a:lnTo>
                  <a:pt x="19924" y="45094"/>
                </a:lnTo>
                <a:lnTo>
                  <a:pt x="19614" y="45061"/>
                </a:lnTo>
                <a:lnTo>
                  <a:pt x="19304" y="45019"/>
                </a:lnTo>
                <a:lnTo>
                  <a:pt x="19012" y="44961"/>
                </a:lnTo>
                <a:lnTo>
                  <a:pt x="18720" y="44902"/>
                </a:lnTo>
                <a:lnTo>
                  <a:pt x="18428" y="44827"/>
                </a:lnTo>
                <a:lnTo>
                  <a:pt x="18154" y="44752"/>
                </a:lnTo>
                <a:lnTo>
                  <a:pt x="17880" y="44660"/>
                </a:lnTo>
                <a:lnTo>
                  <a:pt x="17616" y="44568"/>
                </a:lnTo>
                <a:lnTo>
                  <a:pt x="17351" y="44459"/>
                </a:lnTo>
                <a:lnTo>
                  <a:pt x="17105" y="44343"/>
                </a:lnTo>
                <a:lnTo>
                  <a:pt x="16859" y="44226"/>
                </a:lnTo>
                <a:lnTo>
                  <a:pt x="16612" y="44092"/>
                </a:lnTo>
                <a:lnTo>
                  <a:pt x="16384" y="43950"/>
                </a:lnTo>
                <a:lnTo>
                  <a:pt x="16156" y="43800"/>
                </a:lnTo>
                <a:lnTo>
                  <a:pt x="15937" y="43649"/>
                </a:lnTo>
                <a:lnTo>
                  <a:pt x="15728" y="43482"/>
                </a:lnTo>
                <a:lnTo>
                  <a:pt x="15518" y="43307"/>
                </a:lnTo>
                <a:lnTo>
                  <a:pt x="15317" y="43123"/>
                </a:lnTo>
                <a:lnTo>
                  <a:pt x="15125" y="42931"/>
                </a:lnTo>
                <a:lnTo>
                  <a:pt x="14943" y="42722"/>
                </a:lnTo>
                <a:lnTo>
                  <a:pt x="14761" y="42513"/>
                </a:lnTo>
                <a:lnTo>
                  <a:pt x="14587" y="42296"/>
                </a:lnTo>
                <a:lnTo>
                  <a:pt x="14423" y="42062"/>
                </a:lnTo>
                <a:lnTo>
                  <a:pt x="14268" y="41828"/>
                </a:lnTo>
                <a:lnTo>
                  <a:pt x="14113" y="41578"/>
                </a:lnTo>
                <a:lnTo>
                  <a:pt x="13967" y="41327"/>
                </a:lnTo>
                <a:lnTo>
                  <a:pt x="13830" y="41060"/>
                </a:lnTo>
                <a:lnTo>
                  <a:pt x="13702" y="40784"/>
                </a:lnTo>
                <a:lnTo>
                  <a:pt x="13575" y="40492"/>
                </a:lnTo>
                <a:lnTo>
                  <a:pt x="13447" y="40191"/>
                </a:lnTo>
                <a:lnTo>
                  <a:pt x="13210" y="39590"/>
                </a:lnTo>
                <a:lnTo>
                  <a:pt x="12991" y="38989"/>
                </a:lnTo>
                <a:lnTo>
                  <a:pt x="12781" y="38379"/>
                </a:lnTo>
                <a:lnTo>
                  <a:pt x="12580" y="37761"/>
                </a:lnTo>
                <a:lnTo>
                  <a:pt x="12380" y="37143"/>
                </a:lnTo>
                <a:lnTo>
                  <a:pt x="11996" y="35915"/>
                </a:lnTo>
                <a:lnTo>
                  <a:pt x="11759" y="35147"/>
                </a:lnTo>
                <a:lnTo>
                  <a:pt x="11531" y="34387"/>
                </a:lnTo>
                <a:lnTo>
                  <a:pt x="11312" y="33618"/>
                </a:lnTo>
                <a:lnTo>
                  <a:pt x="11102" y="32850"/>
                </a:lnTo>
                <a:lnTo>
                  <a:pt x="10902" y="32081"/>
                </a:lnTo>
                <a:lnTo>
                  <a:pt x="10719" y="31313"/>
                </a:lnTo>
                <a:lnTo>
                  <a:pt x="10555" y="30544"/>
                </a:lnTo>
                <a:lnTo>
                  <a:pt x="10400" y="29768"/>
                </a:lnTo>
                <a:lnTo>
                  <a:pt x="10263" y="28991"/>
                </a:lnTo>
                <a:lnTo>
                  <a:pt x="10154" y="28206"/>
                </a:lnTo>
                <a:lnTo>
                  <a:pt x="10063" y="27429"/>
                </a:lnTo>
                <a:lnTo>
                  <a:pt x="10017" y="27036"/>
                </a:lnTo>
                <a:lnTo>
                  <a:pt x="9990" y="26644"/>
                </a:lnTo>
                <a:lnTo>
                  <a:pt x="9962" y="26243"/>
                </a:lnTo>
                <a:lnTo>
                  <a:pt x="9935" y="25850"/>
                </a:lnTo>
                <a:lnTo>
                  <a:pt x="9926" y="25458"/>
                </a:lnTo>
                <a:lnTo>
                  <a:pt x="9917" y="25057"/>
                </a:lnTo>
                <a:lnTo>
                  <a:pt x="9917" y="24664"/>
                </a:lnTo>
                <a:lnTo>
                  <a:pt x="9917" y="24264"/>
                </a:lnTo>
                <a:lnTo>
                  <a:pt x="9926" y="23871"/>
                </a:lnTo>
                <a:lnTo>
                  <a:pt x="9944" y="23470"/>
                </a:lnTo>
                <a:lnTo>
                  <a:pt x="9999" y="22635"/>
                </a:lnTo>
                <a:lnTo>
                  <a:pt x="10072" y="21800"/>
                </a:lnTo>
                <a:lnTo>
                  <a:pt x="10163" y="20973"/>
                </a:lnTo>
                <a:lnTo>
                  <a:pt x="10254" y="20137"/>
                </a:lnTo>
                <a:lnTo>
                  <a:pt x="10446" y="18475"/>
                </a:lnTo>
                <a:lnTo>
                  <a:pt x="10528" y="17640"/>
                </a:lnTo>
                <a:lnTo>
                  <a:pt x="10610" y="16813"/>
                </a:lnTo>
                <a:lnTo>
                  <a:pt x="10646" y="16429"/>
                </a:lnTo>
                <a:lnTo>
                  <a:pt x="10692" y="16053"/>
                </a:lnTo>
                <a:lnTo>
                  <a:pt x="10756" y="15677"/>
                </a:lnTo>
                <a:lnTo>
                  <a:pt x="10820" y="15310"/>
                </a:lnTo>
                <a:lnTo>
                  <a:pt x="10902" y="14951"/>
                </a:lnTo>
                <a:lnTo>
                  <a:pt x="10993" y="14592"/>
                </a:lnTo>
                <a:lnTo>
                  <a:pt x="11093" y="14241"/>
                </a:lnTo>
                <a:lnTo>
                  <a:pt x="11203" y="13898"/>
                </a:lnTo>
                <a:lnTo>
                  <a:pt x="11321" y="13556"/>
                </a:lnTo>
                <a:lnTo>
                  <a:pt x="11449" y="13213"/>
                </a:lnTo>
                <a:lnTo>
                  <a:pt x="11586" y="12879"/>
                </a:lnTo>
                <a:lnTo>
                  <a:pt x="11741" y="12554"/>
                </a:lnTo>
                <a:lnTo>
                  <a:pt x="11896" y="12228"/>
                </a:lnTo>
                <a:lnTo>
                  <a:pt x="12060" y="11910"/>
                </a:lnTo>
                <a:lnTo>
                  <a:pt x="12234" y="11593"/>
                </a:lnTo>
                <a:lnTo>
                  <a:pt x="12416" y="11284"/>
                </a:lnTo>
                <a:lnTo>
                  <a:pt x="12617" y="10983"/>
                </a:lnTo>
                <a:lnTo>
                  <a:pt x="12817" y="10674"/>
                </a:lnTo>
                <a:lnTo>
                  <a:pt x="13018" y="10382"/>
                </a:lnTo>
                <a:lnTo>
                  <a:pt x="13237" y="10090"/>
                </a:lnTo>
                <a:lnTo>
                  <a:pt x="13465" y="9797"/>
                </a:lnTo>
                <a:lnTo>
                  <a:pt x="13693" y="9513"/>
                </a:lnTo>
                <a:lnTo>
                  <a:pt x="13940" y="9238"/>
                </a:lnTo>
                <a:lnTo>
                  <a:pt x="14186" y="8962"/>
                </a:lnTo>
                <a:lnTo>
                  <a:pt x="14441" y="8686"/>
                </a:lnTo>
                <a:lnTo>
                  <a:pt x="14706" y="8419"/>
                </a:lnTo>
                <a:lnTo>
                  <a:pt x="14970" y="8160"/>
                </a:lnTo>
                <a:lnTo>
                  <a:pt x="15253" y="7901"/>
                </a:lnTo>
                <a:lnTo>
                  <a:pt x="15536" y="7642"/>
                </a:lnTo>
                <a:lnTo>
                  <a:pt x="15828" y="7392"/>
                </a:lnTo>
                <a:lnTo>
                  <a:pt x="16120" y="7141"/>
                </a:lnTo>
                <a:lnTo>
                  <a:pt x="16421" y="6899"/>
                </a:lnTo>
                <a:lnTo>
                  <a:pt x="16868" y="6557"/>
                </a:lnTo>
                <a:lnTo>
                  <a:pt x="17315" y="6222"/>
                </a:lnTo>
                <a:lnTo>
                  <a:pt x="17771" y="5897"/>
                </a:lnTo>
                <a:lnTo>
                  <a:pt x="18236" y="5579"/>
                </a:lnTo>
                <a:lnTo>
                  <a:pt x="18701" y="5270"/>
                </a:lnTo>
                <a:lnTo>
                  <a:pt x="19176" y="4961"/>
                </a:lnTo>
                <a:lnTo>
                  <a:pt x="20134" y="4352"/>
                </a:lnTo>
                <a:lnTo>
                  <a:pt x="21101" y="3759"/>
                </a:lnTo>
                <a:lnTo>
                  <a:pt x="22068" y="3166"/>
                </a:lnTo>
                <a:lnTo>
                  <a:pt x="23035" y="2573"/>
                </a:lnTo>
                <a:lnTo>
                  <a:pt x="23992" y="1971"/>
                </a:lnTo>
                <a:lnTo>
                  <a:pt x="24065" y="1929"/>
                </a:lnTo>
                <a:lnTo>
                  <a:pt x="24138" y="1888"/>
                </a:lnTo>
                <a:lnTo>
                  <a:pt x="24220" y="1854"/>
                </a:lnTo>
                <a:lnTo>
                  <a:pt x="24303" y="1829"/>
                </a:lnTo>
                <a:lnTo>
                  <a:pt x="24385" y="1804"/>
                </a:lnTo>
                <a:lnTo>
                  <a:pt x="24467" y="1787"/>
                </a:lnTo>
                <a:lnTo>
                  <a:pt x="24558" y="1779"/>
                </a:lnTo>
                <a:lnTo>
                  <a:pt x="24640" y="1771"/>
                </a:lnTo>
                <a:lnTo>
                  <a:pt x="25963" y="1721"/>
                </a:lnTo>
                <a:lnTo>
                  <a:pt x="26629" y="1704"/>
                </a:lnTo>
                <a:lnTo>
                  <a:pt x="27295" y="1687"/>
                </a:lnTo>
                <a:close/>
                <a:moveTo>
                  <a:pt x="22971" y="39223"/>
                </a:moveTo>
                <a:lnTo>
                  <a:pt x="23235" y="39532"/>
                </a:lnTo>
                <a:lnTo>
                  <a:pt x="23509" y="39832"/>
                </a:lnTo>
                <a:lnTo>
                  <a:pt x="23783" y="40116"/>
                </a:lnTo>
                <a:lnTo>
                  <a:pt x="24056" y="40392"/>
                </a:lnTo>
                <a:lnTo>
                  <a:pt x="24339" y="40651"/>
                </a:lnTo>
                <a:lnTo>
                  <a:pt x="24631" y="40901"/>
                </a:lnTo>
                <a:lnTo>
                  <a:pt x="24923" y="41135"/>
                </a:lnTo>
                <a:lnTo>
                  <a:pt x="25215" y="41361"/>
                </a:lnTo>
                <a:lnTo>
                  <a:pt x="25516" y="41578"/>
                </a:lnTo>
                <a:lnTo>
                  <a:pt x="25817" y="41778"/>
                </a:lnTo>
                <a:lnTo>
                  <a:pt x="26127" y="41970"/>
                </a:lnTo>
                <a:lnTo>
                  <a:pt x="26437" y="42146"/>
                </a:lnTo>
                <a:lnTo>
                  <a:pt x="26757" y="42313"/>
                </a:lnTo>
                <a:lnTo>
                  <a:pt x="27085" y="42472"/>
                </a:lnTo>
                <a:lnTo>
                  <a:pt x="27404" y="42614"/>
                </a:lnTo>
                <a:lnTo>
                  <a:pt x="27742" y="42747"/>
                </a:lnTo>
                <a:lnTo>
                  <a:pt x="28070" y="42864"/>
                </a:lnTo>
                <a:lnTo>
                  <a:pt x="28417" y="42981"/>
                </a:lnTo>
                <a:lnTo>
                  <a:pt x="28754" y="43081"/>
                </a:lnTo>
                <a:lnTo>
                  <a:pt x="29110" y="43165"/>
                </a:lnTo>
                <a:lnTo>
                  <a:pt x="29457" y="43240"/>
                </a:lnTo>
                <a:lnTo>
                  <a:pt x="29822" y="43307"/>
                </a:lnTo>
                <a:lnTo>
                  <a:pt x="30177" y="43365"/>
                </a:lnTo>
                <a:lnTo>
                  <a:pt x="30542" y="43415"/>
                </a:lnTo>
                <a:lnTo>
                  <a:pt x="30916" y="43449"/>
                </a:lnTo>
                <a:lnTo>
                  <a:pt x="31290" y="43474"/>
                </a:lnTo>
                <a:lnTo>
                  <a:pt x="31673" y="43491"/>
                </a:lnTo>
                <a:lnTo>
                  <a:pt x="32057" y="43491"/>
                </a:lnTo>
                <a:lnTo>
                  <a:pt x="32449" y="43482"/>
                </a:lnTo>
                <a:lnTo>
                  <a:pt x="32841" y="43466"/>
                </a:lnTo>
                <a:lnTo>
                  <a:pt x="33243" y="43440"/>
                </a:lnTo>
                <a:lnTo>
                  <a:pt x="33644" y="43407"/>
                </a:lnTo>
                <a:lnTo>
                  <a:pt x="33772" y="45136"/>
                </a:lnTo>
                <a:lnTo>
                  <a:pt x="33836" y="45946"/>
                </a:lnTo>
                <a:lnTo>
                  <a:pt x="33908" y="46740"/>
                </a:lnTo>
                <a:lnTo>
                  <a:pt x="33936" y="46965"/>
                </a:lnTo>
                <a:lnTo>
                  <a:pt x="33945" y="47174"/>
                </a:lnTo>
                <a:lnTo>
                  <a:pt x="33945" y="47358"/>
                </a:lnTo>
                <a:lnTo>
                  <a:pt x="33936" y="47525"/>
                </a:lnTo>
                <a:lnTo>
                  <a:pt x="33908" y="47675"/>
                </a:lnTo>
                <a:lnTo>
                  <a:pt x="33872" y="47809"/>
                </a:lnTo>
                <a:lnTo>
                  <a:pt x="33826" y="47934"/>
                </a:lnTo>
                <a:lnTo>
                  <a:pt x="33753" y="48051"/>
                </a:lnTo>
                <a:lnTo>
                  <a:pt x="33671" y="48160"/>
                </a:lnTo>
                <a:lnTo>
                  <a:pt x="33571" y="48251"/>
                </a:lnTo>
                <a:lnTo>
                  <a:pt x="33452" y="48343"/>
                </a:lnTo>
                <a:lnTo>
                  <a:pt x="33306" y="48435"/>
                </a:lnTo>
                <a:lnTo>
                  <a:pt x="33142" y="48519"/>
                </a:lnTo>
                <a:lnTo>
                  <a:pt x="32960" y="48602"/>
                </a:lnTo>
                <a:lnTo>
                  <a:pt x="32750" y="48694"/>
                </a:lnTo>
                <a:lnTo>
                  <a:pt x="32513" y="48778"/>
                </a:lnTo>
                <a:lnTo>
                  <a:pt x="32120" y="48911"/>
                </a:lnTo>
                <a:lnTo>
                  <a:pt x="31728" y="49028"/>
                </a:lnTo>
                <a:lnTo>
                  <a:pt x="31336" y="49128"/>
                </a:lnTo>
                <a:lnTo>
                  <a:pt x="30944" y="49204"/>
                </a:lnTo>
                <a:lnTo>
                  <a:pt x="30542" y="49270"/>
                </a:lnTo>
                <a:lnTo>
                  <a:pt x="30150" y="49320"/>
                </a:lnTo>
                <a:lnTo>
                  <a:pt x="29758" y="49346"/>
                </a:lnTo>
                <a:lnTo>
                  <a:pt x="29356" y="49362"/>
                </a:lnTo>
                <a:lnTo>
                  <a:pt x="28964" y="49371"/>
                </a:lnTo>
                <a:lnTo>
                  <a:pt x="28563" y="49354"/>
                </a:lnTo>
                <a:lnTo>
                  <a:pt x="28170" y="49320"/>
                </a:lnTo>
                <a:lnTo>
                  <a:pt x="27769" y="49279"/>
                </a:lnTo>
                <a:lnTo>
                  <a:pt x="27368" y="49229"/>
                </a:lnTo>
                <a:lnTo>
                  <a:pt x="26966" y="49153"/>
                </a:lnTo>
                <a:lnTo>
                  <a:pt x="26556" y="49070"/>
                </a:lnTo>
                <a:lnTo>
                  <a:pt x="26154" y="48978"/>
                </a:lnTo>
                <a:lnTo>
                  <a:pt x="25863" y="48903"/>
                </a:lnTo>
                <a:lnTo>
                  <a:pt x="25580" y="48811"/>
                </a:lnTo>
                <a:lnTo>
                  <a:pt x="25297" y="48719"/>
                </a:lnTo>
                <a:lnTo>
                  <a:pt x="25032" y="48611"/>
                </a:lnTo>
                <a:lnTo>
                  <a:pt x="24777" y="48502"/>
                </a:lnTo>
                <a:lnTo>
                  <a:pt x="24531" y="48377"/>
                </a:lnTo>
                <a:lnTo>
                  <a:pt x="24293" y="48251"/>
                </a:lnTo>
                <a:lnTo>
                  <a:pt x="24075" y="48109"/>
                </a:lnTo>
                <a:lnTo>
                  <a:pt x="23856" y="47959"/>
                </a:lnTo>
                <a:lnTo>
                  <a:pt x="23646" y="47792"/>
                </a:lnTo>
                <a:lnTo>
                  <a:pt x="23454" y="47625"/>
                </a:lnTo>
                <a:lnTo>
                  <a:pt x="23272" y="47441"/>
                </a:lnTo>
                <a:lnTo>
                  <a:pt x="23098" y="47249"/>
                </a:lnTo>
                <a:lnTo>
                  <a:pt x="22934" y="47040"/>
                </a:lnTo>
                <a:lnTo>
                  <a:pt x="22788" y="46823"/>
                </a:lnTo>
                <a:lnTo>
                  <a:pt x="22651" y="46598"/>
                </a:lnTo>
                <a:lnTo>
                  <a:pt x="22724" y="46372"/>
                </a:lnTo>
                <a:lnTo>
                  <a:pt x="22797" y="46155"/>
                </a:lnTo>
                <a:lnTo>
                  <a:pt x="22861" y="45938"/>
                </a:lnTo>
                <a:lnTo>
                  <a:pt x="22916" y="45712"/>
                </a:lnTo>
                <a:lnTo>
                  <a:pt x="22962" y="45495"/>
                </a:lnTo>
                <a:lnTo>
                  <a:pt x="22998" y="45270"/>
                </a:lnTo>
                <a:lnTo>
                  <a:pt x="23035" y="45044"/>
                </a:lnTo>
                <a:lnTo>
                  <a:pt x="23062" y="44827"/>
                </a:lnTo>
                <a:lnTo>
                  <a:pt x="23108" y="44376"/>
                </a:lnTo>
                <a:lnTo>
                  <a:pt x="23135" y="43925"/>
                </a:lnTo>
                <a:lnTo>
                  <a:pt x="23144" y="43474"/>
                </a:lnTo>
                <a:lnTo>
                  <a:pt x="23135" y="43023"/>
                </a:lnTo>
                <a:lnTo>
                  <a:pt x="23117" y="42563"/>
                </a:lnTo>
                <a:lnTo>
                  <a:pt x="23098" y="42096"/>
                </a:lnTo>
                <a:lnTo>
                  <a:pt x="23044" y="41160"/>
                </a:lnTo>
                <a:lnTo>
                  <a:pt x="23016" y="40684"/>
                </a:lnTo>
                <a:lnTo>
                  <a:pt x="22989" y="40200"/>
                </a:lnTo>
                <a:lnTo>
                  <a:pt x="22980" y="39715"/>
                </a:lnTo>
                <a:lnTo>
                  <a:pt x="22971" y="39223"/>
                </a:lnTo>
                <a:close/>
                <a:moveTo>
                  <a:pt x="28015" y="0"/>
                </a:moveTo>
                <a:lnTo>
                  <a:pt x="27623" y="8"/>
                </a:lnTo>
                <a:lnTo>
                  <a:pt x="27231" y="25"/>
                </a:lnTo>
                <a:lnTo>
                  <a:pt x="26839" y="42"/>
                </a:lnTo>
                <a:lnTo>
                  <a:pt x="26446" y="67"/>
                </a:lnTo>
                <a:lnTo>
                  <a:pt x="26054" y="100"/>
                </a:lnTo>
                <a:lnTo>
                  <a:pt x="25653" y="134"/>
                </a:lnTo>
                <a:lnTo>
                  <a:pt x="25251" y="175"/>
                </a:lnTo>
                <a:lnTo>
                  <a:pt x="25014" y="209"/>
                </a:lnTo>
                <a:lnTo>
                  <a:pt x="24786" y="242"/>
                </a:lnTo>
                <a:lnTo>
                  <a:pt x="24558" y="284"/>
                </a:lnTo>
                <a:lnTo>
                  <a:pt x="24330" y="334"/>
                </a:lnTo>
                <a:lnTo>
                  <a:pt x="24111" y="384"/>
                </a:lnTo>
                <a:lnTo>
                  <a:pt x="23901" y="443"/>
                </a:lnTo>
                <a:lnTo>
                  <a:pt x="23691" y="509"/>
                </a:lnTo>
                <a:lnTo>
                  <a:pt x="23482" y="576"/>
                </a:lnTo>
                <a:lnTo>
                  <a:pt x="23071" y="718"/>
                </a:lnTo>
                <a:lnTo>
                  <a:pt x="22679" y="877"/>
                </a:lnTo>
                <a:lnTo>
                  <a:pt x="22296" y="1052"/>
                </a:lnTo>
                <a:lnTo>
                  <a:pt x="21922" y="1236"/>
                </a:lnTo>
                <a:lnTo>
                  <a:pt x="21548" y="1428"/>
                </a:lnTo>
                <a:lnTo>
                  <a:pt x="21192" y="1629"/>
                </a:lnTo>
                <a:lnTo>
                  <a:pt x="20471" y="2038"/>
                </a:lnTo>
                <a:lnTo>
                  <a:pt x="19760" y="2447"/>
                </a:lnTo>
                <a:lnTo>
                  <a:pt x="19395" y="2648"/>
                </a:lnTo>
                <a:lnTo>
                  <a:pt x="19030" y="2840"/>
                </a:lnTo>
                <a:lnTo>
                  <a:pt x="18583" y="3074"/>
                </a:lnTo>
                <a:lnTo>
                  <a:pt x="18145" y="3324"/>
                </a:lnTo>
                <a:lnTo>
                  <a:pt x="17716" y="3575"/>
                </a:lnTo>
                <a:lnTo>
                  <a:pt x="17287" y="3825"/>
                </a:lnTo>
                <a:lnTo>
                  <a:pt x="16877" y="4093"/>
                </a:lnTo>
                <a:lnTo>
                  <a:pt x="16466" y="4360"/>
                </a:lnTo>
                <a:lnTo>
                  <a:pt x="16065" y="4644"/>
                </a:lnTo>
                <a:lnTo>
                  <a:pt x="15682" y="4928"/>
                </a:lnTo>
                <a:lnTo>
                  <a:pt x="15299" y="5220"/>
                </a:lnTo>
                <a:lnTo>
                  <a:pt x="14925" y="5513"/>
                </a:lnTo>
                <a:lnTo>
                  <a:pt x="14560" y="5822"/>
                </a:lnTo>
                <a:lnTo>
                  <a:pt x="14204" y="6131"/>
                </a:lnTo>
                <a:lnTo>
                  <a:pt x="13857" y="6456"/>
                </a:lnTo>
                <a:lnTo>
                  <a:pt x="13520" y="6782"/>
                </a:lnTo>
                <a:lnTo>
                  <a:pt x="13201" y="7116"/>
                </a:lnTo>
                <a:lnTo>
                  <a:pt x="12881" y="7459"/>
                </a:lnTo>
                <a:lnTo>
                  <a:pt x="12571" y="7801"/>
                </a:lnTo>
                <a:lnTo>
                  <a:pt x="12279" y="8160"/>
                </a:lnTo>
                <a:lnTo>
                  <a:pt x="11987" y="8528"/>
                </a:lnTo>
                <a:lnTo>
                  <a:pt x="11714" y="8895"/>
                </a:lnTo>
                <a:lnTo>
                  <a:pt x="11449" y="9271"/>
                </a:lnTo>
                <a:lnTo>
                  <a:pt x="11194" y="9664"/>
                </a:lnTo>
                <a:lnTo>
                  <a:pt x="10947" y="10056"/>
                </a:lnTo>
                <a:lnTo>
                  <a:pt x="10710" y="10457"/>
                </a:lnTo>
                <a:lnTo>
                  <a:pt x="10482" y="10866"/>
                </a:lnTo>
                <a:lnTo>
                  <a:pt x="10272" y="11284"/>
                </a:lnTo>
                <a:lnTo>
                  <a:pt x="10072" y="11710"/>
                </a:lnTo>
                <a:lnTo>
                  <a:pt x="9880" y="12136"/>
                </a:lnTo>
                <a:lnTo>
                  <a:pt x="9707" y="12579"/>
                </a:lnTo>
                <a:lnTo>
                  <a:pt x="9533" y="13030"/>
                </a:lnTo>
                <a:lnTo>
                  <a:pt x="9378" y="13489"/>
                </a:lnTo>
                <a:lnTo>
                  <a:pt x="9242" y="13948"/>
                </a:lnTo>
                <a:lnTo>
                  <a:pt x="9159" y="14249"/>
                </a:lnTo>
                <a:lnTo>
                  <a:pt x="9086" y="14541"/>
                </a:lnTo>
                <a:lnTo>
                  <a:pt x="9023" y="14842"/>
                </a:lnTo>
                <a:lnTo>
                  <a:pt x="8968" y="15151"/>
                </a:lnTo>
                <a:lnTo>
                  <a:pt x="8913" y="15452"/>
                </a:lnTo>
                <a:lnTo>
                  <a:pt x="8867" y="15761"/>
                </a:lnTo>
                <a:lnTo>
                  <a:pt x="8795" y="16371"/>
                </a:lnTo>
                <a:lnTo>
                  <a:pt x="8658" y="17607"/>
                </a:lnTo>
                <a:lnTo>
                  <a:pt x="8594" y="18225"/>
                </a:lnTo>
                <a:lnTo>
                  <a:pt x="8503" y="18834"/>
                </a:lnTo>
                <a:lnTo>
                  <a:pt x="8430" y="19369"/>
                </a:lnTo>
                <a:lnTo>
                  <a:pt x="8357" y="19904"/>
                </a:lnTo>
                <a:lnTo>
                  <a:pt x="8302" y="20430"/>
                </a:lnTo>
                <a:lnTo>
                  <a:pt x="8247" y="20964"/>
                </a:lnTo>
                <a:lnTo>
                  <a:pt x="8211" y="21499"/>
                </a:lnTo>
                <a:lnTo>
                  <a:pt x="8174" y="22025"/>
                </a:lnTo>
                <a:lnTo>
                  <a:pt x="8156" y="22560"/>
                </a:lnTo>
                <a:lnTo>
                  <a:pt x="8138" y="23086"/>
                </a:lnTo>
                <a:lnTo>
                  <a:pt x="8129" y="23612"/>
                </a:lnTo>
                <a:lnTo>
                  <a:pt x="8129" y="24138"/>
                </a:lnTo>
                <a:lnTo>
                  <a:pt x="8138" y="24664"/>
                </a:lnTo>
                <a:lnTo>
                  <a:pt x="8156" y="25199"/>
                </a:lnTo>
                <a:lnTo>
                  <a:pt x="8183" y="25725"/>
                </a:lnTo>
                <a:lnTo>
                  <a:pt x="8211" y="26243"/>
                </a:lnTo>
                <a:lnTo>
                  <a:pt x="8256" y="26769"/>
                </a:lnTo>
                <a:lnTo>
                  <a:pt x="8302" y="27295"/>
                </a:lnTo>
                <a:lnTo>
                  <a:pt x="8357" y="27822"/>
                </a:lnTo>
                <a:lnTo>
                  <a:pt x="8411" y="28348"/>
                </a:lnTo>
                <a:lnTo>
                  <a:pt x="8484" y="28866"/>
                </a:lnTo>
                <a:lnTo>
                  <a:pt x="8557" y="29392"/>
                </a:lnTo>
                <a:lnTo>
                  <a:pt x="8639" y="29910"/>
                </a:lnTo>
                <a:lnTo>
                  <a:pt x="8731" y="30436"/>
                </a:lnTo>
                <a:lnTo>
                  <a:pt x="8822" y="30954"/>
                </a:lnTo>
                <a:lnTo>
                  <a:pt x="8922" y="31472"/>
                </a:lnTo>
                <a:lnTo>
                  <a:pt x="9023" y="31989"/>
                </a:lnTo>
                <a:lnTo>
                  <a:pt x="9132" y="32516"/>
                </a:lnTo>
                <a:lnTo>
                  <a:pt x="9369" y="33551"/>
                </a:lnTo>
                <a:lnTo>
                  <a:pt x="9634" y="34587"/>
                </a:lnTo>
                <a:lnTo>
                  <a:pt x="9917" y="35614"/>
                </a:lnTo>
                <a:lnTo>
                  <a:pt x="10026" y="36024"/>
                </a:lnTo>
                <a:lnTo>
                  <a:pt x="10154" y="36433"/>
                </a:lnTo>
                <a:lnTo>
                  <a:pt x="10291" y="36834"/>
                </a:lnTo>
                <a:lnTo>
                  <a:pt x="10427" y="37235"/>
                </a:lnTo>
                <a:lnTo>
                  <a:pt x="10573" y="37636"/>
                </a:lnTo>
                <a:lnTo>
                  <a:pt x="10728" y="38036"/>
                </a:lnTo>
                <a:lnTo>
                  <a:pt x="11048" y="38830"/>
                </a:lnTo>
                <a:lnTo>
                  <a:pt x="11376" y="39623"/>
                </a:lnTo>
                <a:lnTo>
                  <a:pt x="11714" y="40417"/>
                </a:lnTo>
                <a:lnTo>
                  <a:pt x="12389" y="41995"/>
                </a:lnTo>
                <a:lnTo>
                  <a:pt x="12489" y="42238"/>
                </a:lnTo>
                <a:lnTo>
                  <a:pt x="12608" y="42472"/>
                </a:lnTo>
                <a:lnTo>
                  <a:pt x="12726" y="42697"/>
                </a:lnTo>
                <a:lnTo>
                  <a:pt x="12854" y="42923"/>
                </a:lnTo>
                <a:lnTo>
                  <a:pt x="12982" y="43140"/>
                </a:lnTo>
                <a:lnTo>
                  <a:pt x="13119" y="43349"/>
                </a:lnTo>
                <a:lnTo>
                  <a:pt x="13264" y="43549"/>
                </a:lnTo>
                <a:lnTo>
                  <a:pt x="13420" y="43741"/>
                </a:lnTo>
                <a:lnTo>
                  <a:pt x="13575" y="43933"/>
                </a:lnTo>
                <a:lnTo>
                  <a:pt x="13730" y="44109"/>
                </a:lnTo>
                <a:lnTo>
                  <a:pt x="13903" y="44284"/>
                </a:lnTo>
                <a:lnTo>
                  <a:pt x="14076" y="44459"/>
                </a:lnTo>
                <a:lnTo>
                  <a:pt x="14259" y="44618"/>
                </a:lnTo>
                <a:lnTo>
                  <a:pt x="14441" y="44777"/>
                </a:lnTo>
                <a:lnTo>
                  <a:pt x="14633" y="44927"/>
                </a:lnTo>
                <a:lnTo>
                  <a:pt x="14824" y="45069"/>
                </a:lnTo>
                <a:lnTo>
                  <a:pt x="15025" y="45203"/>
                </a:lnTo>
                <a:lnTo>
                  <a:pt x="15235" y="45336"/>
                </a:lnTo>
                <a:lnTo>
                  <a:pt x="15445" y="45462"/>
                </a:lnTo>
                <a:lnTo>
                  <a:pt x="15664" y="45579"/>
                </a:lnTo>
                <a:lnTo>
                  <a:pt x="15892" y="45696"/>
                </a:lnTo>
                <a:lnTo>
                  <a:pt x="16120" y="45804"/>
                </a:lnTo>
                <a:lnTo>
                  <a:pt x="16348" y="45904"/>
                </a:lnTo>
                <a:lnTo>
                  <a:pt x="16585" y="46005"/>
                </a:lnTo>
                <a:lnTo>
                  <a:pt x="16831" y="46096"/>
                </a:lnTo>
                <a:lnTo>
                  <a:pt x="17078" y="46180"/>
                </a:lnTo>
                <a:lnTo>
                  <a:pt x="17333" y="46255"/>
                </a:lnTo>
                <a:lnTo>
                  <a:pt x="17589" y="46330"/>
                </a:lnTo>
                <a:lnTo>
                  <a:pt x="17844" y="46397"/>
                </a:lnTo>
                <a:lnTo>
                  <a:pt x="18118" y="46464"/>
                </a:lnTo>
                <a:lnTo>
                  <a:pt x="18382" y="46522"/>
                </a:lnTo>
                <a:lnTo>
                  <a:pt x="18656" y="46573"/>
                </a:lnTo>
                <a:lnTo>
                  <a:pt x="18774" y="46598"/>
                </a:lnTo>
                <a:lnTo>
                  <a:pt x="18893" y="46639"/>
                </a:lnTo>
                <a:lnTo>
                  <a:pt x="19212" y="46740"/>
                </a:lnTo>
                <a:lnTo>
                  <a:pt x="16193" y="47700"/>
                </a:lnTo>
                <a:lnTo>
                  <a:pt x="14742" y="48168"/>
                </a:lnTo>
                <a:lnTo>
                  <a:pt x="13301" y="48636"/>
                </a:lnTo>
                <a:lnTo>
                  <a:pt x="12690" y="48853"/>
                </a:lnTo>
                <a:lnTo>
                  <a:pt x="12088" y="49078"/>
                </a:lnTo>
                <a:lnTo>
                  <a:pt x="11513" y="49312"/>
                </a:lnTo>
                <a:lnTo>
                  <a:pt x="10947" y="49563"/>
                </a:lnTo>
                <a:lnTo>
                  <a:pt x="10391" y="49822"/>
                </a:lnTo>
                <a:lnTo>
                  <a:pt x="9862" y="50097"/>
                </a:lnTo>
                <a:lnTo>
                  <a:pt x="9342" y="50381"/>
                </a:lnTo>
                <a:lnTo>
                  <a:pt x="8831" y="50682"/>
                </a:lnTo>
                <a:lnTo>
                  <a:pt x="8348" y="50991"/>
                </a:lnTo>
                <a:lnTo>
                  <a:pt x="7873" y="51308"/>
                </a:lnTo>
                <a:lnTo>
                  <a:pt x="7417" y="51642"/>
                </a:lnTo>
                <a:lnTo>
                  <a:pt x="6979" y="51985"/>
                </a:lnTo>
                <a:lnTo>
                  <a:pt x="6550" y="52344"/>
                </a:lnTo>
                <a:lnTo>
                  <a:pt x="6140" y="52712"/>
                </a:lnTo>
                <a:lnTo>
                  <a:pt x="5748" y="53096"/>
                </a:lnTo>
                <a:lnTo>
                  <a:pt x="5364" y="53488"/>
                </a:lnTo>
                <a:lnTo>
                  <a:pt x="5009" y="53898"/>
                </a:lnTo>
                <a:lnTo>
                  <a:pt x="4662" y="54315"/>
                </a:lnTo>
                <a:lnTo>
                  <a:pt x="4325" y="54741"/>
                </a:lnTo>
                <a:lnTo>
                  <a:pt x="4014" y="55192"/>
                </a:lnTo>
                <a:lnTo>
                  <a:pt x="3713" y="55643"/>
                </a:lnTo>
                <a:lnTo>
                  <a:pt x="3431" y="56111"/>
                </a:lnTo>
                <a:lnTo>
                  <a:pt x="3166" y="56595"/>
                </a:lnTo>
                <a:lnTo>
                  <a:pt x="2920" y="57088"/>
                </a:lnTo>
                <a:lnTo>
                  <a:pt x="2683" y="57589"/>
                </a:lnTo>
                <a:lnTo>
                  <a:pt x="2464" y="58107"/>
                </a:lnTo>
                <a:lnTo>
                  <a:pt x="2263" y="58642"/>
                </a:lnTo>
                <a:lnTo>
                  <a:pt x="2071" y="59185"/>
                </a:lnTo>
                <a:lnTo>
                  <a:pt x="1907" y="59736"/>
                </a:lnTo>
                <a:lnTo>
                  <a:pt x="1752" y="60304"/>
                </a:lnTo>
                <a:lnTo>
                  <a:pt x="1615" y="60888"/>
                </a:lnTo>
                <a:lnTo>
                  <a:pt x="1487" y="61481"/>
                </a:lnTo>
                <a:lnTo>
                  <a:pt x="1232" y="62809"/>
                </a:lnTo>
                <a:lnTo>
                  <a:pt x="958" y="64138"/>
                </a:lnTo>
                <a:lnTo>
                  <a:pt x="694" y="65466"/>
                </a:lnTo>
                <a:lnTo>
                  <a:pt x="575" y="66134"/>
                </a:lnTo>
                <a:lnTo>
                  <a:pt x="457" y="66794"/>
                </a:lnTo>
                <a:lnTo>
                  <a:pt x="347" y="67462"/>
                </a:lnTo>
                <a:lnTo>
                  <a:pt x="256" y="68130"/>
                </a:lnTo>
                <a:lnTo>
                  <a:pt x="165" y="68798"/>
                </a:lnTo>
                <a:lnTo>
                  <a:pt x="101" y="69475"/>
                </a:lnTo>
                <a:lnTo>
                  <a:pt x="46" y="70143"/>
                </a:lnTo>
                <a:lnTo>
                  <a:pt x="10" y="70819"/>
                </a:lnTo>
                <a:lnTo>
                  <a:pt x="1" y="71496"/>
                </a:lnTo>
                <a:lnTo>
                  <a:pt x="1" y="71838"/>
                </a:lnTo>
                <a:lnTo>
                  <a:pt x="1" y="72181"/>
                </a:lnTo>
                <a:lnTo>
                  <a:pt x="10" y="72523"/>
                </a:lnTo>
                <a:lnTo>
                  <a:pt x="19" y="72866"/>
                </a:lnTo>
                <a:lnTo>
                  <a:pt x="28" y="73041"/>
                </a:lnTo>
                <a:lnTo>
                  <a:pt x="46" y="73208"/>
                </a:lnTo>
                <a:lnTo>
                  <a:pt x="74" y="73375"/>
                </a:lnTo>
                <a:lnTo>
                  <a:pt x="119" y="73542"/>
                </a:lnTo>
                <a:lnTo>
                  <a:pt x="128" y="73584"/>
                </a:lnTo>
                <a:lnTo>
                  <a:pt x="156" y="73626"/>
                </a:lnTo>
                <a:lnTo>
                  <a:pt x="219" y="73709"/>
                </a:lnTo>
                <a:lnTo>
                  <a:pt x="302" y="73793"/>
                </a:lnTo>
                <a:lnTo>
                  <a:pt x="393" y="73876"/>
                </a:lnTo>
                <a:lnTo>
                  <a:pt x="502" y="73943"/>
                </a:lnTo>
                <a:lnTo>
                  <a:pt x="612" y="73993"/>
                </a:lnTo>
                <a:lnTo>
                  <a:pt x="712" y="74035"/>
                </a:lnTo>
                <a:lnTo>
                  <a:pt x="767" y="74043"/>
                </a:lnTo>
                <a:lnTo>
                  <a:pt x="812" y="74052"/>
                </a:lnTo>
                <a:lnTo>
                  <a:pt x="867" y="74052"/>
                </a:lnTo>
                <a:lnTo>
                  <a:pt x="913" y="74043"/>
                </a:lnTo>
                <a:lnTo>
                  <a:pt x="1022" y="74018"/>
                </a:lnTo>
                <a:lnTo>
                  <a:pt x="1132" y="73977"/>
                </a:lnTo>
                <a:lnTo>
                  <a:pt x="1232" y="73918"/>
                </a:lnTo>
                <a:lnTo>
                  <a:pt x="1332" y="73851"/>
                </a:lnTo>
                <a:lnTo>
                  <a:pt x="1433" y="73776"/>
                </a:lnTo>
                <a:lnTo>
                  <a:pt x="1506" y="73693"/>
                </a:lnTo>
                <a:lnTo>
                  <a:pt x="1570" y="73617"/>
                </a:lnTo>
                <a:lnTo>
                  <a:pt x="1633" y="73509"/>
                </a:lnTo>
                <a:lnTo>
                  <a:pt x="1679" y="73392"/>
                </a:lnTo>
                <a:lnTo>
                  <a:pt x="1725" y="73275"/>
                </a:lnTo>
                <a:lnTo>
                  <a:pt x="1752" y="73150"/>
                </a:lnTo>
                <a:lnTo>
                  <a:pt x="1779" y="73024"/>
                </a:lnTo>
                <a:lnTo>
                  <a:pt x="1798" y="72899"/>
                </a:lnTo>
                <a:lnTo>
                  <a:pt x="1816" y="72640"/>
                </a:lnTo>
                <a:lnTo>
                  <a:pt x="1880" y="71847"/>
                </a:lnTo>
                <a:lnTo>
                  <a:pt x="1962" y="71053"/>
                </a:lnTo>
                <a:lnTo>
                  <a:pt x="2053" y="70260"/>
                </a:lnTo>
                <a:lnTo>
                  <a:pt x="2153" y="69475"/>
                </a:lnTo>
                <a:lnTo>
                  <a:pt x="2263" y="68681"/>
                </a:lnTo>
                <a:lnTo>
                  <a:pt x="2381" y="67896"/>
                </a:lnTo>
                <a:lnTo>
                  <a:pt x="2509" y="67111"/>
                </a:lnTo>
                <a:lnTo>
                  <a:pt x="2655" y="66326"/>
                </a:lnTo>
                <a:lnTo>
                  <a:pt x="2801" y="65549"/>
                </a:lnTo>
                <a:lnTo>
                  <a:pt x="2956" y="64764"/>
                </a:lnTo>
                <a:lnTo>
                  <a:pt x="3120" y="63987"/>
                </a:lnTo>
                <a:lnTo>
                  <a:pt x="3303" y="63210"/>
                </a:lnTo>
                <a:lnTo>
                  <a:pt x="3485" y="62425"/>
                </a:lnTo>
                <a:lnTo>
                  <a:pt x="3668" y="61649"/>
                </a:lnTo>
                <a:lnTo>
                  <a:pt x="3868" y="60872"/>
                </a:lnTo>
                <a:lnTo>
                  <a:pt x="4069" y="60103"/>
                </a:lnTo>
                <a:lnTo>
                  <a:pt x="4169" y="59753"/>
                </a:lnTo>
                <a:lnTo>
                  <a:pt x="4270" y="59410"/>
                </a:lnTo>
                <a:lnTo>
                  <a:pt x="4388" y="59076"/>
                </a:lnTo>
                <a:lnTo>
                  <a:pt x="4516" y="58742"/>
                </a:lnTo>
                <a:lnTo>
                  <a:pt x="4644" y="58416"/>
                </a:lnTo>
                <a:lnTo>
                  <a:pt x="4781" y="58099"/>
                </a:lnTo>
                <a:lnTo>
                  <a:pt x="4936" y="57790"/>
                </a:lnTo>
                <a:lnTo>
                  <a:pt x="5091" y="57489"/>
                </a:lnTo>
                <a:lnTo>
                  <a:pt x="5255" y="57188"/>
                </a:lnTo>
                <a:lnTo>
                  <a:pt x="5428" y="56896"/>
                </a:lnTo>
                <a:lnTo>
                  <a:pt x="5611" y="56604"/>
                </a:lnTo>
                <a:lnTo>
                  <a:pt x="5793" y="56328"/>
                </a:lnTo>
                <a:lnTo>
                  <a:pt x="5994" y="56052"/>
                </a:lnTo>
                <a:lnTo>
                  <a:pt x="6195" y="55785"/>
                </a:lnTo>
                <a:lnTo>
                  <a:pt x="6414" y="55518"/>
                </a:lnTo>
                <a:lnTo>
                  <a:pt x="6633" y="55267"/>
                </a:lnTo>
                <a:lnTo>
                  <a:pt x="6861" y="55017"/>
                </a:lnTo>
                <a:lnTo>
                  <a:pt x="7098" y="54766"/>
                </a:lnTo>
                <a:lnTo>
                  <a:pt x="7335" y="54532"/>
                </a:lnTo>
                <a:lnTo>
                  <a:pt x="7590" y="54298"/>
                </a:lnTo>
                <a:lnTo>
                  <a:pt x="7846" y="54065"/>
                </a:lnTo>
                <a:lnTo>
                  <a:pt x="8119" y="53847"/>
                </a:lnTo>
                <a:lnTo>
                  <a:pt x="8393" y="53630"/>
                </a:lnTo>
                <a:lnTo>
                  <a:pt x="8676" y="53413"/>
                </a:lnTo>
                <a:lnTo>
                  <a:pt x="8959" y="53213"/>
                </a:lnTo>
                <a:lnTo>
                  <a:pt x="9260" y="53012"/>
                </a:lnTo>
                <a:lnTo>
                  <a:pt x="9561" y="52812"/>
                </a:lnTo>
                <a:lnTo>
                  <a:pt x="9871" y="52620"/>
                </a:lnTo>
                <a:lnTo>
                  <a:pt x="10190" y="52436"/>
                </a:lnTo>
                <a:lnTo>
                  <a:pt x="10519" y="52261"/>
                </a:lnTo>
                <a:lnTo>
                  <a:pt x="10856" y="52085"/>
                </a:lnTo>
                <a:lnTo>
                  <a:pt x="11194" y="51918"/>
                </a:lnTo>
                <a:lnTo>
                  <a:pt x="11759" y="51642"/>
                </a:lnTo>
                <a:lnTo>
                  <a:pt x="12334" y="51384"/>
                </a:lnTo>
                <a:lnTo>
                  <a:pt x="12918" y="51141"/>
                </a:lnTo>
                <a:lnTo>
                  <a:pt x="13502" y="50899"/>
                </a:lnTo>
                <a:lnTo>
                  <a:pt x="14086" y="50674"/>
                </a:lnTo>
                <a:lnTo>
                  <a:pt x="14678" y="50456"/>
                </a:lnTo>
                <a:lnTo>
                  <a:pt x="15271" y="50256"/>
                </a:lnTo>
                <a:lnTo>
                  <a:pt x="15874" y="50064"/>
                </a:lnTo>
                <a:lnTo>
                  <a:pt x="16476" y="49880"/>
                </a:lnTo>
                <a:lnTo>
                  <a:pt x="17087" y="49705"/>
                </a:lnTo>
                <a:lnTo>
                  <a:pt x="17698" y="49546"/>
                </a:lnTo>
                <a:lnTo>
                  <a:pt x="18309" y="49396"/>
                </a:lnTo>
                <a:lnTo>
                  <a:pt x="18930" y="49262"/>
                </a:lnTo>
                <a:lnTo>
                  <a:pt x="19559" y="49137"/>
                </a:lnTo>
                <a:lnTo>
                  <a:pt x="20179" y="49020"/>
                </a:lnTo>
                <a:lnTo>
                  <a:pt x="20818" y="48911"/>
                </a:lnTo>
                <a:lnTo>
                  <a:pt x="20991" y="48895"/>
                </a:lnTo>
                <a:lnTo>
                  <a:pt x="21174" y="48895"/>
                </a:lnTo>
                <a:lnTo>
                  <a:pt x="21365" y="48911"/>
                </a:lnTo>
                <a:lnTo>
                  <a:pt x="21557" y="48945"/>
                </a:lnTo>
                <a:lnTo>
                  <a:pt x="21748" y="48986"/>
                </a:lnTo>
                <a:lnTo>
                  <a:pt x="21931" y="49045"/>
                </a:lnTo>
                <a:lnTo>
                  <a:pt x="22095" y="49120"/>
                </a:lnTo>
                <a:lnTo>
                  <a:pt x="22168" y="49162"/>
                </a:lnTo>
                <a:lnTo>
                  <a:pt x="22241" y="49204"/>
                </a:lnTo>
                <a:lnTo>
                  <a:pt x="22560" y="49404"/>
                </a:lnTo>
                <a:lnTo>
                  <a:pt x="22870" y="49588"/>
                </a:lnTo>
                <a:lnTo>
                  <a:pt x="23190" y="49772"/>
                </a:lnTo>
                <a:lnTo>
                  <a:pt x="23509" y="49947"/>
                </a:lnTo>
                <a:lnTo>
                  <a:pt x="23828" y="50106"/>
                </a:lnTo>
                <a:lnTo>
                  <a:pt x="24148" y="50264"/>
                </a:lnTo>
                <a:lnTo>
                  <a:pt x="24467" y="50406"/>
                </a:lnTo>
                <a:lnTo>
                  <a:pt x="24795" y="50540"/>
                </a:lnTo>
                <a:lnTo>
                  <a:pt x="25114" y="50665"/>
                </a:lnTo>
                <a:lnTo>
                  <a:pt x="25443" y="50774"/>
                </a:lnTo>
                <a:lnTo>
                  <a:pt x="25771" y="50882"/>
                </a:lnTo>
                <a:lnTo>
                  <a:pt x="26100" y="50974"/>
                </a:lnTo>
                <a:lnTo>
                  <a:pt x="26428" y="51058"/>
                </a:lnTo>
                <a:lnTo>
                  <a:pt x="26766" y="51133"/>
                </a:lnTo>
                <a:lnTo>
                  <a:pt x="27094" y="51200"/>
                </a:lnTo>
                <a:lnTo>
                  <a:pt x="27432" y="51250"/>
                </a:lnTo>
                <a:lnTo>
                  <a:pt x="27769" y="51292"/>
                </a:lnTo>
                <a:lnTo>
                  <a:pt x="28107" y="51325"/>
                </a:lnTo>
                <a:lnTo>
                  <a:pt x="28453" y="51342"/>
                </a:lnTo>
                <a:lnTo>
                  <a:pt x="28791" y="51358"/>
                </a:lnTo>
                <a:lnTo>
                  <a:pt x="29137" y="51358"/>
                </a:lnTo>
                <a:lnTo>
                  <a:pt x="29484" y="51342"/>
                </a:lnTo>
                <a:lnTo>
                  <a:pt x="29831" y="51317"/>
                </a:lnTo>
                <a:lnTo>
                  <a:pt x="30177" y="51283"/>
                </a:lnTo>
                <a:lnTo>
                  <a:pt x="30524" y="51242"/>
                </a:lnTo>
                <a:lnTo>
                  <a:pt x="30880" y="51183"/>
                </a:lnTo>
                <a:lnTo>
                  <a:pt x="31226" y="51116"/>
                </a:lnTo>
                <a:lnTo>
                  <a:pt x="31582" y="51033"/>
                </a:lnTo>
                <a:lnTo>
                  <a:pt x="31938" y="50941"/>
                </a:lnTo>
                <a:lnTo>
                  <a:pt x="32303" y="50841"/>
                </a:lnTo>
                <a:lnTo>
                  <a:pt x="32659" y="50724"/>
                </a:lnTo>
                <a:lnTo>
                  <a:pt x="33024" y="50598"/>
                </a:lnTo>
                <a:lnTo>
                  <a:pt x="33151" y="50548"/>
                </a:lnTo>
                <a:lnTo>
                  <a:pt x="33279" y="50490"/>
                </a:lnTo>
                <a:lnTo>
                  <a:pt x="33525" y="50365"/>
                </a:lnTo>
                <a:lnTo>
                  <a:pt x="33763" y="50231"/>
                </a:lnTo>
                <a:lnTo>
                  <a:pt x="34000" y="50081"/>
                </a:lnTo>
                <a:lnTo>
                  <a:pt x="34465" y="49772"/>
                </a:lnTo>
                <a:lnTo>
                  <a:pt x="34702" y="49613"/>
                </a:lnTo>
                <a:lnTo>
                  <a:pt x="34939" y="49471"/>
                </a:lnTo>
                <a:lnTo>
                  <a:pt x="35122" y="49362"/>
                </a:lnTo>
                <a:lnTo>
                  <a:pt x="35313" y="49245"/>
                </a:lnTo>
                <a:lnTo>
                  <a:pt x="35405" y="49204"/>
                </a:lnTo>
                <a:lnTo>
                  <a:pt x="35505" y="49170"/>
                </a:lnTo>
                <a:lnTo>
                  <a:pt x="35587" y="49153"/>
                </a:lnTo>
                <a:lnTo>
                  <a:pt x="35678" y="49153"/>
                </a:lnTo>
                <a:lnTo>
                  <a:pt x="36171" y="49254"/>
                </a:lnTo>
                <a:lnTo>
                  <a:pt x="36673" y="49354"/>
                </a:lnTo>
                <a:lnTo>
                  <a:pt x="37165" y="49462"/>
                </a:lnTo>
                <a:lnTo>
                  <a:pt x="37649" y="49571"/>
                </a:lnTo>
                <a:lnTo>
                  <a:pt x="38132" y="49688"/>
                </a:lnTo>
                <a:lnTo>
                  <a:pt x="38616" y="49813"/>
                </a:lnTo>
                <a:lnTo>
                  <a:pt x="39099" y="49947"/>
                </a:lnTo>
                <a:lnTo>
                  <a:pt x="39564" y="50081"/>
                </a:lnTo>
                <a:lnTo>
                  <a:pt x="40039" y="50231"/>
                </a:lnTo>
                <a:lnTo>
                  <a:pt x="40504" y="50381"/>
                </a:lnTo>
                <a:lnTo>
                  <a:pt x="40960" y="50540"/>
                </a:lnTo>
                <a:lnTo>
                  <a:pt x="41416" y="50707"/>
                </a:lnTo>
                <a:lnTo>
                  <a:pt x="41863" y="50891"/>
                </a:lnTo>
                <a:lnTo>
                  <a:pt x="42310" y="51074"/>
                </a:lnTo>
                <a:lnTo>
                  <a:pt x="42748" y="51267"/>
                </a:lnTo>
                <a:lnTo>
                  <a:pt x="43177" y="51475"/>
                </a:lnTo>
                <a:lnTo>
                  <a:pt x="43606" y="51684"/>
                </a:lnTo>
                <a:lnTo>
                  <a:pt x="44025" y="51910"/>
                </a:lnTo>
                <a:lnTo>
                  <a:pt x="44436" y="52144"/>
                </a:lnTo>
                <a:lnTo>
                  <a:pt x="44837" y="52386"/>
                </a:lnTo>
                <a:lnTo>
                  <a:pt x="45239" y="52645"/>
                </a:lnTo>
                <a:lnTo>
                  <a:pt x="45631" y="52904"/>
                </a:lnTo>
                <a:lnTo>
                  <a:pt x="46014" y="53188"/>
                </a:lnTo>
                <a:lnTo>
                  <a:pt x="46397" y="53472"/>
                </a:lnTo>
                <a:lnTo>
                  <a:pt x="46762" y="53772"/>
                </a:lnTo>
                <a:lnTo>
                  <a:pt x="47127" y="54090"/>
                </a:lnTo>
                <a:lnTo>
                  <a:pt x="47483" y="54415"/>
                </a:lnTo>
                <a:lnTo>
                  <a:pt x="47829" y="54749"/>
                </a:lnTo>
                <a:lnTo>
                  <a:pt x="48167" y="55100"/>
                </a:lnTo>
                <a:lnTo>
                  <a:pt x="48495" y="55468"/>
                </a:lnTo>
                <a:lnTo>
                  <a:pt x="48814" y="55844"/>
                </a:lnTo>
                <a:lnTo>
                  <a:pt x="49125" y="56236"/>
                </a:lnTo>
                <a:lnTo>
                  <a:pt x="49307" y="56487"/>
                </a:lnTo>
                <a:lnTo>
                  <a:pt x="49480" y="56729"/>
                </a:lnTo>
                <a:lnTo>
                  <a:pt x="49654" y="56980"/>
                </a:lnTo>
                <a:lnTo>
                  <a:pt x="49827" y="57230"/>
                </a:lnTo>
                <a:lnTo>
                  <a:pt x="49982" y="57489"/>
                </a:lnTo>
                <a:lnTo>
                  <a:pt x="50137" y="57740"/>
                </a:lnTo>
                <a:lnTo>
                  <a:pt x="50292" y="57999"/>
                </a:lnTo>
                <a:lnTo>
                  <a:pt x="50438" y="58257"/>
                </a:lnTo>
                <a:lnTo>
                  <a:pt x="50712" y="58784"/>
                </a:lnTo>
                <a:lnTo>
                  <a:pt x="50967" y="59310"/>
                </a:lnTo>
                <a:lnTo>
                  <a:pt x="51205" y="59853"/>
                </a:lnTo>
                <a:lnTo>
                  <a:pt x="51423" y="60396"/>
                </a:lnTo>
                <a:lnTo>
                  <a:pt x="51624" y="60947"/>
                </a:lnTo>
                <a:lnTo>
                  <a:pt x="51807" y="61498"/>
                </a:lnTo>
                <a:lnTo>
                  <a:pt x="51980" y="62058"/>
                </a:lnTo>
                <a:lnTo>
                  <a:pt x="52126" y="62626"/>
                </a:lnTo>
                <a:lnTo>
                  <a:pt x="52263" y="63202"/>
                </a:lnTo>
                <a:lnTo>
                  <a:pt x="52390" y="63770"/>
                </a:lnTo>
                <a:lnTo>
                  <a:pt x="52500" y="64355"/>
                </a:lnTo>
                <a:lnTo>
                  <a:pt x="52600" y="64939"/>
                </a:lnTo>
                <a:lnTo>
                  <a:pt x="52901" y="66927"/>
                </a:lnTo>
                <a:lnTo>
                  <a:pt x="53202" y="68923"/>
                </a:lnTo>
                <a:lnTo>
                  <a:pt x="53804" y="72916"/>
                </a:lnTo>
                <a:lnTo>
                  <a:pt x="53823" y="73074"/>
                </a:lnTo>
                <a:lnTo>
                  <a:pt x="53859" y="73242"/>
                </a:lnTo>
                <a:lnTo>
                  <a:pt x="53877" y="73317"/>
                </a:lnTo>
                <a:lnTo>
                  <a:pt x="53905" y="73392"/>
                </a:lnTo>
                <a:lnTo>
                  <a:pt x="53941" y="73459"/>
                </a:lnTo>
                <a:lnTo>
                  <a:pt x="53987" y="73526"/>
                </a:lnTo>
                <a:lnTo>
                  <a:pt x="54060" y="73609"/>
                </a:lnTo>
                <a:lnTo>
                  <a:pt x="54142" y="73693"/>
                </a:lnTo>
                <a:lnTo>
                  <a:pt x="54233" y="73776"/>
                </a:lnTo>
                <a:lnTo>
                  <a:pt x="54334" y="73851"/>
                </a:lnTo>
                <a:lnTo>
                  <a:pt x="54425" y="73918"/>
                </a:lnTo>
                <a:lnTo>
                  <a:pt x="54516" y="73960"/>
                </a:lnTo>
                <a:lnTo>
                  <a:pt x="54562" y="73977"/>
                </a:lnTo>
                <a:lnTo>
                  <a:pt x="54607" y="73993"/>
                </a:lnTo>
                <a:lnTo>
                  <a:pt x="54689" y="73993"/>
                </a:lnTo>
                <a:lnTo>
                  <a:pt x="54735" y="73977"/>
                </a:lnTo>
                <a:lnTo>
                  <a:pt x="54771" y="73960"/>
                </a:lnTo>
                <a:lnTo>
                  <a:pt x="54863" y="73910"/>
                </a:lnTo>
                <a:lnTo>
                  <a:pt x="54945" y="73835"/>
                </a:lnTo>
                <a:lnTo>
                  <a:pt x="55027" y="73751"/>
                </a:lnTo>
                <a:lnTo>
                  <a:pt x="55100" y="73659"/>
                </a:lnTo>
                <a:lnTo>
                  <a:pt x="55164" y="73559"/>
                </a:lnTo>
                <a:lnTo>
                  <a:pt x="55209" y="73450"/>
                </a:lnTo>
                <a:lnTo>
                  <a:pt x="55237" y="73358"/>
                </a:lnTo>
                <a:lnTo>
                  <a:pt x="55264" y="73191"/>
                </a:lnTo>
                <a:lnTo>
                  <a:pt x="55291" y="73016"/>
                </a:lnTo>
                <a:lnTo>
                  <a:pt x="55301" y="72849"/>
                </a:lnTo>
                <a:lnTo>
                  <a:pt x="55310" y="72674"/>
                </a:lnTo>
                <a:lnTo>
                  <a:pt x="55310" y="72498"/>
                </a:lnTo>
                <a:lnTo>
                  <a:pt x="55301" y="72331"/>
                </a:lnTo>
                <a:lnTo>
                  <a:pt x="55291" y="72156"/>
                </a:lnTo>
                <a:lnTo>
                  <a:pt x="55273" y="71989"/>
                </a:lnTo>
                <a:lnTo>
                  <a:pt x="55191" y="71337"/>
                </a:lnTo>
                <a:lnTo>
                  <a:pt x="55118" y="70686"/>
                </a:lnTo>
                <a:lnTo>
                  <a:pt x="54981" y="69391"/>
                </a:lnTo>
                <a:lnTo>
                  <a:pt x="54844" y="68088"/>
                </a:lnTo>
                <a:lnTo>
                  <a:pt x="54708" y="66785"/>
                </a:lnTo>
                <a:lnTo>
                  <a:pt x="54625" y="66134"/>
                </a:lnTo>
                <a:lnTo>
                  <a:pt x="54543" y="65491"/>
                </a:lnTo>
                <a:lnTo>
                  <a:pt x="54452" y="64839"/>
                </a:lnTo>
                <a:lnTo>
                  <a:pt x="54343" y="64196"/>
                </a:lnTo>
                <a:lnTo>
                  <a:pt x="54233" y="63561"/>
                </a:lnTo>
                <a:lnTo>
                  <a:pt x="54105" y="62918"/>
                </a:lnTo>
                <a:lnTo>
                  <a:pt x="53960" y="62292"/>
                </a:lnTo>
                <a:lnTo>
                  <a:pt x="53795" y="61657"/>
                </a:lnTo>
                <a:lnTo>
                  <a:pt x="53695" y="61289"/>
                </a:lnTo>
                <a:lnTo>
                  <a:pt x="53585" y="60930"/>
                </a:lnTo>
                <a:lnTo>
                  <a:pt x="53467" y="60571"/>
                </a:lnTo>
                <a:lnTo>
                  <a:pt x="53348" y="60220"/>
                </a:lnTo>
                <a:lnTo>
                  <a:pt x="53230" y="59869"/>
                </a:lnTo>
                <a:lnTo>
                  <a:pt x="53093" y="59527"/>
                </a:lnTo>
                <a:lnTo>
                  <a:pt x="52965" y="59185"/>
                </a:lnTo>
                <a:lnTo>
                  <a:pt x="52819" y="58850"/>
                </a:lnTo>
                <a:lnTo>
                  <a:pt x="52673" y="58525"/>
                </a:lnTo>
                <a:lnTo>
                  <a:pt x="52527" y="58199"/>
                </a:lnTo>
                <a:lnTo>
                  <a:pt x="52372" y="57882"/>
                </a:lnTo>
                <a:lnTo>
                  <a:pt x="52208" y="57564"/>
                </a:lnTo>
                <a:lnTo>
                  <a:pt x="52044" y="57255"/>
                </a:lnTo>
                <a:lnTo>
                  <a:pt x="51870" y="56946"/>
                </a:lnTo>
                <a:lnTo>
                  <a:pt x="51697" y="56645"/>
                </a:lnTo>
                <a:lnTo>
                  <a:pt x="51515" y="56353"/>
                </a:lnTo>
                <a:lnTo>
                  <a:pt x="51332" y="56061"/>
                </a:lnTo>
                <a:lnTo>
                  <a:pt x="51141" y="55777"/>
                </a:lnTo>
                <a:lnTo>
                  <a:pt x="50940" y="55493"/>
                </a:lnTo>
                <a:lnTo>
                  <a:pt x="50739" y="55217"/>
                </a:lnTo>
                <a:lnTo>
                  <a:pt x="50539" y="54942"/>
                </a:lnTo>
                <a:lnTo>
                  <a:pt x="50329" y="54674"/>
                </a:lnTo>
                <a:lnTo>
                  <a:pt x="50110" y="54415"/>
                </a:lnTo>
                <a:lnTo>
                  <a:pt x="49891" y="54156"/>
                </a:lnTo>
                <a:lnTo>
                  <a:pt x="49663" y="53898"/>
                </a:lnTo>
                <a:lnTo>
                  <a:pt x="49435" y="53647"/>
                </a:lnTo>
                <a:lnTo>
                  <a:pt x="49198" y="53405"/>
                </a:lnTo>
                <a:lnTo>
                  <a:pt x="48951" y="53163"/>
                </a:lnTo>
                <a:lnTo>
                  <a:pt x="48714" y="52929"/>
                </a:lnTo>
                <a:lnTo>
                  <a:pt x="48459" y="52695"/>
                </a:lnTo>
                <a:lnTo>
                  <a:pt x="48203" y="52469"/>
                </a:lnTo>
                <a:lnTo>
                  <a:pt x="47948" y="52252"/>
                </a:lnTo>
                <a:lnTo>
                  <a:pt x="47683" y="52035"/>
                </a:lnTo>
                <a:lnTo>
                  <a:pt x="47410" y="51818"/>
                </a:lnTo>
                <a:lnTo>
                  <a:pt x="47136" y="51609"/>
                </a:lnTo>
                <a:lnTo>
                  <a:pt x="46862" y="51409"/>
                </a:lnTo>
                <a:lnTo>
                  <a:pt x="46579" y="51208"/>
                </a:lnTo>
                <a:lnTo>
                  <a:pt x="46288" y="51016"/>
                </a:lnTo>
                <a:lnTo>
                  <a:pt x="45996" y="50824"/>
                </a:lnTo>
                <a:lnTo>
                  <a:pt x="45695" y="50640"/>
                </a:lnTo>
                <a:lnTo>
                  <a:pt x="45394" y="50456"/>
                </a:lnTo>
                <a:lnTo>
                  <a:pt x="45093" y="50281"/>
                </a:lnTo>
                <a:lnTo>
                  <a:pt x="44782" y="50106"/>
                </a:lnTo>
                <a:lnTo>
                  <a:pt x="44463" y="49939"/>
                </a:lnTo>
                <a:lnTo>
                  <a:pt x="44144" y="49780"/>
                </a:lnTo>
                <a:lnTo>
                  <a:pt x="43825" y="49613"/>
                </a:lnTo>
                <a:lnTo>
                  <a:pt x="43487" y="49462"/>
                </a:lnTo>
                <a:lnTo>
                  <a:pt x="43159" y="49312"/>
                </a:lnTo>
                <a:lnTo>
                  <a:pt x="42821" y="49170"/>
                </a:lnTo>
                <a:lnTo>
                  <a:pt x="42474" y="49028"/>
                </a:lnTo>
                <a:lnTo>
                  <a:pt x="42128" y="48886"/>
                </a:lnTo>
                <a:lnTo>
                  <a:pt x="41781" y="48753"/>
                </a:lnTo>
                <a:lnTo>
                  <a:pt x="41425" y="48627"/>
                </a:lnTo>
                <a:lnTo>
                  <a:pt x="41060" y="48502"/>
                </a:lnTo>
                <a:lnTo>
                  <a:pt x="40705" y="48385"/>
                </a:lnTo>
                <a:lnTo>
                  <a:pt x="40331" y="48268"/>
                </a:lnTo>
                <a:lnTo>
                  <a:pt x="39957" y="48160"/>
                </a:lnTo>
                <a:lnTo>
                  <a:pt x="39583" y="48051"/>
                </a:lnTo>
                <a:lnTo>
                  <a:pt x="39199" y="47951"/>
                </a:lnTo>
                <a:lnTo>
                  <a:pt x="38816" y="47850"/>
                </a:lnTo>
                <a:lnTo>
                  <a:pt x="38424" y="47759"/>
                </a:lnTo>
                <a:lnTo>
                  <a:pt x="38032" y="47675"/>
                </a:lnTo>
                <a:lnTo>
                  <a:pt x="37630" y="47583"/>
                </a:lnTo>
                <a:lnTo>
                  <a:pt x="37229" y="47508"/>
                </a:lnTo>
                <a:lnTo>
                  <a:pt x="37019" y="47475"/>
                </a:lnTo>
                <a:lnTo>
                  <a:pt x="36809" y="47450"/>
                </a:lnTo>
                <a:lnTo>
                  <a:pt x="36590" y="47441"/>
                </a:lnTo>
                <a:lnTo>
                  <a:pt x="36381" y="47433"/>
                </a:lnTo>
                <a:lnTo>
                  <a:pt x="35943" y="47425"/>
                </a:lnTo>
                <a:lnTo>
                  <a:pt x="35514" y="47416"/>
                </a:lnTo>
                <a:lnTo>
                  <a:pt x="35532" y="47166"/>
                </a:lnTo>
                <a:lnTo>
                  <a:pt x="36508" y="47257"/>
                </a:lnTo>
                <a:lnTo>
                  <a:pt x="37475" y="47341"/>
                </a:lnTo>
                <a:lnTo>
                  <a:pt x="37813" y="47374"/>
                </a:lnTo>
                <a:lnTo>
                  <a:pt x="38150" y="47391"/>
                </a:lnTo>
                <a:lnTo>
                  <a:pt x="38479" y="47399"/>
                </a:lnTo>
                <a:lnTo>
                  <a:pt x="38807" y="47408"/>
                </a:lnTo>
                <a:lnTo>
                  <a:pt x="39136" y="47408"/>
                </a:lnTo>
                <a:lnTo>
                  <a:pt x="39455" y="47399"/>
                </a:lnTo>
                <a:lnTo>
                  <a:pt x="39774" y="47383"/>
                </a:lnTo>
                <a:lnTo>
                  <a:pt x="40084" y="47358"/>
                </a:lnTo>
                <a:lnTo>
                  <a:pt x="40404" y="47333"/>
                </a:lnTo>
                <a:lnTo>
                  <a:pt x="40705" y="47291"/>
                </a:lnTo>
                <a:lnTo>
                  <a:pt x="41015" y="47241"/>
                </a:lnTo>
                <a:lnTo>
                  <a:pt x="41316" y="47182"/>
                </a:lnTo>
                <a:lnTo>
                  <a:pt x="41608" y="47124"/>
                </a:lnTo>
                <a:lnTo>
                  <a:pt x="41900" y="47049"/>
                </a:lnTo>
                <a:lnTo>
                  <a:pt x="42192" y="46965"/>
                </a:lnTo>
                <a:lnTo>
                  <a:pt x="42484" y="46873"/>
                </a:lnTo>
                <a:lnTo>
                  <a:pt x="42766" y="46773"/>
                </a:lnTo>
                <a:lnTo>
                  <a:pt x="43040" y="46664"/>
                </a:lnTo>
                <a:lnTo>
                  <a:pt x="43314" y="46548"/>
                </a:lnTo>
                <a:lnTo>
                  <a:pt x="43587" y="46422"/>
                </a:lnTo>
                <a:lnTo>
                  <a:pt x="43852" y="46280"/>
                </a:lnTo>
                <a:lnTo>
                  <a:pt x="44116" y="46138"/>
                </a:lnTo>
                <a:lnTo>
                  <a:pt x="44372" y="45980"/>
                </a:lnTo>
                <a:lnTo>
                  <a:pt x="44627" y="45813"/>
                </a:lnTo>
                <a:lnTo>
                  <a:pt x="44874" y="45629"/>
                </a:lnTo>
                <a:lnTo>
                  <a:pt x="45120" y="45437"/>
                </a:lnTo>
                <a:lnTo>
                  <a:pt x="45357" y="45236"/>
                </a:lnTo>
                <a:lnTo>
                  <a:pt x="45594" y="45027"/>
                </a:lnTo>
                <a:lnTo>
                  <a:pt x="45822" y="44802"/>
                </a:lnTo>
                <a:lnTo>
                  <a:pt x="46050" y="44568"/>
                </a:lnTo>
                <a:lnTo>
                  <a:pt x="46278" y="44326"/>
                </a:lnTo>
                <a:lnTo>
                  <a:pt x="46497" y="44067"/>
                </a:lnTo>
                <a:lnTo>
                  <a:pt x="46662" y="43858"/>
                </a:lnTo>
                <a:lnTo>
                  <a:pt x="46817" y="43649"/>
                </a:lnTo>
                <a:lnTo>
                  <a:pt x="46981" y="43440"/>
                </a:lnTo>
                <a:lnTo>
                  <a:pt x="47127" y="43223"/>
                </a:lnTo>
                <a:lnTo>
                  <a:pt x="47273" y="43006"/>
                </a:lnTo>
                <a:lnTo>
                  <a:pt x="47410" y="42789"/>
                </a:lnTo>
                <a:lnTo>
                  <a:pt x="47674" y="42355"/>
                </a:lnTo>
                <a:lnTo>
                  <a:pt x="47920" y="41912"/>
                </a:lnTo>
                <a:lnTo>
                  <a:pt x="48139" y="41461"/>
                </a:lnTo>
                <a:lnTo>
                  <a:pt x="48340" y="41002"/>
                </a:lnTo>
                <a:lnTo>
                  <a:pt x="48532" y="40542"/>
                </a:lnTo>
                <a:lnTo>
                  <a:pt x="48696" y="40074"/>
                </a:lnTo>
                <a:lnTo>
                  <a:pt x="48842" y="39598"/>
                </a:lnTo>
                <a:lnTo>
                  <a:pt x="48970" y="39122"/>
                </a:lnTo>
                <a:lnTo>
                  <a:pt x="49088" y="38638"/>
                </a:lnTo>
                <a:lnTo>
                  <a:pt x="49188" y="38153"/>
                </a:lnTo>
                <a:lnTo>
                  <a:pt x="49271" y="37661"/>
                </a:lnTo>
                <a:lnTo>
                  <a:pt x="49334" y="37160"/>
                </a:lnTo>
                <a:lnTo>
                  <a:pt x="49380" y="36667"/>
                </a:lnTo>
                <a:lnTo>
                  <a:pt x="49663" y="33560"/>
                </a:lnTo>
                <a:lnTo>
                  <a:pt x="49800" y="31998"/>
                </a:lnTo>
                <a:lnTo>
                  <a:pt x="49927" y="30444"/>
                </a:lnTo>
                <a:lnTo>
                  <a:pt x="49982" y="29667"/>
                </a:lnTo>
                <a:lnTo>
                  <a:pt x="50037" y="28891"/>
                </a:lnTo>
                <a:lnTo>
                  <a:pt x="50082" y="28114"/>
                </a:lnTo>
                <a:lnTo>
                  <a:pt x="50119" y="27337"/>
                </a:lnTo>
                <a:lnTo>
                  <a:pt x="50146" y="26560"/>
                </a:lnTo>
                <a:lnTo>
                  <a:pt x="50174" y="25784"/>
                </a:lnTo>
                <a:lnTo>
                  <a:pt x="50183" y="25007"/>
                </a:lnTo>
                <a:lnTo>
                  <a:pt x="50183" y="24222"/>
                </a:lnTo>
                <a:lnTo>
                  <a:pt x="50174" y="23387"/>
                </a:lnTo>
                <a:lnTo>
                  <a:pt x="50146" y="22551"/>
                </a:lnTo>
                <a:lnTo>
                  <a:pt x="50110" y="21724"/>
                </a:lnTo>
                <a:lnTo>
                  <a:pt x="50046" y="20889"/>
                </a:lnTo>
                <a:lnTo>
                  <a:pt x="49973" y="20062"/>
                </a:lnTo>
                <a:lnTo>
                  <a:pt x="49882" y="19227"/>
                </a:lnTo>
                <a:lnTo>
                  <a:pt x="49772" y="18400"/>
                </a:lnTo>
                <a:lnTo>
                  <a:pt x="49645" y="17582"/>
                </a:lnTo>
                <a:lnTo>
                  <a:pt x="49490" y="16755"/>
                </a:lnTo>
                <a:lnTo>
                  <a:pt x="49325" y="15936"/>
                </a:lnTo>
                <a:lnTo>
                  <a:pt x="49134" y="15118"/>
                </a:lnTo>
                <a:lnTo>
                  <a:pt x="48924" y="14308"/>
                </a:lnTo>
                <a:lnTo>
                  <a:pt x="48805" y="13898"/>
                </a:lnTo>
                <a:lnTo>
                  <a:pt x="48687" y="13497"/>
                </a:lnTo>
                <a:lnTo>
                  <a:pt x="48568" y="13088"/>
                </a:lnTo>
                <a:lnTo>
                  <a:pt x="48431" y="12687"/>
                </a:lnTo>
                <a:lnTo>
                  <a:pt x="48295" y="12286"/>
                </a:lnTo>
                <a:lnTo>
                  <a:pt x="48158" y="11885"/>
                </a:lnTo>
                <a:lnTo>
                  <a:pt x="48012" y="11484"/>
                </a:lnTo>
                <a:lnTo>
                  <a:pt x="47857" y="11084"/>
                </a:lnTo>
                <a:lnTo>
                  <a:pt x="47674" y="10649"/>
                </a:lnTo>
                <a:lnTo>
                  <a:pt x="47492" y="10223"/>
                </a:lnTo>
                <a:lnTo>
                  <a:pt x="47291" y="9806"/>
                </a:lnTo>
                <a:lnTo>
                  <a:pt x="47081" y="9396"/>
                </a:lnTo>
                <a:lnTo>
                  <a:pt x="46862" y="9004"/>
                </a:lnTo>
                <a:lnTo>
                  <a:pt x="46634" y="8611"/>
                </a:lnTo>
                <a:lnTo>
                  <a:pt x="46397" y="8235"/>
                </a:lnTo>
                <a:lnTo>
                  <a:pt x="46151" y="7868"/>
                </a:lnTo>
                <a:lnTo>
                  <a:pt x="45895" y="7509"/>
                </a:lnTo>
                <a:lnTo>
                  <a:pt x="45622" y="7158"/>
                </a:lnTo>
                <a:lnTo>
                  <a:pt x="45348" y="6816"/>
                </a:lnTo>
                <a:lnTo>
                  <a:pt x="45065" y="6481"/>
                </a:lnTo>
                <a:lnTo>
                  <a:pt x="44764" y="6156"/>
                </a:lnTo>
                <a:lnTo>
                  <a:pt x="44463" y="5838"/>
                </a:lnTo>
                <a:lnTo>
                  <a:pt x="44144" y="5529"/>
                </a:lnTo>
                <a:lnTo>
                  <a:pt x="43825" y="5229"/>
                </a:lnTo>
                <a:lnTo>
                  <a:pt x="43487" y="4945"/>
                </a:lnTo>
                <a:lnTo>
                  <a:pt x="43149" y="4661"/>
                </a:lnTo>
                <a:lnTo>
                  <a:pt x="42794" y="4385"/>
                </a:lnTo>
                <a:lnTo>
                  <a:pt x="42429" y="4126"/>
                </a:lnTo>
                <a:lnTo>
                  <a:pt x="42064" y="3867"/>
                </a:lnTo>
                <a:lnTo>
                  <a:pt x="41681" y="3625"/>
                </a:lnTo>
                <a:lnTo>
                  <a:pt x="41298" y="3383"/>
                </a:lnTo>
                <a:lnTo>
                  <a:pt x="40896" y="3149"/>
                </a:lnTo>
                <a:lnTo>
                  <a:pt x="40495" y="2932"/>
                </a:lnTo>
                <a:lnTo>
                  <a:pt x="40075" y="2715"/>
                </a:lnTo>
                <a:lnTo>
                  <a:pt x="39656" y="2506"/>
                </a:lnTo>
                <a:lnTo>
                  <a:pt x="39227" y="2314"/>
                </a:lnTo>
                <a:lnTo>
                  <a:pt x="38780" y="2121"/>
                </a:lnTo>
                <a:lnTo>
                  <a:pt x="38333" y="1938"/>
                </a:lnTo>
                <a:lnTo>
                  <a:pt x="37877" y="1762"/>
                </a:lnTo>
                <a:lnTo>
                  <a:pt x="37411" y="1595"/>
                </a:lnTo>
                <a:lnTo>
                  <a:pt x="36673" y="1353"/>
                </a:lnTo>
                <a:lnTo>
                  <a:pt x="35943" y="1128"/>
                </a:lnTo>
                <a:lnTo>
                  <a:pt x="35204" y="919"/>
                </a:lnTo>
                <a:lnTo>
                  <a:pt x="34830" y="827"/>
                </a:lnTo>
                <a:lnTo>
                  <a:pt x="34456" y="735"/>
                </a:lnTo>
                <a:lnTo>
                  <a:pt x="34091" y="651"/>
                </a:lnTo>
                <a:lnTo>
                  <a:pt x="33717" y="568"/>
                </a:lnTo>
                <a:lnTo>
                  <a:pt x="33343" y="493"/>
                </a:lnTo>
                <a:lnTo>
                  <a:pt x="32969" y="426"/>
                </a:lnTo>
                <a:lnTo>
                  <a:pt x="32595" y="359"/>
                </a:lnTo>
                <a:lnTo>
                  <a:pt x="32221" y="301"/>
                </a:lnTo>
                <a:lnTo>
                  <a:pt x="31847" y="242"/>
                </a:lnTo>
                <a:lnTo>
                  <a:pt x="31464" y="192"/>
                </a:lnTo>
                <a:lnTo>
                  <a:pt x="31090" y="150"/>
                </a:lnTo>
                <a:lnTo>
                  <a:pt x="30707" y="117"/>
                </a:lnTo>
                <a:lnTo>
                  <a:pt x="30323" y="84"/>
                </a:lnTo>
                <a:lnTo>
                  <a:pt x="29949" y="50"/>
                </a:lnTo>
                <a:lnTo>
                  <a:pt x="29566" y="33"/>
                </a:lnTo>
                <a:lnTo>
                  <a:pt x="29174" y="17"/>
                </a:lnTo>
                <a:lnTo>
                  <a:pt x="28791" y="8"/>
                </a:lnTo>
                <a:lnTo>
                  <a:pt x="284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a:off x="7258151" y="3242453"/>
            <a:ext cx="1036602" cy="1576641"/>
          </a:xfrm>
          <a:custGeom>
            <a:rect b="b" l="l" r="r" t="t"/>
            <a:pathLst>
              <a:path extrusionOk="0" h="73761" w="48496">
                <a:moveTo>
                  <a:pt x="3960" y="12479"/>
                </a:moveTo>
                <a:lnTo>
                  <a:pt x="5638" y="13431"/>
                </a:lnTo>
                <a:lnTo>
                  <a:pt x="5283" y="14475"/>
                </a:lnTo>
                <a:lnTo>
                  <a:pt x="4927" y="15503"/>
                </a:lnTo>
                <a:lnTo>
                  <a:pt x="4753" y="16004"/>
                </a:lnTo>
                <a:lnTo>
                  <a:pt x="4589" y="16513"/>
                </a:lnTo>
                <a:lnTo>
                  <a:pt x="4434" y="17014"/>
                </a:lnTo>
                <a:lnTo>
                  <a:pt x="4288" y="17524"/>
                </a:lnTo>
                <a:lnTo>
                  <a:pt x="4151" y="18042"/>
                </a:lnTo>
                <a:lnTo>
                  <a:pt x="4024" y="18568"/>
                </a:lnTo>
                <a:lnTo>
                  <a:pt x="3905" y="19094"/>
                </a:lnTo>
                <a:lnTo>
                  <a:pt x="3787" y="19620"/>
                </a:lnTo>
                <a:lnTo>
                  <a:pt x="3586" y="20673"/>
                </a:lnTo>
                <a:lnTo>
                  <a:pt x="3385" y="21733"/>
                </a:lnTo>
                <a:lnTo>
                  <a:pt x="3303" y="22243"/>
                </a:lnTo>
                <a:lnTo>
                  <a:pt x="3230" y="22744"/>
                </a:lnTo>
                <a:lnTo>
                  <a:pt x="3084" y="23755"/>
                </a:lnTo>
                <a:lnTo>
                  <a:pt x="2947" y="24765"/>
                </a:lnTo>
                <a:lnTo>
                  <a:pt x="2810" y="25776"/>
                </a:lnTo>
                <a:lnTo>
                  <a:pt x="2692" y="25350"/>
                </a:lnTo>
                <a:lnTo>
                  <a:pt x="2591" y="24924"/>
                </a:lnTo>
                <a:lnTo>
                  <a:pt x="2491" y="24498"/>
                </a:lnTo>
                <a:lnTo>
                  <a:pt x="2409" y="24072"/>
                </a:lnTo>
                <a:lnTo>
                  <a:pt x="2345" y="23654"/>
                </a:lnTo>
                <a:lnTo>
                  <a:pt x="2281" y="23228"/>
                </a:lnTo>
                <a:lnTo>
                  <a:pt x="2236" y="22811"/>
                </a:lnTo>
                <a:lnTo>
                  <a:pt x="2199" y="22393"/>
                </a:lnTo>
                <a:lnTo>
                  <a:pt x="2172" y="21967"/>
                </a:lnTo>
                <a:lnTo>
                  <a:pt x="2163" y="21550"/>
                </a:lnTo>
                <a:lnTo>
                  <a:pt x="2154" y="21132"/>
                </a:lnTo>
                <a:lnTo>
                  <a:pt x="2163" y="20714"/>
                </a:lnTo>
                <a:lnTo>
                  <a:pt x="2172" y="20305"/>
                </a:lnTo>
                <a:lnTo>
                  <a:pt x="2199" y="19888"/>
                </a:lnTo>
                <a:lnTo>
                  <a:pt x="2236" y="19470"/>
                </a:lnTo>
                <a:lnTo>
                  <a:pt x="2281" y="19061"/>
                </a:lnTo>
                <a:lnTo>
                  <a:pt x="2327" y="18643"/>
                </a:lnTo>
                <a:lnTo>
                  <a:pt x="2391" y="18234"/>
                </a:lnTo>
                <a:lnTo>
                  <a:pt x="2455" y="17816"/>
                </a:lnTo>
                <a:lnTo>
                  <a:pt x="2537" y="17407"/>
                </a:lnTo>
                <a:lnTo>
                  <a:pt x="2619" y="16998"/>
                </a:lnTo>
                <a:lnTo>
                  <a:pt x="2710" y="16580"/>
                </a:lnTo>
                <a:lnTo>
                  <a:pt x="2801" y="16171"/>
                </a:lnTo>
                <a:lnTo>
                  <a:pt x="2911" y="15761"/>
                </a:lnTo>
                <a:lnTo>
                  <a:pt x="3020" y="15352"/>
                </a:lnTo>
                <a:lnTo>
                  <a:pt x="3139" y="14943"/>
                </a:lnTo>
                <a:lnTo>
                  <a:pt x="3257" y="14534"/>
                </a:lnTo>
                <a:lnTo>
                  <a:pt x="3385" y="14124"/>
                </a:lnTo>
                <a:lnTo>
                  <a:pt x="3668" y="13306"/>
                </a:lnTo>
                <a:lnTo>
                  <a:pt x="3960" y="12479"/>
                </a:lnTo>
                <a:close/>
                <a:moveTo>
                  <a:pt x="8348" y="1671"/>
                </a:moveTo>
                <a:lnTo>
                  <a:pt x="8603" y="1888"/>
                </a:lnTo>
                <a:lnTo>
                  <a:pt x="8859" y="2105"/>
                </a:lnTo>
                <a:lnTo>
                  <a:pt x="9114" y="2298"/>
                </a:lnTo>
                <a:lnTo>
                  <a:pt x="9379" y="2490"/>
                </a:lnTo>
                <a:lnTo>
                  <a:pt x="9643" y="2657"/>
                </a:lnTo>
                <a:lnTo>
                  <a:pt x="9917" y="2824"/>
                </a:lnTo>
                <a:lnTo>
                  <a:pt x="10190" y="2974"/>
                </a:lnTo>
                <a:lnTo>
                  <a:pt x="10473" y="3108"/>
                </a:lnTo>
                <a:lnTo>
                  <a:pt x="10756" y="3233"/>
                </a:lnTo>
                <a:lnTo>
                  <a:pt x="11039" y="3350"/>
                </a:lnTo>
                <a:lnTo>
                  <a:pt x="11331" y="3450"/>
                </a:lnTo>
                <a:lnTo>
                  <a:pt x="11623" y="3542"/>
                </a:lnTo>
                <a:lnTo>
                  <a:pt x="11924" y="3617"/>
                </a:lnTo>
                <a:lnTo>
                  <a:pt x="12234" y="3684"/>
                </a:lnTo>
                <a:lnTo>
                  <a:pt x="12544" y="3742"/>
                </a:lnTo>
                <a:lnTo>
                  <a:pt x="12854" y="3793"/>
                </a:lnTo>
                <a:lnTo>
                  <a:pt x="13712" y="3893"/>
                </a:lnTo>
                <a:lnTo>
                  <a:pt x="14560" y="3985"/>
                </a:lnTo>
                <a:lnTo>
                  <a:pt x="15418" y="4077"/>
                </a:lnTo>
                <a:lnTo>
                  <a:pt x="16275" y="4160"/>
                </a:lnTo>
                <a:lnTo>
                  <a:pt x="17990" y="4319"/>
                </a:lnTo>
                <a:lnTo>
                  <a:pt x="19714" y="4461"/>
                </a:lnTo>
                <a:lnTo>
                  <a:pt x="20462" y="4519"/>
                </a:lnTo>
                <a:lnTo>
                  <a:pt x="21210" y="4561"/>
                </a:lnTo>
                <a:lnTo>
                  <a:pt x="22706" y="4645"/>
                </a:lnTo>
                <a:lnTo>
                  <a:pt x="24202" y="4720"/>
                </a:lnTo>
                <a:lnTo>
                  <a:pt x="24950" y="4761"/>
                </a:lnTo>
                <a:lnTo>
                  <a:pt x="25699" y="4803"/>
                </a:lnTo>
                <a:lnTo>
                  <a:pt x="25990" y="4828"/>
                </a:lnTo>
                <a:lnTo>
                  <a:pt x="26273" y="4853"/>
                </a:lnTo>
                <a:lnTo>
                  <a:pt x="26556" y="4895"/>
                </a:lnTo>
                <a:lnTo>
                  <a:pt x="26830" y="4929"/>
                </a:lnTo>
                <a:lnTo>
                  <a:pt x="27103" y="4979"/>
                </a:lnTo>
                <a:lnTo>
                  <a:pt x="27368" y="5029"/>
                </a:lnTo>
                <a:lnTo>
                  <a:pt x="27642" y="5096"/>
                </a:lnTo>
                <a:lnTo>
                  <a:pt x="27897" y="5162"/>
                </a:lnTo>
                <a:lnTo>
                  <a:pt x="28152" y="5229"/>
                </a:lnTo>
                <a:lnTo>
                  <a:pt x="28408" y="5313"/>
                </a:lnTo>
                <a:lnTo>
                  <a:pt x="28654" y="5396"/>
                </a:lnTo>
                <a:lnTo>
                  <a:pt x="28900" y="5488"/>
                </a:lnTo>
                <a:lnTo>
                  <a:pt x="29138" y="5580"/>
                </a:lnTo>
                <a:lnTo>
                  <a:pt x="29375" y="5689"/>
                </a:lnTo>
                <a:lnTo>
                  <a:pt x="29612" y="5797"/>
                </a:lnTo>
                <a:lnTo>
                  <a:pt x="29840" y="5914"/>
                </a:lnTo>
                <a:lnTo>
                  <a:pt x="30068" y="6039"/>
                </a:lnTo>
                <a:lnTo>
                  <a:pt x="30287" y="6165"/>
                </a:lnTo>
                <a:lnTo>
                  <a:pt x="30497" y="6307"/>
                </a:lnTo>
                <a:lnTo>
                  <a:pt x="30716" y="6449"/>
                </a:lnTo>
                <a:lnTo>
                  <a:pt x="30917" y="6599"/>
                </a:lnTo>
                <a:lnTo>
                  <a:pt x="31126" y="6749"/>
                </a:lnTo>
                <a:lnTo>
                  <a:pt x="31318" y="6916"/>
                </a:lnTo>
                <a:lnTo>
                  <a:pt x="31519" y="7083"/>
                </a:lnTo>
                <a:lnTo>
                  <a:pt x="31710" y="7259"/>
                </a:lnTo>
                <a:lnTo>
                  <a:pt x="31893" y="7443"/>
                </a:lnTo>
                <a:lnTo>
                  <a:pt x="32075" y="7635"/>
                </a:lnTo>
                <a:lnTo>
                  <a:pt x="32258" y="7827"/>
                </a:lnTo>
                <a:lnTo>
                  <a:pt x="32431" y="8036"/>
                </a:lnTo>
                <a:lnTo>
                  <a:pt x="32595" y="8244"/>
                </a:lnTo>
                <a:lnTo>
                  <a:pt x="32759" y="8462"/>
                </a:lnTo>
                <a:lnTo>
                  <a:pt x="32923" y="8687"/>
                </a:lnTo>
                <a:lnTo>
                  <a:pt x="33106" y="8929"/>
                </a:lnTo>
                <a:lnTo>
                  <a:pt x="33297" y="9171"/>
                </a:lnTo>
                <a:lnTo>
                  <a:pt x="33516" y="9397"/>
                </a:lnTo>
                <a:lnTo>
                  <a:pt x="33735" y="9606"/>
                </a:lnTo>
                <a:lnTo>
                  <a:pt x="33890" y="9731"/>
                </a:lnTo>
                <a:lnTo>
                  <a:pt x="34036" y="9831"/>
                </a:lnTo>
                <a:lnTo>
                  <a:pt x="34191" y="9906"/>
                </a:lnTo>
                <a:lnTo>
                  <a:pt x="34347" y="9973"/>
                </a:lnTo>
                <a:lnTo>
                  <a:pt x="34502" y="10015"/>
                </a:lnTo>
                <a:lnTo>
                  <a:pt x="34657" y="10040"/>
                </a:lnTo>
                <a:lnTo>
                  <a:pt x="34803" y="10040"/>
                </a:lnTo>
                <a:lnTo>
                  <a:pt x="34958" y="10032"/>
                </a:lnTo>
                <a:lnTo>
                  <a:pt x="35104" y="9998"/>
                </a:lnTo>
                <a:lnTo>
                  <a:pt x="35241" y="9948"/>
                </a:lnTo>
                <a:lnTo>
                  <a:pt x="35377" y="9873"/>
                </a:lnTo>
                <a:lnTo>
                  <a:pt x="35505" y="9790"/>
                </a:lnTo>
                <a:lnTo>
                  <a:pt x="35633" y="9681"/>
                </a:lnTo>
                <a:lnTo>
                  <a:pt x="35751" y="9564"/>
                </a:lnTo>
                <a:lnTo>
                  <a:pt x="35852" y="9422"/>
                </a:lnTo>
                <a:lnTo>
                  <a:pt x="35952" y="9263"/>
                </a:lnTo>
                <a:lnTo>
                  <a:pt x="36052" y="9080"/>
                </a:lnTo>
                <a:lnTo>
                  <a:pt x="36135" y="8879"/>
                </a:lnTo>
                <a:lnTo>
                  <a:pt x="36344" y="8386"/>
                </a:lnTo>
                <a:lnTo>
                  <a:pt x="36682" y="8754"/>
                </a:lnTo>
                <a:lnTo>
                  <a:pt x="37001" y="9096"/>
                </a:lnTo>
                <a:lnTo>
                  <a:pt x="37156" y="9272"/>
                </a:lnTo>
                <a:lnTo>
                  <a:pt x="37311" y="9439"/>
                </a:lnTo>
                <a:lnTo>
                  <a:pt x="37448" y="9614"/>
                </a:lnTo>
                <a:lnTo>
                  <a:pt x="37576" y="9790"/>
                </a:lnTo>
                <a:lnTo>
                  <a:pt x="37667" y="9923"/>
                </a:lnTo>
                <a:lnTo>
                  <a:pt x="37740" y="10065"/>
                </a:lnTo>
                <a:lnTo>
                  <a:pt x="37822" y="10199"/>
                </a:lnTo>
                <a:lnTo>
                  <a:pt x="37886" y="10332"/>
                </a:lnTo>
                <a:lnTo>
                  <a:pt x="37950" y="10466"/>
                </a:lnTo>
                <a:lnTo>
                  <a:pt x="38005" y="10608"/>
                </a:lnTo>
                <a:lnTo>
                  <a:pt x="38050" y="10742"/>
                </a:lnTo>
                <a:lnTo>
                  <a:pt x="38087" y="10875"/>
                </a:lnTo>
                <a:lnTo>
                  <a:pt x="38123" y="11017"/>
                </a:lnTo>
                <a:lnTo>
                  <a:pt x="38151" y="11151"/>
                </a:lnTo>
                <a:lnTo>
                  <a:pt x="38178" y="11293"/>
                </a:lnTo>
                <a:lnTo>
                  <a:pt x="38196" y="11427"/>
                </a:lnTo>
                <a:lnTo>
                  <a:pt x="38205" y="11560"/>
                </a:lnTo>
                <a:lnTo>
                  <a:pt x="38205" y="11702"/>
                </a:lnTo>
                <a:lnTo>
                  <a:pt x="38205" y="11836"/>
                </a:lnTo>
                <a:lnTo>
                  <a:pt x="38196" y="11978"/>
                </a:lnTo>
                <a:lnTo>
                  <a:pt x="38178" y="12112"/>
                </a:lnTo>
                <a:lnTo>
                  <a:pt x="38160" y="12245"/>
                </a:lnTo>
                <a:lnTo>
                  <a:pt x="38132" y="12379"/>
                </a:lnTo>
                <a:lnTo>
                  <a:pt x="38096" y="12512"/>
                </a:lnTo>
                <a:lnTo>
                  <a:pt x="38059" y="12654"/>
                </a:lnTo>
                <a:lnTo>
                  <a:pt x="38014" y="12788"/>
                </a:lnTo>
                <a:lnTo>
                  <a:pt x="37968" y="12922"/>
                </a:lnTo>
                <a:lnTo>
                  <a:pt x="37913" y="13047"/>
                </a:lnTo>
                <a:lnTo>
                  <a:pt x="37850" y="13181"/>
                </a:lnTo>
                <a:lnTo>
                  <a:pt x="37786" y="13314"/>
                </a:lnTo>
                <a:lnTo>
                  <a:pt x="37631" y="13573"/>
                </a:lnTo>
                <a:lnTo>
                  <a:pt x="37457" y="13824"/>
                </a:lnTo>
                <a:lnTo>
                  <a:pt x="37266" y="14074"/>
                </a:lnTo>
                <a:lnTo>
                  <a:pt x="37220" y="14141"/>
                </a:lnTo>
                <a:lnTo>
                  <a:pt x="37184" y="14208"/>
                </a:lnTo>
                <a:lnTo>
                  <a:pt x="37147" y="14275"/>
                </a:lnTo>
                <a:lnTo>
                  <a:pt x="37120" y="14358"/>
                </a:lnTo>
                <a:lnTo>
                  <a:pt x="37102" y="14433"/>
                </a:lnTo>
                <a:lnTo>
                  <a:pt x="37083" y="14517"/>
                </a:lnTo>
                <a:lnTo>
                  <a:pt x="37065" y="14692"/>
                </a:lnTo>
                <a:lnTo>
                  <a:pt x="37056" y="14876"/>
                </a:lnTo>
                <a:lnTo>
                  <a:pt x="37056" y="15060"/>
                </a:lnTo>
                <a:lnTo>
                  <a:pt x="37083" y="15411"/>
                </a:lnTo>
                <a:lnTo>
                  <a:pt x="37102" y="15611"/>
                </a:lnTo>
                <a:lnTo>
                  <a:pt x="37129" y="15812"/>
                </a:lnTo>
                <a:lnTo>
                  <a:pt x="37202" y="16221"/>
                </a:lnTo>
                <a:lnTo>
                  <a:pt x="37366" y="17039"/>
                </a:lnTo>
                <a:lnTo>
                  <a:pt x="37439" y="17449"/>
                </a:lnTo>
                <a:lnTo>
                  <a:pt x="37457" y="17649"/>
                </a:lnTo>
                <a:lnTo>
                  <a:pt x="37476" y="17841"/>
                </a:lnTo>
                <a:lnTo>
                  <a:pt x="37485" y="18042"/>
                </a:lnTo>
                <a:lnTo>
                  <a:pt x="37485" y="18242"/>
                </a:lnTo>
                <a:lnTo>
                  <a:pt x="37466" y="18434"/>
                </a:lnTo>
                <a:lnTo>
                  <a:pt x="37439" y="18626"/>
                </a:lnTo>
                <a:lnTo>
                  <a:pt x="37220" y="19762"/>
                </a:lnTo>
                <a:lnTo>
                  <a:pt x="36992" y="20898"/>
                </a:lnTo>
                <a:lnTo>
                  <a:pt x="36737" y="22034"/>
                </a:lnTo>
                <a:lnTo>
                  <a:pt x="36481" y="23162"/>
                </a:lnTo>
                <a:lnTo>
                  <a:pt x="36208" y="24289"/>
                </a:lnTo>
                <a:lnTo>
                  <a:pt x="35934" y="25417"/>
                </a:lnTo>
                <a:lnTo>
                  <a:pt x="35642" y="26536"/>
                </a:lnTo>
                <a:lnTo>
                  <a:pt x="35341" y="27664"/>
                </a:lnTo>
                <a:lnTo>
                  <a:pt x="35250" y="27989"/>
                </a:lnTo>
                <a:lnTo>
                  <a:pt x="35140" y="28315"/>
                </a:lnTo>
                <a:lnTo>
                  <a:pt x="35022" y="28641"/>
                </a:lnTo>
                <a:lnTo>
                  <a:pt x="34885" y="28966"/>
                </a:lnTo>
                <a:lnTo>
                  <a:pt x="34739" y="29292"/>
                </a:lnTo>
                <a:lnTo>
                  <a:pt x="34584" y="29618"/>
                </a:lnTo>
                <a:lnTo>
                  <a:pt x="34410" y="29935"/>
                </a:lnTo>
                <a:lnTo>
                  <a:pt x="34228" y="30261"/>
                </a:lnTo>
                <a:lnTo>
                  <a:pt x="34046" y="30578"/>
                </a:lnTo>
                <a:lnTo>
                  <a:pt x="33845" y="30888"/>
                </a:lnTo>
                <a:lnTo>
                  <a:pt x="33635" y="31205"/>
                </a:lnTo>
                <a:lnTo>
                  <a:pt x="33416" y="31506"/>
                </a:lnTo>
                <a:lnTo>
                  <a:pt x="33188" y="31806"/>
                </a:lnTo>
                <a:lnTo>
                  <a:pt x="32960" y="32107"/>
                </a:lnTo>
                <a:lnTo>
                  <a:pt x="32714" y="32399"/>
                </a:lnTo>
                <a:lnTo>
                  <a:pt x="32467" y="32683"/>
                </a:lnTo>
                <a:lnTo>
                  <a:pt x="32221" y="32959"/>
                </a:lnTo>
                <a:lnTo>
                  <a:pt x="31956" y="33226"/>
                </a:lnTo>
                <a:lnTo>
                  <a:pt x="31692" y="33493"/>
                </a:lnTo>
                <a:lnTo>
                  <a:pt x="31427" y="33744"/>
                </a:lnTo>
                <a:lnTo>
                  <a:pt x="31154" y="33995"/>
                </a:lnTo>
                <a:lnTo>
                  <a:pt x="30871" y="34228"/>
                </a:lnTo>
                <a:lnTo>
                  <a:pt x="30597" y="34454"/>
                </a:lnTo>
                <a:lnTo>
                  <a:pt x="30314" y="34671"/>
                </a:lnTo>
                <a:lnTo>
                  <a:pt x="30023" y="34880"/>
                </a:lnTo>
                <a:lnTo>
                  <a:pt x="29740" y="35072"/>
                </a:lnTo>
                <a:lnTo>
                  <a:pt x="29448" y="35256"/>
                </a:lnTo>
                <a:lnTo>
                  <a:pt x="29165" y="35423"/>
                </a:lnTo>
                <a:lnTo>
                  <a:pt x="28873" y="35582"/>
                </a:lnTo>
                <a:lnTo>
                  <a:pt x="28581" y="35724"/>
                </a:lnTo>
                <a:lnTo>
                  <a:pt x="28289" y="35857"/>
                </a:lnTo>
                <a:lnTo>
                  <a:pt x="28006" y="35974"/>
                </a:lnTo>
                <a:lnTo>
                  <a:pt x="28016" y="35715"/>
                </a:lnTo>
                <a:lnTo>
                  <a:pt x="28025" y="35465"/>
                </a:lnTo>
                <a:lnTo>
                  <a:pt x="28052" y="35222"/>
                </a:lnTo>
                <a:lnTo>
                  <a:pt x="28079" y="34989"/>
                </a:lnTo>
                <a:lnTo>
                  <a:pt x="28125" y="34763"/>
                </a:lnTo>
                <a:lnTo>
                  <a:pt x="28189" y="34546"/>
                </a:lnTo>
                <a:lnTo>
                  <a:pt x="28262" y="34329"/>
                </a:lnTo>
                <a:lnTo>
                  <a:pt x="28308" y="34228"/>
                </a:lnTo>
                <a:lnTo>
                  <a:pt x="28362" y="34128"/>
                </a:lnTo>
                <a:lnTo>
                  <a:pt x="28417" y="34036"/>
                </a:lnTo>
                <a:lnTo>
                  <a:pt x="28481" y="33936"/>
                </a:lnTo>
                <a:lnTo>
                  <a:pt x="28545" y="33844"/>
                </a:lnTo>
                <a:lnTo>
                  <a:pt x="28618" y="33752"/>
                </a:lnTo>
                <a:lnTo>
                  <a:pt x="28700" y="33669"/>
                </a:lnTo>
                <a:lnTo>
                  <a:pt x="28782" y="33585"/>
                </a:lnTo>
                <a:lnTo>
                  <a:pt x="28873" y="33502"/>
                </a:lnTo>
                <a:lnTo>
                  <a:pt x="28973" y="33418"/>
                </a:lnTo>
                <a:lnTo>
                  <a:pt x="29074" y="33343"/>
                </a:lnTo>
                <a:lnTo>
                  <a:pt x="29192" y="33260"/>
                </a:lnTo>
                <a:lnTo>
                  <a:pt x="29311" y="33193"/>
                </a:lnTo>
                <a:lnTo>
                  <a:pt x="29439" y="33118"/>
                </a:lnTo>
                <a:lnTo>
                  <a:pt x="29576" y="33051"/>
                </a:lnTo>
                <a:lnTo>
                  <a:pt x="29721" y="32984"/>
                </a:lnTo>
                <a:lnTo>
                  <a:pt x="29877" y="32926"/>
                </a:lnTo>
                <a:lnTo>
                  <a:pt x="30041" y="32859"/>
                </a:lnTo>
                <a:lnTo>
                  <a:pt x="30205" y="32800"/>
                </a:lnTo>
                <a:lnTo>
                  <a:pt x="30369" y="32733"/>
                </a:lnTo>
                <a:lnTo>
                  <a:pt x="30533" y="32658"/>
                </a:lnTo>
                <a:lnTo>
                  <a:pt x="30688" y="32583"/>
                </a:lnTo>
                <a:lnTo>
                  <a:pt x="30844" y="32508"/>
                </a:lnTo>
                <a:lnTo>
                  <a:pt x="30990" y="32424"/>
                </a:lnTo>
                <a:lnTo>
                  <a:pt x="31135" y="32332"/>
                </a:lnTo>
                <a:lnTo>
                  <a:pt x="31281" y="32241"/>
                </a:lnTo>
                <a:lnTo>
                  <a:pt x="31418" y="32149"/>
                </a:lnTo>
                <a:lnTo>
                  <a:pt x="31555" y="32049"/>
                </a:lnTo>
                <a:lnTo>
                  <a:pt x="31692" y="31948"/>
                </a:lnTo>
                <a:lnTo>
                  <a:pt x="31820" y="31840"/>
                </a:lnTo>
                <a:lnTo>
                  <a:pt x="31938" y="31723"/>
                </a:lnTo>
                <a:lnTo>
                  <a:pt x="32057" y="31614"/>
                </a:lnTo>
                <a:lnTo>
                  <a:pt x="32166" y="31489"/>
                </a:lnTo>
                <a:lnTo>
                  <a:pt x="32276" y="31364"/>
                </a:lnTo>
                <a:lnTo>
                  <a:pt x="32385" y="31238"/>
                </a:lnTo>
                <a:lnTo>
                  <a:pt x="32486" y="31113"/>
                </a:lnTo>
                <a:lnTo>
                  <a:pt x="32577" y="30971"/>
                </a:lnTo>
                <a:lnTo>
                  <a:pt x="32668" y="30837"/>
                </a:lnTo>
                <a:lnTo>
                  <a:pt x="32750" y="30695"/>
                </a:lnTo>
                <a:lnTo>
                  <a:pt x="32832" y="30545"/>
                </a:lnTo>
                <a:lnTo>
                  <a:pt x="32905" y="30403"/>
                </a:lnTo>
                <a:lnTo>
                  <a:pt x="32978" y="30244"/>
                </a:lnTo>
                <a:lnTo>
                  <a:pt x="33042" y="30094"/>
                </a:lnTo>
                <a:lnTo>
                  <a:pt x="33097" y="29927"/>
                </a:lnTo>
                <a:lnTo>
                  <a:pt x="33152" y="29768"/>
                </a:lnTo>
                <a:lnTo>
                  <a:pt x="33197" y="29601"/>
                </a:lnTo>
                <a:lnTo>
                  <a:pt x="33234" y="29426"/>
                </a:lnTo>
                <a:lnTo>
                  <a:pt x="33270" y="29250"/>
                </a:lnTo>
                <a:lnTo>
                  <a:pt x="33297" y="29075"/>
                </a:lnTo>
                <a:lnTo>
                  <a:pt x="33316" y="28900"/>
                </a:lnTo>
                <a:lnTo>
                  <a:pt x="33343" y="28549"/>
                </a:lnTo>
                <a:lnTo>
                  <a:pt x="33352" y="28373"/>
                </a:lnTo>
                <a:lnTo>
                  <a:pt x="33352" y="28198"/>
                </a:lnTo>
                <a:lnTo>
                  <a:pt x="33343" y="28031"/>
                </a:lnTo>
                <a:lnTo>
                  <a:pt x="33334" y="27864"/>
                </a:lnTo>
                <a:lnTo>
                  <a:pt x="33307" y="27697"/>
                </a:lnTo>
                <a:lnTo>
                  <a:pt x="33270" y="27530"/>
                </a:lnTo>
                <a:lnTo>
                  <a:pt x="33224" y="27371"/>
                </a:lnTo>
                <a:lnTo>
                  <a:pt x="33170" y="27221"/>
                </a:lnTo>
                <a:lnTo>
                  <a:pt x="33097" y="27071"/>
                </a:lnTo>
                <a:lnTo>
                  <a:pt x="33006" y="26920"/>
                </a:lnTo>
                <a:lnTo>
                  <a:pt x="32905" y="26787"/>
                </a:lnTo>
                <a:lnTo>
                  <a:pt x="32787" y="26645"/>
                </a:lnTo>
                <a:lnTo>
                  <a:pt x="32641" y="26519"/>
                </a:lnTo>
                <a:lnTo>
                  <a:pt x="32476" y="26402"/>
                </a:lnTo>
                <a:lnTo>
                  <a:pt x="32321" y="26294"/>
                </a:lnTo>
                <a:lnTo>
                  <a:pt x="32157" y="26210"/>
                </a:lnTo>
                <a:lnTo>
                  <a:pt x="31993" y="26143"/>
                </a:lnTo>
                <a:lnTo>
                  <a:pt x="31829" y="26093"/>
                </a:lnTo>
                <a:lnTo>
                  <a:pt x="31665" y="26060"/>
                </a:lnTo>
                <a:lnTo>
                  <a:pt x="31500" y="26035"/>
                </a:lnTo>
                <a:lnTo>
                  <a:pt x="31336" y="26026"/>
                </a:lnTo>
                <a:lnTo>
                  <a:pt x="31172" y="26026"/>
                </a:lnTo>
                <a:lnTo>
                  <a:pt x="31008" y="26043"/>
                </a:lnTo>
                <a:lnTo>
                  <a:pt x="30834" y="26068"/>
                </a:lnTo>
                <a:lnTo>
                  <a:pt x="30670" y="26102"/>
                </a:lnTo>
                <a:lnTo>
                  <a:pt x="30506" y="26143"/>
                </a:lnTo>
                <a:lnTo>
                  <a:pt x="30333" y="26194"/>
                </a:lnTo>
                <a:lnTo>
                  <a:pt x="30168" y="26252"/>
                </a:lnTo>
                <a:lnTo>
                  <a:pt x="30004" y="26319"/>
                </a:lnTo>
                <a:lnTo>
                  <a:pt x="29840" y="26386"/>
                </a:lnTo>
                <a:lnTo>
                  <a:pt x="29822" y="26394"/>
                </a:lnTo>
                <a:lnTo>
                  <a:pt x="29804" y="26394"/>
                </a:lnTo>
                <a:lnTo>
                  <a:pt x="29776" y="26377"/>
                </a:lnTo>
                <a:lnTo>
                  <a:pt x="29740" y="26352"/>
                </a:lnTo>
                <a:lnTo>
                  <a:pt x="29776" y="25868"/>
                </a:lnTo>
                <a:lnTo>
                  <a:pt x="29813" y="25392"/>
                </a:lnTo>
                <a:lnTo>
                  <a:pt x="29904" y="24431"/>
                </a:lnTo>
                <a:lnTo>
                  <a:pt x="29940" y="23947"/>
                </a:lnTo>
                <a:lnTo>
                  <a:pt x="29968" y="23471"/>
                </a:lnTo>
                <a:lnTo>
                  <a:pt x="29986" y="22995"/>
                </a:lnTo>
                <a:lnTo>
                  <a:pt x="29986" y="22519"/>
                </a:lnTo>
                <a:lnTo>
                  <a:pt x="29977" y="22176"/>
                </a:lnTo>
                <a:lnTo>
                  <a:pt x="29959" y="21850"/>
                </a:lnTo>
                <a:lnTo>
                  <a:pt x="29940" y="21533"/>
                </a:lnTo>
                <a:lnTo>
                  <a:pt x="29913" y="21232"/>
                </a:lnTo>
                <a:lnTo>
                  <a:pt x="29867" y="20940"/>
                </a:lnTo>
                <a:lnTo>
                  <a:pt x="29822" y="20656"/>
                </a:lnTo>
                <a:lnTo>
                  <a:pt x="29767" y="20389"/>
                </a:lnTo>
                <a:lnTo>
                  <a:pt x="29703" y="20130"/>
                </a:lnTo>
                <a:lnTo>
                  <a:pt x="29630" y="19879"/>
                </a:lnTo>
                <a:lnTo>
                  <a:pt x="29548" y="19637"/>
                </a:lnTo>
                <a:lnTo>
                  <a:pt x="29457" y="19403"/>
                </a:lnTo>
                <a:lnTo>
                  <a:pt x="29357" y="19178"/>
                </a:lnTo>
                <a:lnTo>
                  <a:pt x="29247" y="18960"/>
                </a:lnTo>
                <a:lnTo>
                  <a:pt x="29129" y="18760"/>
                </a:lnTo>
                <a:lnTo>
                  <a:pt x="29001" y="18559"/>
                </a:lnTo>
                <a:lnTo>
                  <a:pt x="28855" y="18367"/>
                </a:lnTo>
                <a:lnTo>
                  <a:pt x="28700" y="18184"/>
                </a:lnTo>
                <a:lnTo>
                  <a:pt x="28536" y="18008"/>
                </a:lnTo>
                <a:lnTo>
                  <a:pt x="28362" y="17833"/>
                </a:lnTo>
                <a:lnTo>
                  <a:pt x="28180" y="17666"/>
                </a:lnTo>
                <a:lnTo>
                  <a:pt x="27979" y="17507"/>
                </a:lnTo>
                <a:lnTo>
                  <a:pt x="27769" y="17357"/>
                </a:lnTo>
                <a:lnTo>
                  <a:pt x="27541" y="17206"/>
                </a:lnTo>
                <a:lnTo>
                  <a:pt x="27304" y="17056"/>
                </a:lnTo>
                <a:lnTo>
                  <a:pt x="27058" y="16914"/>
                </a:lnTo>
                <a:lnTo>
                  <a:pt x="26793" y="16780"/>
                </a:lnTo>
                <a:lnTo>
                  <a:pt x="26520" y="16647"/>
                </a:lnTo>
                <a:lnTo>
                  <a:pt x="26228" y="16522"/>
                </a:lnTo>
                <a:lnTo>
                  <a:pt x="25927" y="16388"/>
                </a:lnTo>
                <a:lnTo>
                  <a:pt x="25607" y="16271"/>
                </a:lnTo>
                <a:lnTo>
                  <a:pt x="25279" y="16146"/>
                </a:lnTo>
                <a:lnTo>
                  <a:pt x="24932" y="16020"/>
                </a:lnTo>
                <a:lnTo>
                  <a:pt x="24595" y="15920"/>
                </a:lnTo>
                <a:lnTo>
                  <a:pt x="24266" y="15812"/>
                </a:lnTo>
                <a:lnTo>
                  <a:pt x="23838" y="15678"/>
                </a:lnTo>
                <a:lnTo>
                  <a:pt x="23400" y="15544"/>
                </a:lnTo>
                <a:lnTo>
                  <a:pt x="22971" y="15419"/>
                </a:lnTo>
                <a:lnTo>
                  <a:pt x="22533" y="15302"/>
                </a:lnTo>
                <a:lnTo>
                  <a:pt x="22095" y="15185"/>
                </a:lnTo>
                <a:lnTo>
                  <a:pt x="21657" y="15077"/>
                </a:lnTo>
                <a:lnTo>
                  <a:pt x="21219" y="14976"/>
                </a:lnTo>
                <a:lnTo>
                  <a:pt x="20782" y="14884"/>
                </a:lnTo>
                <a:lnTo>
                  <a:pt x="19897" y="14701"/>
                </a:lnTo>
                <a:lnTo>
                  <a:pt x="19012" y="14542"/>
                </a:lnTo>
                <a:lnTo>
                  <a:pt x="18127" y="14400"/>
                </a:lnTo>
                <a:lnTo>
                  <a:pt x="17233" y="14266"/>
                </a:lnTo>
                <a:lnTo>
                  <a:pt x="16339" y="14141"/>
                </a:lnTo>
                <a:lnTo>
                  <a:pt x="15445" y="14033"/>
                </a:lnTo>
                <a:lnTo>
                  <a:pt x="13648" y="13815"/>
                </a:lnTo>
                <a:lnTo>
                  <a:pt x="11851" y="13607"/>
                </a:lnTo>
                <a:lnTo>
                  <a:pt x="10957" y="13498"/>
                </a:lnTo>
                <a:lnTo>
                  <a:pt x="10063" y="13381"/>
                </a:lnTo>
                <a:lnTo>
                  <a:pt x="9707" y="13331"/>
                </a:lnTo>
                <a:lnTo>
                  <a:pt x="9369" y="13272"/>
                </a:lnTo>
                <a:lnTo>
                  <a:pt x="9023" y="13214"/>
                </a:lnTo>
                <a:lnTo>
                  <a:pt x="8694" y="13139"/>
                </a:lnTo>
                <a:lnTo>
                  <a:pt x="8357" y="13055"/>
                </a:lnTo>
                <a:lnTo>
                  <a:pt x="8038" y="12972"/>
                </a:lnTo>
                <a:lnTo>
                  <a:pt x="7718" y="12872"/>
                </a:lnTo>
                <a:lnTo>
                  <a:pt x="7399" y="12771"/>
                </a:lnTo>
                <a:lnTo>
                  <a:pt x="7089" y="12663"/>
                </a:lnTo>
                <a:lnTo>
                  <a:pt x="6788" y="12537"/>
                </a:lnTo>
                <a:lnTo>
                  <a:pt x="6487" y="12412"/>
                </a:lnTo>
                <a:lnTo>
                  <a:pt x="6195" y="12279"/>
                </a:lnTo>
                <a:lnTo>
                  <a:pt x="5912" y="12137"/>
                </a:lnTo>
                <a:lnTo>
                  <a:pt x="5638" y="11986"/>
                </a:lnTo>
                <a:lnTo>
                  <a:pt x="5365" y="11819"/>
                </a:lnTo>
                <a:lnTo>
                  <a:pt x="5109" y="11652"/>
                </a:lnTo>
                <a:lnTo>
                  <a:pt x="4854" y="11477"/>
                </a:lnTo>
                <a:lnTo>
                  <a:pt x="4608" y="11293"/>
                </a:lnTo>
                <a:lnTo>
                  <a:pt x="4370" y="11093"/>
                </a:lnTo>
                <a:lnTo>
                  <a:pt x="4151" y="10892"/>
                </a:lnTo>
                <a:lnTo>
                  <a:pt x="3932" y="10683"/>
                </a:lnTo>
                <a:lnTo>
                  <a:pt x="3723" y="10458"/>
                </a:lnTo>
                <a:lnTo>
                  <a:pt x="3522" y="10232"/>
                </a:lnTo>
                <a:lnTo>
                  <a:pt x="3340" y="9990"/>
                </a:lnTo>
                <a:lnTo>
                  <a:pt x="3157" y="9739"/>
                </a:lnTo>
                <a:lnTo>
                  <a:pt x="2993" y="9489"/>
                </a:lnTo>
                <a:lnTo>
                  <a:pt x="2838" y="9222"/>
                </a:lnTo>
                <a:lnTo>
                  <a:pt x="2692" y="8946"/>
                </a:lnTo>
                <a:lnTo>
                  <a:pt x="2555" y="8654"/>
                </a:lnTo>
                <a:lnTo>
                  <a:pt x="2436" y="8361"/>
                </a:lnTo>
                <a:lnTo>
                  <a:pt x="2327" y="8061"/>
                </a:lnTo>
                <a:lnTo>
                  <a:pt x="2227" y="7743"/>
                </a:lnTo>
                <a:lnTo>
                  <a:pt x="2053" y="7083"/>
                </a:lnTo>
                <a:lnTo>
                  <a:pt x="1971" y="6758"/>
                </a:lnTo>
                <a:lnTo>
                  <a:pt x="1898" y="6424"/>
                </a:lnTo>
                <a:lnTo>
                  <a:pt x="1843" y="6098"/>
                </a:lnTo>
                <a:lnTo>
                  <a:pt x="1798" y="5764"/>
                </a:lnTo>
                <a:lnTo>
                  <a:pt x="1770" y="5438"/>
                </a:lnTo>
                <a:lnTo>
                  <a:pt x="1752" y="5104"/>
                </a:lnTo>
                <a:lnTo>
                  <a:pt x="1761" y="4770"/>
                </a:lnTo>
                <a:lnTo>
                  <a:pt x="1770" y="4603"/>
                </a:lnTo>
                <a:lnTo>
                  <a:pt x="1789" y="4436"/>
                </a:lnTo>
                <a:lnTo>
                  <a:pt x="1816" y="4269"/>
                </a:lnTo>
                <a:lnTo>
                  <a:pt x="1843" y="4102"/>
                </a:lnTo>
                <a:lnTo>
                  <a:pt x="1889" y="3935"/>
                </a:lnTo>
                <a:lnTo>
                  <a:pt x="1926" y="3768"/>
                </a:lnTo>
                <a:lnTo>
                  <a:pt x="1980" y="3600"/>
                </a:lnTo>
                <a:lnTo>
                  <a:pt x="2044" y="3433"/>
                </a:lnTo>
                <a:lnTo>
                  <a:pt x="2108" y="3266"/>
                </a:lnTo>
                <a:lnTo>
                  <a:pt x="2181" y="3099"/>
                </a:lnTo>
                <a:lnTo>
                  <a:pt x="2263" y="2924"/>
                </a:lnTo>
                <a:lnTo>
                  <a:pt x="2354" y="2757"/>
                </a:lnTo>
                <a:lnTo>
                  <a:pt x="2464" y="2590"/>
                </a:lnTo>
                <a:lnTo>
                  <a:pt x="2573" y="2423"/>
                </a:lnTo>
                <a:lnTo>
                  <a:pt x="2856" y="2673"/>
                </a:lnTo>
                <a:lnTo>
                  <a:pt x="2975" y="2765"/>
                </a:lnTo>
                <a:lnTo>
                  <a:pt x="3093" y="2857"/>
                </a:lnTo>
                <a:lnTo>
                  <a:pt x="4991" y="4110"/>
                </a:lnTo>
                <a:lnTo>
                  <a:pt x="5949" y="4728"/>
                </a:lnTo>
                <a:lnTo>
                  <a:pt x="6423" y="5037"/>
                </a:lnTo>
                <a:lnTo>
                  <a:pt x="6915" y="5329"/>
                </a:lnTo>
                <a:lnTo>
                  <a:pt x="6961" y="5354"/>
                </a:lnTo>
                <a:lnTo>
                  <a:pt x="7016" y="5380"/>
                </a:lnTo>
                <a:lnTo>
                  <a:pt x="7080" y="5388"/>
                </a:lnTo>
                <a:lnTo>
                  <a:pt x="7144" y="5405"/>
                </a:lnTo>
                <a:lnTo>
                  <a:pt x="7271" y="5413"/>
                </a:lnTo>
                <a:lnTo>
                  <a:pt x="7417" y="5405"/>
                </a:lnTo>
                <a:lnTo>
                  <a:pt x="7718" y="5380"/>
                </a:lnTo>
                <a:lnTo>
                  <a:pt x="7864" y="5371"/>
                </a:lnTo>
                <a:lnTo>
                  <a:pt x="8001" y="5363"/>
                </a:lnTo>
                <a:lnTo>
                  <a:pt x="7819" y="4912"/>
                </a:lnTo>
                <a:lnTo>
                  <a:pt x="7645" y="4452"/>
                </a:lnTo>
                <a:lnTo>
                  <a:pt x="7600" y="4352"/>
                </a:lnTo>
                <a:lnTo>
                  <a:pt x="7554" y="4244"/>
                </a:lnTo>
                <a:lnTo>
                  <a:pt x="7454" y="4035"/>
                </a:lnTo>
                <a:lnTo>
                  <a:pt x="7417" y="3935"/>
                </a:lnTo>
                <a:lnTo>
                  <a:pt x="7399" y="3834"/>
                </a:lnTo>
                <a:lnTo>
                  <a:pt x="7390" y="3742"/>
                </a:lnTo>
                <a:lnTo>
                  <a:pt x="7390" y="3701"/>
                </a:lnTo>
                <a:lnTo>
                  <a:pt x="7408" y="3659"/>
                </a:lnTo>
                <a:lnTo>
                  <a:pt x="7499" y="3417"/>
                </a:lnTo>
                <a:lnTo>
                  <a:pt x="7600" y="3175"/>
                </a:lnTo>
                <a:lnTo>
                  <a:pt x="7718" y="2932"/>
                </a:lnTo>
                <a:lnTo>
                  <a:pt x="7837" y="2690"/>
                </a:lnTo>
                <a:lnTo>
                  <a:pt x="8083" y="2189"/>
                </a:lnTo>
                <a:lnTo>
                  <a:pt x="8348" y="1671"/>
                </a:lnTo>
                <a:close/>
                <a:moveTo>
                  <a:pt x="6906" y="14091"/>
                </a:moveTo>
                <a:lnTo>
                  <a:pt x="7481" y="14175"/>
                </a:lnTo>
                <a:lnTo>
                  <a:pt x="8047" y="14258"/>
                </a:lnTo>
                <a:lnTo>
                  <a:pt x="9169" y="14433"/>
                </a:lnTo>
                <a:lnTo>
                  <a:pt x="9734" y="14517"/>
                </a:lnTo>
                <a:lnTo>
                  <a:pt x="10291" y="14584"/>
                </a:lnTo>
                <a:lnTo>
                  <a:pt x="10838" y="14642"/>
                </a:lnTo>
                <a:lnTo>
                  <a:pt x="11121" y="14667"/>
                </a:lnTo>
                <a:lnTo>
                  <a:pt x="11395" y="14684"/>
                </a:lnTo>
                <a:lnTo>
                  <a:pt x="12252" y="14734"/>
                </a:lnTo>
                <a:lnTo>
                  <a:pt x="13100" y="14801"/>
                </a:lnTo>
                <a:lnTo>
                  <a:pt x="13949" y="14893"/>
                </a:lnTo>
                <a:lnTo>
                  <a:pt x="14788" y="14993"/>
                </a:lnTo>
                <a:lnTo>
                  <a:pt x="15627" y="15110"/>
                </a:lnTo>
                <a:lnTo>
                  <a:pt x="16467" y="15244"/>
                </a:lnTo>
                <a:lnTo>
                  <a:pt x="17297" y="15394"/>
                </a:lnTo>
                <a:lnTo>
                  <a:pt x="18127" y="15561"/>
                </a:lnTo>
                <a:lnTo>
                  <a:pt x="18948" y="15736"/>
                </a:lnTo>
                <a:lnTo>
                  <a:pt x="19769" y="15920"/>
                </a:lnTo>
                <a:lnTo>
                  <a:pt x="20590" y="16121"/>
                </a:lnTo>
                <a:lnTo>
                  <a:pt x="21402" y="16329"/>
                </a:lnTo>
                <a:lnTo>
                  <a:pt x="22214" y="16547"/>
                </a:lnTo>
                <a:lnTo>
                  <a:pt x="23026" y="16780"/>
                </a:lnTo>
                <a:lnTo>
                  <a:pt x="23838" y="17014"/>
                </a:lnTo>
                <a:lnTo>
                  <a:pt x="24649" y="17265"/>
                </a:lnTo>
                <a:lnTo>
                  <a:pt x="24923" y="17348"/>
                </a:lnTo>
                <a:lnTo>
                  <a:pt x="25188" y="17440"/>
                </a:lnTo>
                <a:lnTo>
                  <a:pt x="25443" y="17532"/>
                </a:lnTo>
                <a:lnTo>
                  <a:pt x="25680" y="17632"/>
                </a:lnTo>
                <a:lnTo>
                  <a:pt x="25917" y="17733"/>
                </a:lnTo>
                <a:lnTo>
                  <a:pt x="26136" y="17833"/>
                </a:lnTo>
                <a:lnTo>
                  <a:pt x="26346" y="17933"/>
                </a:lnTo>
                <a:lnTo>
                  <a:pt x="26547" y="18042"/>
                </a:lnTo>
                <a:lnTo>
                  <a:pt x="26729" y="18159"/>
                </a:lnTo>
                <a:lnTo>
                  <a:pt x="26912" y="18276"/>
                </a:lnTo>
                <a:lnTo>
                  <a:pt x="27076" y="18401"/>
                </a:lnTo>
                <a:lnTo>
                  <a:pt x="27240" y="18526"/>
                </a:lnTo>
                <a:lnTo>
                  <a:pt x="27386" y="18651"/>
                </a:lnTo>
                <a:lnTo>
                  <a:pt x="27523" y="18793"/>
                </a:lnTo>
                <a:lnTo>
                  <a:pt x="27651" y="18935"/>
                </a:lnTo>
                <a:lnTo>
                  <a:pt x="27769" y="19077"/>
                </a:lnTo>
                <a:lnTo>
                  <a:pt x="27888" y="19236"/>
                </a:lnTo>
                <a:lnTo>
                  <a:pt x="27988" y="19395"/>
                </a:lnTo>
                <a:lnTo>
                  <a:pt x="28079" y="19562"/>
                </a:lnTo>
                <a:lnTo>
                  <a:pt x="28162" y="19729"/>
                </a:lnTo>
                <a:lnTo>
                  <a:pt x="28235" y="19913"/>
                </a:lnTo>
                <a:lnTo>
                  <a:pt x="28308" y="20096"/>
                </a:lnTo>
                <a:lnTo>
                  <a:pt x="28362" y="20288"/>
                </a:lnTo>
                <a:lnTo>
                  <a:pt x="28417" y="20489"/>
                </a:lnTo>
                <a:lnTo>
                  <a:pt x="28453" y="20698"/>
                </a:lnTo>
                <a:lnTo>
                  <a:pt x="28490" y="20915"/>
                </a:lnTo>
                <a:lnTo>
                  <a:pt x="28517" y="21140"/>
                </a:lnTo>
                <a:lnTo>
                  <a:pt x="28536" y="21374"/>
                </a:lnTo>
                <a:lnTo>
                  <a:pt x="28545" y="21608"/>
                </a:lnTo>
                <a:lnTo>
                  <a:pt x="28554" y="21859"/>
                </a:lnTo>
                <a:lnTo>
                  <a:pt x="28554" y="22126"/>
                </a:lnTo>
                <a:lnTo>
                  <a:pt x="28545" y="22393"/>
                </a:lnTo>
                <a:lnTo>
                  <a:pt x="28517" y="22769"/>
                </a:lnTo>
                <a:lnTo>
                  <a:pt x="28490" y="23153"/>
                </a:lnTo>
                <a:lnTo>
                  <a:pt x="28463" y="23529"/>
                </a:lnTo>
                <a:lnTo>
                  <a:pt x="28417" y="23913"/>
                </a:lnTo>
                <a:lnTo>
                  <a:pt x="28326" y="24673"/>
                </a:lnTo>
                <a:lnTo>
                  <a:pt x="28216" y="25433"/>
                </a:lnTo>
                <a:lnTo>
                  <a:pt x="28107" y="26185"/>
                </a:lnTo>
                <a:lnTo>
                  <a:pt x="27979" y="26945"/>
                </a:lnTo>
                <a:lnTo>
                  <a:pt x="27861" y="27705"/>
                </a:lnTo>
                <a:lnTo>
                  <a:pt x="27751" y="28457"/>
                </a:lnTo>
                <a:lnTo>
                  <a:pt x="27705" y="28666"/>
                </a:lnTo>
                <a:lnTo>
                  <a:pt x="27660" y="28875"/>
                </a:lnTo>
                <a:lnTo>
                  <a:pt x="27614" y="29075"/>
                </a:lnTo>
                <a:lnTo>
                  <a:pt x="27605" y="29175"/>
                </a:lnTo>
                <a:lnTo>
                  <a:pt x="27605" y="29276"/>
                </a:lnTo>
                <a:lnTo>
                  <a:pt x="27605" y="29367"/>
                </a:lnTo>
                <a:lnTo>
                  <a:pt x="27623" y="29459"/>
                </a:lnTo>
                <a:lnTo>
                  <a:pt x="27660" y="29543"/>
                </a:lnTo>
                <a:lnTo>
                  <a:pt x="27715" y="29626"/>
                </a:lnTo>
                <a:lnTo>
                  <a:pt x="27778" y="29702"/>
                </a:lnTo>
                <a:lnTo>
                  <a:pt x="27870" y="29760"/>
                </a:lnTo>
                <a:lnTo>
                  <a:pt x="27979" y="29818"/>
                </a:lnTo>
                <a:lnTo>
                  <a:pt x="28116" y="29869"/>
                </a:lnTo>
                <a:lnTo>
                  <a:pt x="28253" y="29902"/>
                </a:lnTo>
                <a:lnTo>
                  <a:pt x="28371" y="29910"/>
                </a:lnTo>
                <a:lnTo>
                  <a:pt x="28481" y="29902"/>
                </a:lnTo>
                <a:lnTo>
                  <a:pt x="28572" y="29877"/>
                </a:lnTo>
                <a:lnTo>
                  <a:pt x="28654" y="29843"/>
                </a:lnTo>
                <a:lnTo>
                  <a:pt x="28727" y="29793"/>
                </a:lnTo>
                <a:lnTo>
                  <a:pt x="28800" y="29727"/>
                </a:lnTo>
                <a:lnTo>
                  <a:pt x="28855" y="29660"/>
                </a:lnTo>
                <a:lnTo>
                  <a:pt x="28910" y="29576"/>
                </a:lnTo>
                <a:lnTo>
                  <a:pt x="28955" y="29493"/>
                </a:lnTo>
                <a:lnTo>
                  <a:pt x="29046" y="29309"/>
                </a:lnTo>
                <a:lnTo>
                  <a:pt x="29138" y="29125"/>
                </a:lnTo>
                <a:lnTo>
                  <a:pt x="29183" y="29042"/>
                </a:lnTo>
                <a:lnTo>
                  <a:pt x="29238" y="28958"/>
                </a:lnTo>
                <a:lnTo>
                  <a:pt x="29503" y="28574"/>
                </a:lnTo>
                <a:lnTo>
                  <a:pt x="29639" y="28382"/>
                </a:lnTo>
                <a:lnTo>
                  <a:pt x="29785" y="28198"/>
                </a:lnTo>
                <a:lnTo>
                  <a:pt x="29931" y="28014"/>
                </a:lnTo>
                <a:lnTo>
                  <a:pt x="30086" y="27839"/>
                </a:lnTo>
                <a:lnTo>
                  <a:pt x="30260" y="27680"/>
                </a:lnTo>
                <a:lnTo>
                  <a:pt x="30433" y="27522"/>
                </a:lnTo>
                <a:lnTo>
                  <a:pt x="30488" y="27488"/>
                </a:lnTo>
                <a:lnTo>
                  <a:pt x="30543" y="27455"/>
                </a:lnTo>
                <a:lnTo>
                  <a:pt x="30606" y="27421"/>
                </a:lnTo>
                <a:lnTo>
                  <a:pt x="30679" y="27388"/>
                </a:lnTo>
                <a:lnTo>
                  <a:pt x="30825" y="27346"/>
                </a:lnTo>
                <a:lnTo>
                  <a:pt x="30990" y="27313"/>
                </a:lnTo>
                <a:lnTo>
                  <a:pt x="31154" y="27296"/>
                </a:lnTo>
                <a:lnTo>
                  <a:pt x="31309" y="27296"/>
                </a:lnTo>
                <a:lnTo>
                  <a:pt x="31464" y="27313"/>
                </a:lnTo>
                <a:lnTo>
                  <a:pt x="31528" y="27321"/>
                </a:lnTo>
                <a:lnTo>
                  <a:pt x="31592" y="27346"/>
                </a:lnTo>
                <a:lnTo>
                  <a:pt x="31637" y="27363"/>
                </a:lnTo>
                <a:lnTo>
                  <a:pt x="31683" y="27396"/>
                </a:lnTo>
                <a:lnTo>
                  <a:pt x="31719" y="27438"/>
                </a:lnTo>
                <a:lnTo>
                  <a:pt x="31765" y="27480"/>
                </a:lnTo>
                <a:lnTo>
                  <a:pt x="31838" y="27588"/>
                </a:lnTo>
                <a:lnTo>
                  <a:pt x="31902" y="27714"/>
                </a:lnTo>
                <a:lnTo>
                  <a:pt x="31956" y="27847"/>
                </a:lnTo>
                <a:lnTo>
                  <a:pt x="31993" y="27989"/>
                </a:lnTo>
                <a:lnTo>
                  <a:pt x="32020" y="28131"/>
                </a:lnTo>
                <a:lnTo>
                  <a:pt x="32029" y="28257"/>
                </a:lnTo>
                <a:lnTo>
                  <a:pt x="32029" y="28424"/>
                </a:lnTo>
                <a:lnTo>
                  <a:pt x="32011" y="28591"/>
                </a:lnTo>
                <a:lnTo>
                  <a:pt x="32002" y="28758"/>
                </a:lnTo>
                <a:lnTo>
                  <a:pt x="31975" y="28916"/>
                </a:lnTo>
                <a:lnTo>
                  <a:pt x="31938" y="29067"/>
                </a:lnTo>
                <a:lnTo>
                  <a:pt x="31902" y="29217"/>
                </a:lnTo>
                <a:lnTo>
                  <a:pt x="31856" y="29359"/>
                </a:lnTo>
                <a:lnTo>
                  <a:pt x="31801" y="29501"/>
                </a:lnTo>
                <a:lnTo>
                  <a:pt x="31747" y="29643"/>
                </a:lnTo>
                <a:lnTo>
                  <a:pt x="31683" y="29768"/>
                </a:lnTo>
                <a:lnTo>
                  <a:pt x="31610" y="29902"/>
                </a:lnTo>
                <a:lnTo>
                  <a:pt x="31528" y="30027"/>
                </a:lnTo>
                <a:lnTo>
                  <a:pt x="31446" y="30144"/>
                </a:lnTo>
                <a:lnTo>
                  <a:pt x="31364" y="30261"/>
                </a:lnTo>
                <a:lnTo>
                  <a:pt x="31272" y="30378"/>
                </a:lnTo>
                <a:lnTo>
                  <a:pt x="31172" y="30487"/>
                </a:lnTo>
                <a:lnTo>
                  <a:pt x="31072" y="30595"/>
                </a:lnTo>
                <a:lnTo>
                  <a:pt x="30962" y="30695"/>
                </a:lnTo>
                <a:lnTo>
                  <a:pt x="30734" y="30888"/>
                </a:lnTo>
                <a:lnTo>
                  <a:pt x="30488" y="31080"/>
                </a:lnTo>
                <a:lnTo>
                  <a:pt x="30232" y="31247"/>
                </a:lnTo>
                <a:lnTo>
                  <a:pt x="29959" y="31414"/>
                </a:lnTo>
                <a:lnTo>
                  <a:pt x="29676" y="31564"/>
                </a:lnTo>
                <a:lnTo>
                  <a:pt x="29384" y="31706"/>
                </a:lnTo>
                <a:lnTo>
                  <a:pt x="29083" y="31840"/>
                </a:lnTo>
                <a:lnTo>
                  <a:pt x="28855" y="31948"/>
                </a:lnTo>
                <a:lnTo>
                  <a:pt x="28636" y="32057"/>
                </a:lnTo>
                <a:lnTo>
                  <a:pt x="28426" y="32174"/>
                </a:lnTo>
                <a:lnTo>
                  <a:pt x="28225" y="32299"/>
                </a:lnTo>
                <a:lnTo>
                  <a:pt x="28043" y="32424"/>
                </a:lnTo>
                <a:lnTo>
                  <a:pt x="27870" y="32558"/>
                </a:lnTo>
                <a:lnTo>
                  <a:pt x="27705" y="32700"/>
                </a:lnTo>
                <a:lnTo>
                  <a:pt x="27559" y="32850"/>
                </a:lnTo>
                <a:lnTo>
                  <a:pt x="27423" y="33009"/>
                </a:lnTo>
                <a:lnTo>
                  <a:pt x="27304" y="33176"/>
                </a:lnTo>
                <a:lnTo>
                  <a:pt x="27195" y="33360"/>
                </a:lnTo>
                <a:lnTo>
                  <a:pt x="27103" y="33544"/>
                </a:lnTo>
                <a:lnTo>
                  <a:pt x="27030" y="33744"/>
                </a:lnTo>
                <a:lnTo>
                  <a:pt x="26967" y="33961"/>
                </a:lnTo>
                <a:lnTo>
                  <a:pt x="26912" y="34178"/>
                </a:lnTo>
                <a:lnTo>
                  <a:pt x="26884" y="34421"/>
                </a:lnTo>
                <a:lnTo>
                  <a:pt x="26857" y="34579"/>
                </a:lnTo>
                <a:lnTo>
                  <a:pt x="26830" y="34738"/>
                </a:lnTo>
                <a:lnTo>
                  <a:pt x="26766" y="35047"/>
                </a:lnTo>
                <a:lnTo>
                  <a:pt x="26693" y="35364"/>
                </a:lnTo>
                <a:lnTo>
                  <a:pt x="26675" y="35523"/>
                </a:lnTo>
                <a:lnTo>
                  <a:pt x="26656" y="35682"/>
                </a:lnTo>
                <a:lnTo>
                  <a:pt x="26638" y="35874"/>
                </a:lnTo>
                <a:lnTo>
                  <a:pt x="26611" y="36058"/>
                </a:lnTo>
                <a:lnTo>
                  <a:pt x="26574" y="36225"/>
                </a:lnTo>
                <a:lnTo>
                  <a:pt x="26520" y="36383"/>
                </a:lnTo>
                <a:lnTo>
                  <a:pt x="26456" y="36525"/>
                </a:lnTo>
                <a:lnTo>
                  <a:pt x="26374" y="36659"/>
                </a:lnTo>
                <a:lnTo>
                  <a:pt x="26282" y="36784"/>
                </a:lnTo>
                <a:lnTo>
                  <a:pt x="26182" y="36885"/>
                </a:lnTo>
                <a:lnTo>
                  <a:pt x="26063" y="36985"/>
                </a:lnTo>
                <a:lnTo>
                  <a:pt x="25927" y="37068"/>
                </a:lnTo>
                <a:lnTo>
                  <a:pt x="25790" y="37135"/>
                </a:lnTo>
                <a:lnTo>
                  <a:pt x="25626" y="37194"/>
                </a:lnTo>
                <a:lnTo>
                  <a:pt x="25452" y="37244"/>
                </a:lnTo>
                <a:lnTo>
                  <a:pt x="25270" y="37277"/>
                </a:lnTo>
                <a:lnTo>
                  <a:pt x="25060" y="37302"/>
                </a:lnTo>
                <a:lnTo>
                  <a:pt x="24850" y="37310"/>
                </a:lnTo>
                <a:lnTo>
                  <a:pt x="24722" y="37319"/>
                </a:lnTo>
                <a:lnTo>
                  <a:pt x="24586" y="37344"/>
                </a:lnTo>
                <a:lnTo>
                  <a:pt x="24458" y="37386"/>
                </a:lnTo>
                <a:lnTo>
                  <a:pt x="24330" y="37427"/>
                </a:lnTo>
                <a:lnTo>
                  <a:pt x="24075" y="37536"/>
                </a:lnTo>
                <a:lnTo>
                  <a:pt x="23828" y="37653"/>
                </a:lnTo>
                <a:lnTo>
                  <a:pt x="21949" y="38522"/>
                </a:lnTo>
                <a:lnTo>
                  <a:pt x="20070" y="39382"/>
                </a:lnTo>
                <a:lnTo>
                  <a:pt x="18191" y="40242"/>
                </a:lnTo>
                <a:lnTo>
                  <a:pt x="17251" y="40668"/>
                </a:lnTo>
                <a:lnTo>
                  <a:pt x="16302" y="41086"/>
                </a:lnTo>
                <a:lnTo>
                  <a:pt x="15938" y="41244"/>
                </a:lnTo>
                <a:lnTo>
                  <a:pt x="15554" y="41395"/>
                </a:lnTo>
                <a:lnTo>
                  <a:pt x="15171" y="41537"/>
                </a:lnTo>
                <a:lnTo>
                  <a:pt x="14788" y="41679"/>
                </a:lnTo>
                <a:lnTo>
                  <a:pt x="14405" y="41804"/>
                </a:lnTo>
                <a:lnTo>
                  <a:pt x="14013" y="41913"/>
                </a:lnTo>
                <a:lnTo>
                  <a:pt x="13611" y="42021"/>
                </a:lnTo>
                <a:lnTo>
                  <a:pt x="13219" y="42121"/>
                </a:lnTo>
                <a:lnTo>
                  <a:pt x="12927" y="42180"/>
                </a:lnTo>
                <a:lnTo>
                  <a:pt x="12653" y="42238"/>
                </a:lnTo>
                <a:lnTo>
                  <a:pt x="12380" y="42288"/>
                </a:lnTo>
                <a:lnTo>
                  <a:pt x="12124" y="42322"/>
                </a:lnTo>
                <a:lnTo>
                  <a:pt x="11869" y="42355"/>
                </a:lnTo>
                <a:lnTo>
                  <a:pt x="11614" y="42372"/>
                </a:lnTo>
                <a:lnTo>
                  <a:pt x="11376" y="42380"/>
                </a:lnTo>
                <a:lnTo>
                  <a:pt x="11139" y="42389"/>
                </a:lnTo>
                <a:lnTo>
                  <a:pt x="10911" y="42380"/>
                </a:lnTo>
                <a:lnTo>
                  <a:pt x="10692" y="42364"/>
                </a:lnTo>
                <a:lnTo>
                  <a:pt x="10482" y="42339"/>
                </a:lnTo>
                <a:lnTo>
                  <a:pt x="10273" y="42305"/>
                </a:lnTo>
                <a:lnTo>
                  <a:pt x="10063" y="42263"/>
                </a:lnTo>
                <a:lnTo>
                  <a:pt x="9871" y="42213"/>
                </a:lnTo>
                <a:lnTo>
                  <a:pt x="9680" y="42146"/>
                </a:lnTo>
                <a:lnTo>
                  <a:pt x="9488" y="42080"/>
                </a:lnTo>
                <a:lnTo>
                  <a:pt x="9306" y="41996"/>
                </a:lnTo>
                <a:lnTo>
                  <a:pt x="9123" y="41904"/>
                </a:lnTo>
                <a:lnTo>
                  <a:pt x="8950" y="41804"/>
                </a:lnTo>
                <a:lnTo>
                  <a:pt x="8776" y="41695"/>
                </a:lnTo>
                <a:lnTo>
                  <a:pt x="8612" y="41570"/>
                </a:lnTo>
                <a:lnTo>
                  <a:pt x="8448" y="41445"/>
                </a:lnTo>
                <a:lnTo>
                  <a:pt x="8293" y="41303"/>
                </a:lnTo>
                <a:lnTo>
                  <a:pt x="8129" y="41153"/>
                </a:lnTo>
                <a:lnTo>
                  <a:pt x="7974" y="40994"/>
                </a:lnTo>
                <a:lnTo>
                  <a:pt x="7828" y="40818"/>
                </a:lnTo>
                <a:lnTo>
                  <a:pt x="7673" y="40635"/>
                </a:lnTo>
                <a:lnTo>
                  <a:pt x="7527" y="40443"/>
                </a:lnTo>
                <a:lnTo>
                  <a:pt x="7381" y="40242"/>
                </a:lnTo>
                <a:lnTo>
                  <a:pt x="7235" y="40025"/>
                </a:lnTo>
                <a:lnTo>
                  <a:pt x="7089" y="39799"/>
                </a:lnTo>
                <a:lnTo>
                  <a:pt x="6952" y="39566"/>
                </a:lnTo>
                <a:lnTo>
                  <a:pt x="6779" y="39282"/>
                </a:lnTo>
                <a:lnTo>
                  <a:pt x="6624" y="38989"/>
                </a:lnTo>
                <a:lnTo>
                  <a:pt x="6551" y="38847"/>
                </a:lnTo>
                <a:lnTo>
                  <a:pt x="6487" y="38697"/>
                </a:lnTo>
                <a:lnTo>
                  <a:pt x="6423" y="38547"/>
                </a:lnTo>
                <a:lnTo>
                  <a:pt x="6368" y="38396"/>
                </a:lnTo>
                <a:lnTo>
                  <a:pt x="5939" y="36993"/>
                </a:lnTo>
                <a:lnTo>
                  <a:pt x="5511" y="35582"/>
                </a:lnTo>
                <a:lnTo>
                  <a:pt x="5310" y="34872"/>
                </a:lnTo>
                <a:lnTo>
                  <a:pt x="5109" y="34170"/>
                </a:lnTo>
                <a:lnTo>
                  <a:pt x="4927" y="33452"/>
                </a:lnTo>
                <a:lnTo>
                  <a:pt x="4772" y="32742"/>
                </a:lnTo>
                <a:lnTo>
                  <a:pt x="4489" y="31414"/>
                </a:lnTo>
                <a:lnTo>
                  <a:pt x="4352" y="30737"/>
                </a:lnTo>
                <a:lnTo>
                  <a:pt x="4297" y="30403"/>
                </a:lnTo>
                <a:lnTo>
                  <a:pt x="4243" y="30069"/>
                </a:lnTo>
                <a:lnTo>
                  <a:pt x="4197" y="29735"/>
                </a:lnTo>
                <a:lnTo>
                  <a:pt x="4151" y="29401"/>
                </a:lnTo>
                <a:lnTo>
                  <a:pt x="4115" y="29058"/>
                </a:lnTo>
                <a:lnTo>
                  <a:pt x="4097" y="28724"/>
                </a:lnTo>
                <a:lnTo>
                  <a:pt x="4078" y="28390"/>
                </a:lnTo>
                <a:lnTo>
                  <a:pt x="4078" y="28056"/>
                </a:lnTo>
                <a:lnTo>
                  <a:pt x="4088" y="27730"/>
                </a:lnTo>
                <a:lnTo>
                  <a:pt x="4115" y="27396"/>
                </a:lnTo>
                <a:lnTo>
                  <a:pt x="4197" y="26553"/>
                </a:lnTo>
                <a:lnTo>
                  <a:pt x="4279" y="25701"/>
                </a:lnTo>
                <a:lnTo>
                  <a:pt x="4379" y="24857"/>
                </a:lnTo>
                <a:lnTo>
                  <a:pt x="4480" y="24005"/>
                </a:lnTo>
                <a:lnTo>
                  <a:pt x="4598" y="23162"/>
                </a:lnTo>
                <a:lnTo>
                  <a:pt x="4717" y="22326"/>
                </a:lnTo>
                <a:lnTo>
                  <a:pt x="4863" y="21483"/>
                </a:lnTo>
                <a:lnTo>
                  <a:pt x="5018" y="20648"/>
                </a:lnTo>
                <a:lnTo>
                  <a:pt x="5182" y="19812"/>
                </a:lnTo>
                <a:lnTo>
                  <a:pt x="5365" y="18985"/>
                </a:lnTo>
                <a:lnTo>
                  <a:pt x="5575" y="18159"/>
                </a:lnTo>
                <a:lnTo>
                  <a:pt x="5793" y="17332"/>
                </a:lnTo>
                <a:lnTo>
                  <a:pt x="6040" y="16513"/>
                </a:lnTo>
                <a:lnTo>
                  <a:pt x="6167" y="16104"/>
                </a:lnTo>
                <a:lnTo>
                  <a:pt x="6304" y="15703"/>
                </a:lnTo>
                <a:lnTo>
                  <a:pt x="6441" y="15294"/>
                </a:lnTo>
                <a:lnTo>
                  <a:pt x="6587" y="14893"/>
                </a:lnTo>
                <a:lnTo>
                  <a:pt x="6742" y="14492"/>
                </a:lnTo>
                <a:lnTo>
                  <a:pt x="6906" y="14091"/>
                </a:lnTo>
                <a:close/>
                <a:moveTo>
                  <a:pt x="8375" y="1"/>
                </a:moveTo>
                <a:lnTo>
                  <a:pt x="8275" y="9"/>
                </a:lnTo>
                <a:lnTo>
                  <a:pt x="8174" y="26"/>
                </a:lnTo>
                <a:lnTo>
                  <a:pt x="8083" y="59"/>
                </a:lnTo>
                <a:lnTo>
                  <a:pt x="7992" y="109"/>
                </a:lnTo>
                <a:lnTo>
                  <a:pt x="7892" y="176"/>
                </a:lnTo>
                <a:lnTo>
                  <a:pt x="7800" y="260"/>
                </a:lnTo>
                <a:lnTo>
                  <a:pt x="7709" y="351"/>
                </a:lnTo>
                <a:lnTo>
                  <a:pt x="7445" y="677"/>
                </a:lnTo>
                <a:lnTo>
                  <a:pt x="7180" y="1003"/>
                </a:lnTo>
                <a:lnTo>
                  <a:pt x="6925" y="1345"/>
                </a:lnTo>
                <a:lnTo>
                  <a:pt x="6678" y="1696"/>
                </a:lnTo>
                <a:lnTo>
                  <a:pt x="6158" y="2423"/>
                </a:lnTo>
                <a:lnTo>
                  <a:pt x="5620" y="3175"/>
                </a:lnTo>
                <a:lnTo>
                  <a:pt x="5100" y="2698"/>
                </a:lnTo>
                <a:lnTo>
                  <a:pt x="4553" y="2197"/>
                </a:lnTo>
                <a:lnTo>
                  <a:pt x="4279" y="1938"/>
                </a:lnTo>
                <a:lnTo>
                  <a:pt x="4005" y="1671"/>
                </a:lnTo>
                <a:lnTo>
                  <a:pt x="3732" y="1404"/>
                </a:lnTo>
                <a:lnTo>
                  <a:pt x="3467" y="1120"/>
                </a:lnTo>
                <a:lnTo>
                  <a:pt x="3340" y="995"/>
                </a:lnTo>
                <a:lnTo>
                  <a:pt x="3221" y="878"/>
                </a:lnTo>
                <a:lnTo>
                  <a:pt x="3102" y="786"/>
                </a:lnTo>
                <a:lnTo>
                  <a:pt x="2984" y="702"/>
                </a:lnTo>
                <a:lnTo>
                  <a:pt x="2865" y="644"/>
                </a:lnTo>
                <a:lnTo>
                  <a:pt x="2756" y="594"/>
                </a:lnTo>
                <a:lnTo>
                  <a:pt x="2646" y="560"/>
                </a:lnTo>
                <a:lnTo>
                  <a:pt x="2528" y="552"/>
                </a:lnTo>
                <a:lnTo>
                  <a:pt x="2418" y="552"/>
                </a:lnTo>
                <a:lnTo>
                  <a:pt x="2309" y="577"/>
                </a:lnTo>
                <a:lnTo>
                  <a:pt x="2199" y="619"/>
                </a:lnTo>
                <a:lnTo>
                  <a:pt x="2081" y="677"/>
                </a:lnTo>
                <a:lnTo>
                  <a:pt x="1971" y="752"/>
                </a:lnTo>
                <a:lnTo>
                  <a:pt x="1853" y="853"/>
                </a:lnTo>
                <a:lnTo>
                  <a:pt x="1743" y="970"/>
                </a:lnTo>
                <a:lnTo>
                  <a:pt x="1625" y="1103"/>
                </a:lnTo>
                <a:lnTo>
                  <a:pt x="1460" y="1312"/>
                </a:lnTo>
                <a:lnTo>
                  <a:pt x="1296" y="1529"/>
                </a:lnTo>
                <a:lnTo>
                  <a:pt x="1150" y="1738"/>
                </a:lnTo>
                <a:lnTo>
                  <a:pt x="1013" y="1955"/>
                </a:lnTo>
                <a:lnTo>
                  <a:pt x="876" y="2172"/>
                </a:lnTo>
                <a:lnTo>
                  <a:pt x="758" y="2389"/>
                </a:lnTo>
                <a:lnTo>
                  <a:pt x="648" y="2607"/>
                </a:lnTo>
                <a:lnTo>
                  <a:pt x="539" y="2824"/>
                </a:lnTo>
                <a:lnTo>
                  <a:pt x="448" y="3049"/>
                </a:lnTo>
                <a:lnTo>
                  <a:pt x="366" y="3266"/>
                </a:lnTo>
                <a:lnTo>
                  <a:pt x="284" y="3492"/>
                </a:lnTo>
                <a:lnTo>
                  <a:pt x="220" y="3709"/>
                </a:lnTo>
                <a:lnTo>
                  <a:pt x="156" y="3935"/>
                </a:lnTo>
                <a:lnTo>
                  <a:pt x="110" y="4160"/>
                </a:lnTo>
                <a:lnTo>
                  <a:pt x="74" y="4386"/>
                </a:lnTo>
                <a:lnTo>
                  <a:pt x="37" y="4611"/>
                </a:lnTo>
                <a:lnTo>
                  <a:pt x="19" y="4837"/>
                </a:lnTo>
                <a:lnTo>
                  <a:pt x="1" y="5070"/>
                </a:lnTo>
                <a:lnTo>
                  <a:pt x="1" y="5296"/>
                </a:lnTo>
                <a:lnTo>
                  <a:pt x="1" y="5530"/>
                </a:lnTo>
                <a:lnTo>
                  <a:pt x="19" y="5755"/>
                </a:lnTo>
                <a:lnTo>
                  <a:pt x="37" y="5989"/>
                </a:lnTo>
                <a:lnTo>
                  <a:pt x="74" y="6223"/>
                </a:lnTo>
                <a:lnTo>
                  <a:pt x="110" y="6457"/>
                </a:lnTo>
                <a:lnTo>
                  <a:pt x="165" y="6682"/>
                </a:lnTo>
                <a:lnTo>
                  <a:pt x="220" y="6925"/>
                </a:lnTo>
                <a:lnTo>
                  <a:pt x="293" y="7159"/>
                </a:lnTo>
                <a:lnTo>
                  <a:pt x="366" y="7392"/>
                </a:lnTo>
                <a:lnTo>
                  <a:pt x="457" y="7626"/>
                </a:lnTo>
                <a:lnTo>
                  <a:pt x="548" y="7869"/>
                </a:lnTo>
                <a:lnTo>
                  <a:pt x="658" y="8102"/>
                </a:lnTo>
                <a:lnTo>
                  <a:pt x="767" y="8345"/>
                </a:lnTo>
                <a:lnTo>
                  <a:pt x="968" y="8729"/>
                </a:lnTo>
                <a:lnTo>
                  <a:pt x="1178" y="9113"/>
                </a:lnTo>
                <a:lnTo>
                  <a:pt x="1406" y="9481"/>
                </a:lnTo>
                <a:lnTo>
                  <a:pt x="1625" y="9840"/>
                </a:lnTo>
                <a:lnTo>
                  <a:pt x="2053" y="10516"/>
                </a:lnTo>
                <a:lnTo>
                  <a:pt x="2254" y="10825"/>
                </a:lnTo>
                <a:lnTo>
                  <a:pt x="2436" y="11118"/>
                </a:lnTo>
                <a:lnTo>
                  <a:pt x="2236" y="11861"/>
                </a:lnTo>
                <a:lnTo>
                  <a:pt x="2026" y="12579"/>
                </a:lnTo>
                <a:lnTo>
                  <a:pt x="1625" y="13999"/>
                </a:lnTo>
                <a:lnTo>
                  <a:pt x="1433" y="14692"/>
                </a:lnTo>
                <a:lnTo>
                  <a:pt x="1260" y="15386"/>
                </a:lnTo>
                <a:lnTo>
                  <a:pt x="1178" y="15728"/>
                </a:lnTo>
                <a:lnTo>
                  <a:pt x="1095" y="16071"/>
                </a:lnTo>
                <a:lnTo>
                  <a:pt x="1032" y="16421"/>
                </a:lnTo>
                <a:lnTo>
                  <a:pt x="968" y="16764"/>
                </a:lnTo>
                <a:lnTo>
                  <a:pt x="904" y="17140"/>
                </a:lnTo>
                <a:lnTo>
                  <a:pt x="849" y="17515"/>
                </a:lnTo>
                <a:lnTo>
                  <a:pt x="803" y="17883"/>
                </a:lnTo>
                <a:lnTo>
                  <a:pt x="758" y="18259"/>
                </a:lnTo>
                <a:lnTo>
                  <a:pt x="721" y="18635"/>
                </a:lnTo>
                <a:lnTo>
                  <a:pt x="685" y="19011"/>
                </a:lnTo>
                <a:lnTo>
                  <a:pt x="667" y="19378"/>
                </a:lnTo>
                <a:lnTo>
                  <a:pt x="639" y="19754"/>
                </a:lnTo>
                <a:lnTo>
                  <a:pt x="630" y="20121"/>
                </a:lnTo>
                <a:lnTo>
                  <a:pt x="621" y="20497"/>
                </a:lnTo>
                <a:lnTo>
                  <a:pt x="621" y="20873"/>
                </a:lnTo>
                <a:lnTo>
                  <a:pt x="621" y="21241"/>
                </a:lnTo>
                <a:lnTo>
                  <a:pt x="639" y="21608"/>
                </a:lnTo>
                <a:lnTo>
                  <a:pt x="648" y="21984"/>
                </a:lnTo>
                <a:lnTo>
                  <a:pt x="676" y="22351"/>
                </a:lnTo>
                <a:lnTo>
                  <a:pt x="712" y="22719"/>
                </a:lnTo>
                <a:lnTo>
                  <a:pt x="749" y="23086"/>
                </a:lnTo>
                <a:lnTo>
                  <a:pt x="794" y="23454"/>
                </a:lnTo>
                <a:lnTo>
                  <a:pt x="840" y="23821"/>
                </a:lnTo>
                <a:lnTo>
                  <a:pt x="904" y="24189"/>
                </a:lnTo>
                <a:lnTo>
                  <a:pt x="968" y="24556"/>
                </a:lnTo>
                <a:lnTo>
                  <a:pt x="1041" y="24916"/>
                </a:lnTo>
                <a:lnTo>
                  <a:pt x="1114" y="25283"/>
                </a:lnTo>
                <a:lnTo>
                  <a:pt x="1205" y="25642"/>
                </a:lnTo>
                <a:lnTo>
                  <a:pt x="1296" y="26001"/>
                </a:lnTo>
                <a:lnTo>
                  <a:pt x="1406" y="26361"/>
                </a:lnTo>
                <a:lnTo>
                  <a:pt x="1515" y="26720"/>
                </a:lnTo>
                <a:lnTo>
                  <a:pt x="1625" y="27079"/>
                </a:lnTo>
                <a:lnTo>
                  <a:pt x="1752" y="27430"/>
                </a:lnTo>
                <a:lnTo>
                  <a:pt x="1889" y="27789"/>
                </a:lnTo>
                <a:lnTo>
                  <a:pt x="2026" y="28140"/>
                </a:lnTo>
                <a:lnTo>
                  <a:pt x="2172" y="28490"/>
                </a:lnTo>
                <a:lnTo>
                  <a:pt x="2281" y="28741"/>
                </a:lnTo>
                <a:lnTo>
                  <a:pt x="2382" y="28992"/>
                </a:lnTo>
                <a:lnTo>
                  <a:pt x="2473" y="29242"/>
                </a:lnTo>
                <a:lnTo>
                  <a:pt x="2555" y="29493"/>
                </a:lnTo>
                <a:lnTo>
                  <a:pt x="2637" y="29752"/>
                </a:lnTo>
                <a:lnTo>
                  <a:pt x="2710" y="30002"/>
                </a:lnTo>
                <a:lnTo>
                  <a:pt x="2838" y="30512"/>
                </a:lnTo>
                <a:lnTo>
                  <a:pt x="2956" y="31021"/>
                </a:lnTo>
                <a:lnTo>
                  <a:pt x="3057" y="31539"/>
                </a:lnTo>
                <a:lnTo>
                  <a:pt x="3157" y="32049"/>
                </a:lnTo>
                <a:lnTo>
                  <a:pt x="3239" y="32566"/>
                </a:lnTo>
                <a:lnTo>
                  <a:pt x="3412" y="33594"/>
                </a:lnTo>
                <a:lnTo>
                  <a:pt x="3504" y="34103"/>
                </a:lnTo>
                <a:lnTo>
                  <a:pt x="3595" y="34621"/>
                </a:lnTo>
                <a:lnTo>
                  <a:pt x="3704" y="35131"/>
                </a:lnTo>
                <a:lnTo>
                  <a:pt x="3823" y="35632"/>
                </a:lnTo>
                <a:lnTo>
                  <a:pt x="3960" y="36141"/>
                </a:lnTo>
                <a:lnTo>
                  <a:pt x="4042" y="36392"/>
                </a:lnTo>
                <a:lnTo>
                  <a:pt x="4124" y="36634"/>
                </a:lnTo>
                <a:lnTo>
                  <a:pt x="4306" y="37185"/>
                </a:lnTo>
                <a:lnTo>
                  <a:pt x="4480" y="37736"/>
                </a:lnTo>
                <a:lnTo>
                  <a:pt x="4562" y="38012"/>
                </a:lnTo>
                <a:lnTo>
                  <a:pt x="4662" y="38279"/>
                </a:lnTo>
                <a:lnTo>
                  <a:pt x="4763" y="38547"/>
                </a:lnTo>
                <a:lnTo>
                  <a:pt x="4872" y="38814"/>
                </a:lnTo>
                <a:lnTo>
                  <a:pt x="5109" y="39332"/>
                </a:lnTo>
                <a:lnTo>
                  <a:pt x="5365" y="39841"/>
                </a:lnTo>
                <a:lnTo>
                  <a:pt x="5492" y="40092"/>
                </a:lnTo>
                <a:lnTo>
                  <a:pt x="5629" y="40334"/>
                </a:lnTo>
                <a:lnTo>
                  <a:pt x="5766" y="40568"/>
                </a:lnTo>
                <a:lnTo>
                  <a:pt x="5912" y="40802"/>
                </a:lnTo>
                <a:lnTo>
                  <a:pt x="6067" y="41027"/>
                </a:lnTo>
                <a:lnTo>
                  <a:pt x="6222" y="41244"/>
                </a:lnTo>
                <a:lnTo>
                  <a:pt x="6377" y="41462"/>
                </a:lnTo>
                <a:lnTo>
                  <a:pt x="6551" y="41670"/>
                </a:lnTo>
                <a:lnTo>
                  <a:pt x="6724" y="41871"/>
                </a:lnTo>
                <a:lnTo>
                  <a:pt x="6906" y="42063"/>
                </a:lnTo>
                <a:lnTo>
                  <a:pt x="7089" y="42247"/>
                </a:lnTo>
                <a:lnTo>
                  <a:pt x="7290" y="42422"/>
                </a:lnTo>
                <a:lnTo>
                  <a:pt x="7490" y="42589"/>
                </a:lnTo>
                <a:lnTo>
                  <a:pt x="7709" y="42748"/>
                </a:lnTo>
                <a:lnTo>
                  <a:pt x="7928" y="42890"/>
                </a:lnTo>
                <a:lnTo>
                  <a:pt x="8156" y="43032"/>
                </a:lnTo>
                <a:lnTo>
                  <a:pt x="8402" y="43157"/>
                </a:lnTo>
                <a:lnTo>
                  <a:pt x="8649" y="43274"/>
                </a:lnTo>
                <a:lnTo>
                  <a:pt x="8913" y="43383"/>
                </a:lnTo>
                <a:lnTo>
                  <a:pt x="9178" y="43474"/>
                </a:lnTo>
                <a:lnTo>
                  <a:pt x="9461" y="43558"/>
                </a:lnTo>
                <a:lnTo>
                  <a:pt x="9753" y="43625"/>
                </a:lnTo>
                <a:lnTo>
                  <a:pt x="10063" y="43683"/>
                </a:lnTo>
                <a:lnTo>
                  <a:pt x="10373" y="43725"/>
                </a:lnTo>
                <a:lnTo>
                  <a:pt x="10701" y="43750"/>
                </a:lnTo>
                <a:lnTo>
                  <a:pt x="11048" y="43767"/>
                </a:lnTo>
                <a:lnTo>
                  <a:pt x="11404" y="43775"/>
                </a:lnTo>
                <a:lnTo>
                  <a:pt x="11769" y="43758"/>
                </a:lnTo>
                <a:lnTo>
                  <a:pt x="11714" y="44519"/>
                </a:lnTo>
                <a:lnTo>
                  <a:pt x="11677" y="44886"/>
                </a:lnTo>
                <a:lnTo>
                  <a:pt x="11641" y="45237"/>
                </a:lnTo>
                <a:lnTo>
                  <a:pt x="11614" y="45454"/>
                </a:lnTo>
                <a:lnTo>
                  <a:pt x="11604" y="45663"/>
                </a:lnTo>
                <a:lnTo>
                  <a:pt x="11595" y="45872"/>
                </a:lnTo>
                <a:lnTo>
                  <a:pt x="11604" y="46080"/>
                </a:lnTo>
                <a:lnTo>
                  <a:pt x="11614" y="46289"/>
                </a:lnTo>
                <a:lnTo>
                  <a:pt x="11641" y="46498"/>
                </a:lnTo>
                <a:lnTo>
                  <a:pt x="11668" y="46698"/>
                </a:lnTo>
                <a:lnTo>
                  <a:pt x="11714" y="46899"/>
                </a:lnTo>
                <a:lnTo>
                  <a:pt x="11759" y="47091"/>
                </a:lnTo>
                <a:lnTo>
                  <a:pt x="11823" y="47283"/>
                </a:lnTo>
                <a:lnTo>
                  <a:pt x="11887" y="47475"/>
                </a:lnTo>
                <a:lnTo>
                  <a:pt x="11969" y="47659"/>
                </a:lnTo>
                <a:lnTo>
                  <a:pt x="12051" y="47843"/>
                </a:lnTo>
                <a:lnTo>
                  <a:pt x="12143" y="48027"/>
                </a:lnTo>
                <a:lnTo>
                  <a:pt x="12243" y="48194"/>
                </a:lnTo>
                <a:lnTo>
                  <a:pt x="12352" y="48369"/>
                </a:lnTo>
                <a:lnTo>
                  <a:pt x="12471" y="48528"/>
                </a:lnTo>
                <a:lnTo>
                  <a:pt x="12590" y="48695"/>
                </a:lnTo>
                <a:lnTo>
                  <a:pt x="12726" y="48845"/>
                </a:lnTo>
                <a:lnTo>
                  <a:pt x="12863" y="48995"/>
                </a:lnTo>
                <a:lnTo>
                  <a:pt x="13009" y="49146"/>
                </a:lnTo>
                <a:lnTo>
                  <a:pt x="13164" y="49279"/>
                </a:lnTo>
                <a:lnTo>
                  <a:pt x="13329" y="49413"/>
                </a:lnTo>
                <a:lnTo>
                  <a:pt x="13502" y="49547"/>
                </a:lnTo>
                <a:lnTo>
                  <a:pt x="13675" y="49664"/>
                </a:lnTo>
                <a:lnTo>
                  <a:pt x="13858" y="49780"/>
                </a:lnTo>
                <a:lnTo>
                  <a:pt x="14049" y="49889"/>
                </a:lnTo>
                <a:lnTo>
                  <a:pt x="14241" y="49989"/>
                </a:lnTo>
                <a:lnTo>
                  <a:pt x="14451" y="50090"/>
                </a:lnTo>
                <a:lnTo>
                  <a:pt x="14660" y="50173"/>
                </a:lnTo>
                <a:lnTo>
                  <a:pt x="14870" y="50257"/>
                </a:lnTo>
                <a:lnTo>
                  <a:pt x="15098" y="50323"/>
                </a:lnTo>
                <a:lnTo>
                  <a:pt x="15372" y="50407"/>
                </a:lnTo>
                <a:lnTo>
                  <a:pt x="15646" y="50482"/>
                </a:lnTo>
                <a:lnTo>
                  <a:pt x="15919" y="50549"/>
                </a:lnTo>
                <a:lnTo>
                  <a:pt x="16193" y="50607"/>
                </a:lnTo>
                <a:lnTo>
                  <a:pt x="16467" y="50666"/>
                </a:lnTo>
                <a:lnTo>
                  <a:pt x="16740" y="50708"/>
                </a:lnTo>
                <a:lnTo>
                  <a:pt x="17014" y="50749"/>
                </a:lnTo>
                <a:lnTo>
                  <a:pt x="17288" y="50783"/>
                </a:lnTo>
                <a:lnTo>
                  <a:pt x="17561" y="50808"/>
                </a:lnTo>
                <a:lnTo>
                  <a:pt x="17826" y="50825"/>
                </a:lnTo>
                <a:lnTo>
                  <a:pt x="18100" y="50833"/>
                </a:lnTo>
                <a:lnTo>
                  <a:pt x="18364" y="50841"/>
                </a:lnTo>
                <a:lnTo>
                  <a:pt x="18638" y="50841"/>
                </a:lnTo>
                <a:lnTo>
                  <a:pt x="18902" y="50833"/>
                </a:lnTo>
                <a:lnTo>
                  <a:pt x="19167" y="50816"/>
                </a:lnTo>
                <a:lnTo>
                  <a:pt x="19431" y="50791"/>
                </a:lnTo>
                <a:lnTo>
                  <a:pt x="19696" y="50758"/>
                </a:lnTo>
                <a:lnTo>
                  <a:pt x="19961" y="50724"/>
                </a:lnTo>
                <a:lnTo>
                  <a:pt x="20225" y="50683"/>
                </a:lnTo>
                <a:lnTo>
                  <a:pt x="20490" y="50632"/>
                </a:lnTo>
                <a:lnTo>
                  <a:pt x="20754" y="50574"/>
                </a:lnTo>
                <a:lnTo>
                  <a:pt x="21010" y="50507"/>
                </a:lnTo>
                <a:lnTo>
                  <a:pt x="21274" y="50440"/>
                </a:lnTo>
                <a:lnTo>
                  <a:pt x="21530" y="50357"/>
                </a:lnTo>
                <a:lnTo>
                  <a:pt x="21785" y="50273"/>
                </a:lnTo>
                <a:lnTo>
                  <a:pt x="22050" y="50181"/>
                </a:lnTo>
                <a:lnTo>
                  <a:pt x="22305" y="50090"/>
                </a:lnTo>
                <a:lnTo>
                  <a:pt x="22560" y="49981"/>
                </a:lnTo>
                <a:lnTo>
                  <a:pt x="22816" y="49872"/>
                </a:lnTo>
                <a:lnTo>
                  <a:pt x="23062" y="49755"/>
                </a:lnTo>
                <a:lnTo>
                  <a:pt x="23318" y="49630"/>
                </a:lnTo>
                <a:lnTo>
                  <a:pt x="23573" y="49497"/>
                </a:lnTo>
                <a:lnTo>
                  <a:pt x="23628" y="49463"/>
                </a:lnTo>
                <a:lnTo>
                  <a:pt x="23682" y="49421"/>
                </a:lnTo>
                <a:lnTo>
                  <a:pt x="23737" y="49371"/>
                </a:lnTo>
                <a:lnTo>
                  <a:pt x="23783" y="49321"/>
                </a:lnTo>
                <a:lnTo>
                  <a:pt x="23874" y="49204"/>
                </a:lnTo>
                <a:lnTo>
                  <a:pt x="23956" y="49079"/>
                </a:lnTo>
                <a:lnTo>
                  <a:pt x="24111" y="48803"/>
                </a:lnTo>
                <a:lnTo>
                  <a:pt x="24193" y="48670"/>
                </a:lnTo>
                <a:lnTo>
                  <a:pt x="24275" y="48544"/>
                </a:lnTo>
                <a:lnTo>
                  <a:pt x="24129" y="48503"/>
                </a:lnTo>
                <a:lnTo>
                  <a:pt x="23974" y="48461"/>
                </a:lnTo>
                <a:lnTo>
                  <a:pt x="23673" y="48377"/>
                </a:lnTo>
                <a:lnTo>
                  <a:pt x="23527" y="48344"/>
                </a:lnTo>
                <a:lnTo>
                  <a:pt x="23381" y="48319"/>
                </a:lnTo>
                <a:lnTo>
                  <a:pt x="23235" y="48302"/>
                </a:lnTo>
                <a:lnTo>
                  <a:pt x="23172" y="48310"/>
                </a:lnTo>
                <a:lnTo>
                  <a:pt x="23099" y="48319"/>
                </a:lnTo>
                <a:lnTo>
                  <a:pt x="22460" y="48419"/>
                </a:lnTo>
                <a:lnTo>
                  <a:pt x="21821" y="48528"/>
                </a:lnTo>
                <a:lnTo>
                  <a:pt x="20544" y="48753"/>
                </a:lnTo>
                <a:lnTo>
                  <a:pt x="19915" y="48870"/>
                </a:lnTo>
                <a:lnTo>
                  <a:pt x="19276" y="48970"/>
                </a:lnTo>
                <a:lnTo>
                  <a:pt x="18638" y="49071"/>
                </a:lnTo>
                <a:lnTo>
                  <a:pt x="17999" y="49146"/>
                </a:lnTo>
                <a:lnTo>
                  <a:pt x="17853" y="49154"/>
                </a:lnTo>
                <a:lnTo>
                  <a:pt x="17707" y="49162"/>
                </a:lnTo>
                <a:lnTo>
                  <a:pt x="17561" y="49162"/>
                </a:lnTo>
                <a:lnTo>
                  <a:pt x="17415" y="49154"/>
                </a:lnTo>
                <a:lnTo>
                  <a:pt x="17114" y="49129"/>
                </a:lnTo>
                <a:lnTo>
                  <a:pt x="16813" y="49087"/>
                </a:lnTo>
                <a:lnTo>
                  <a:pt x="16521" y="49029"/>
                </a:lnTo>
                <a:lnTo>
                  <a:pt x="16220" y="48954"/>
                </a:lnTo>
                <a:lnTo>
                  <a:pt x="15928" y="48878"/>
                </a:lnTo>
                <a:lnTo>
                  <a:pt x="15646" y="48803"/>
                </a:lnTo>
                <a:lnTo>
                  <a:pt x="15363" y="48711"/>
                </a:lnTo>
                <a:lnTo>
                  <a:pt x="15107" y="48611"/>
                </a:lnTo>
                <a:lnTo>
                  <a:pt x="14861" y="48494"/>
                </a:lnTo>
                <a:lnTo>
                  <a:pt x="14624" y="48361"/>
                </a:lnTo>
                <a:lnTo>
                  <a:pt x="14414" y="48210"/>
                </a:lnTo>
                <a:lnTo>
                  <a:pt x="14213" y="48043"/>
                </a:lnTo>
                <a:lnTo>
                  <a:pt x="14031" y="47868"/>
                </a:lnTo>
                <a:lnTo>
                  <a:pt x="13858" y="47684"/>
                </a:lnTo>
                <a:lnTo>
                  <a:pt x="13712" y="47484"/>
                </a:lnTo>
                <a:lnTo>
                  <a:pt x="13584" y="47275"/>
                </a:lnTo>
                <a:lnTo>
                  <a:pt x="13465" y="47049"/>
                </a:lnTo>
                <a:lnTo>
                  <a:pt x="13374" y="46815"/>
                </a:lnTo>
                <a:lnTo>
                  <a:pt x="13292" y="46573"/>
                </a:lnTo>
                <a:lnTo>
                  <a:pt x="13228" y="46323"/>
                </a:lnTo>
                <a:lnTo>
                  <a:pt x="13192" y="46064"/>
                </a:lnTo>
                <a:lnTo>
                  <a:pt x="13173" y="45796"/>
                </a:lnTo>
                <a:lnTo>
                  <a:pt x="13155" y="45254"/>
                </a:lnTo>
                <a:lnTo>
                  <a:pt x="13155" y="44727"/>
                </a:lnTo>
                <a:lnTo>
                  <a:pt x="13164" y="43784"/>
                </a:lnTo>
                <a:lnTo>
                  <a:pt x="25425" y="38513"/>
                </a:lnTo>
                <a:lnTo>
                  <a:pt x="25425" y="40443"/>
                </a:lnTo>
                <a:lnTo>
                  <a:pt x="25425" y="42456"/>
                </a:lnTo>
                <a:lnTo>
                  <a:pt x="25434" y="43082"/>
                </a:lnTo>
                <a:lnTo>
                  <a:pt x="25443" y="43708"/>
                </a:lnTo>
                <a:lnTo>
                  <a:pt x="25470" y="44961"/>
                </a:lnTo>
                <a:lnTo>
                  <a:pt x="25470" y="45588"/>
                </a:lnTo>
                <a:lnTo>
                  <a:pt x="25470" y="46214"/>
                </a:lnTo>
                <a:lnTo>
                  <a:pt x="25461" y="46840"/>
                </a:lnTo>
                <a:lnTo>
                  <a:pt x="25425" y="47467"/>
                </a:lnTo>
                <a:lnTo>
                  <a:pt x="25425" y="47617"/>
                </a:lnTo>
                <a:lnTo>
                  <a:pt x="25434" y="47759"/>
                </a:lnTo>
                <a:lnTo>
                  <a:pt x="25452" y="47885"/>
                </a:lnTo>
                <a:lnTo>
                  <a:pt x="25489" y="47993"/>
                </a:lnTo>
                <a:lnTo>
                  <a:pt x="25525" y="48093"/>
                </a:lnTo>
                <a:lnTo>
                  <a:pt x="25580" y="48185"/>
                </a:lnTo>
                <a:lnTo>
                  <a:pt x="25635" y="48260"/>
                </a:lnTo>
                <a:lnTo>
                  <a:pt x="25708" y="48327"/>
                </a:lnTo>
                <a:lnTo>
                  <a:pt x="25790" y="48386"/>
                </a:lnTo>
                <a:lnTo>
                  <a:pt x="25872" y="48436"/>
                </a:lnTo>
                <a:lnTo>
                  <a:pt x="25972" y="48486"/>
                </a:lnTo>
                <a:lnTo>
                  <a:pt x="26073" y="48528"/>
                </a:lnTo>
                <a:lnTo>
                  <a:pt x="26182" y="48561"/>
                </a:lnTo>
                <a:lnTo>
                  <a:pt x="26301" y="48594"/>
                </a:lnTo>
                <a:lnTo>
                  <a:pt x="26547" y="48661"/>
                </a:lnTo>
                <a:lnTo>
                  <a:pt x="29940" y="49471"/>
                </a:lnTo>
                <a:lnTo>
                  <a:pt x="33316" y="50290"/>
                </a:lnTo>
                <a:lnTo>
                  <a:pt x="33507" y="50348"/>
                </a:lnTo>
                <a:lnTo>
                  <a:pt x="33699" y="50415"/>
                </a:lnTo>
                <a:lnTo>
                  <a:pt x="34155" y="50582"/>
                </a:lnTo>
                <a:lnTo>
                  <a:pt x="33845" y="50758"/>
                </a:lnTo>
                <a:lnTo>
                  <a:pt x="33553" y="50933"/>
                </a:lnTo>
                <a:lnTo>
                  <a:pt x="33270" y="51125"/>
                </a:lnTo>
                <a:lnTo>
                  <a:pt x="33006" y="51317"/>
                </a:lnTo>
                <a:lnTo>
                  <a:pt x="32759" y="51518"/>
                </a:lnTo>
                <a:lnTo>
                  <a:pt x="32522" y="51718"/>
                </a:lnTo>
                <a:lnTo>
                  <a:pt x="32294" y="51935"/>
                </a:lnTo>
                <a:lnTo>
                  <a:pt x="32084" y="52144"/>
                </a:lnTo>
                <a:lnTo>
                  <a:pt x="31883" y="52370"/>
                </a:lnTo>
                <a:lnTo>
                  <a:pt x="31701" y="52595"/>
                </a:lnTo>
                <a:lnTo>
                  <a:pt x="31528" y="52829"/>
                </a:lnTo>
                <a:lnTo>
                  <a:pt x="31364" y="53063"/>
                </a:lnTo>
                <a:lnTo>
                  <a:pt x="31208" y="53305"/>
                </a:lnTo>
                <a:lnTo>
                  <a:pt x="31062" y="53547"/>
                </a:lnTo>
                <a:lnTo>
                  <a:pt x="30935" y="53798"/>
                </a:lnTo>
                <a:lnTo>
                  <a:pt x="30807" y="54057"/>
                </a:lnTo>
                <a:lnTo>
                  <a:pt x="30698" y="54307"/>
                </a:lnTo>
                <a:lnTo>
                  <a:pt x="30588" y="54575"/>
                </a:lnTo>
                <a:lnTo>
                  <a:pt x="30488" y="54834"/>
                </a:lnTo>
                <a:lnTo>
                  <a:pt x="30406" y="55109"/>
                </a:lnTo>
                <a:lnTo>
                  <a:pt x="30324" y="55377"/>
                </a:lnTo>
                <a:lnTo>
                  <a:pt x="30241" y="55652"/>
                </a:lnTo>
                <a:lnTo>
                  <a:pt x="30178" y="55928"/>
                </a:lnTo>
                <a:lnTo>
                  <a:pt x="30114" y="56212"/>
                </a:lnTo>
                <a:lnTo>
                  <a:pt x="30059" y="56496"/>
                </a:lnTo>
                <a:lnTo>
                  <a:pt x="30004" y="56780"/>
                </a:lnTo>
                <a:lnTo>
                  <a:pt x="29913" y="57356"/>
                </a:lnTo>
                <a:lnTo>
                  <a:pt x="29840" y="57949"/>
                </a:lnTo>
                <a:lnTo>
                  <a:pt x="29785" y="58534"/>
                </a:lnTo>
                <a:lnTo>
                  <a:pt x="29749" y="58968"/>
                </a:lnTo>
                <a:lnTo>
                  <a:pt x="29712" y="59394"/>
                </a:lnTo>
                <a:lnTo>
                  <a:pt x="29694" y="59820"/>
                </a:lnTo>
                <a:lnTo>
                  <a:pt x="29676" y="60254"/>
                </a:lnTo>
                <a:lnTo>
                  <a:pt x="29658" y="60680"/>
                </a:lnTo>
                <a:lnTo>
                  <a:pt x="29649" y="61106"/>
                </a:lnTo>
                <a:lnTo>
                  <a:pt x="29658" y="61958"/>
                </a:lnTo>
                <a:lnTo>
                  <a:pt x="29676" y="62810"/>
                </a:lnTo>
                <a:lnTo>
                  <a:pt x="29712" y="63662"/>
                </a:lnTo>
                <a:lnTo>
                  <a:pt x="29767" y="64514"/>
                </a:lnTo>
                <a:lnTo>
                  <a:pt x="29840" y="65358"/>
                </a:lnTo>
                <a:lnTo>
                  <a:pt x="29931" y="66210"/>
                </a:lnTo>
                <a:lnTo>
                  <a:pt x="30032" y="67053"/>
                </a:lnTo>
                <a:lnTo>
                  <a:pt x="30141" y="67897"/>
                </a:lnTo>
                <a:lnTo>
                  <a:pt x="30269" y="68740"/>
                </a:lnTo>
                <a:lnTo>
                  <a:pt x="30406" y="69584"/>
                </a:lnTo>
                <a:lnTo>
                  <a:pt x="30543" y="70427"/>
                </a:lnTo>
                <a:lnTo>
                  <a:pt x="30698" y="71271"/>
                </a:lnTo>
                <a:lnTo>
                  <a:pt x="30853" y="72115"/>
                </a:lnTo>
                <a:lnTo>
                  <a:pt x="30880" y="72215"/>
                </a:lnTo>
                <a:lnTo>
                  <a:pt x="30907" y="72323"/>
                </a:lnTo>
                <a:lnTo>
                  <a:pt x="30953" y="72440"/>
                </a:lnTo>
                <a:lnTo>
                  <a:pt x="30999" y="72557"/>
                </a:lnTo>
                <a:lnTo>
                  <a:pt x="31108" y="72799"/>
                </a:lnTo>
                <a:lnTo>
                  <a:pt x="31236" y="73025"/>
                </a:lnTo>
                <a:lnTo>
                  <a:pt x="31364" y="73225"/>
                </a:lnTo>
                <a:lnTo>
                  <a:pt x="31427" y="73317"/>
                </a:lnTo>
                <a:lnTo>
                  <a:pt x="31491" y="73393"/>
                </a:lnTo>
                <a:lnTo>
                  <a:pt x="31555" y="73451"/>
                </a:lnTo>
                <a:lnTo>
                  <a:pt x="31610" y="73493"/>
                </a:lnTo>
                <a:lnTo>
                  <a:pt x="31655" y="73518"/>
                </a:lnTo>
                <a:lnTo>
                  <a:pt x="31683" y="73526"/>
                </a:lnTo>
                <a:lnTo>
                  <a:pt x="31701" y="73526"/>
                </a:lnTo>
                <a:lnTo>
                  <a:pt x="31783" y="73509"/>
                </a:lnTo>
                <a:lnTo>
                  <a:pt x="31865" y="73493"/>
                </a:lnTo>
                <a:lnTo>
                  <a:pt x="31929" y="73468"/>
                </a:lnTo>
                <a:lnTo>
                  <a:pt x="31993" y="73443"/>
                </a:lnTo>
                <a:lnTo>
                  <a:pt x="32048" y="73418"/>
                </a:lnTo>
                <a:lnTo>
                  <a:pt x="32102" y="73384"/>
                </a:lnTo>
                <a:lnTo>
                  <a:pt x="32148" y="73351"/>
                </a:lnTo>
                <a:lnTo>
                  <a:pt x="32185" y="73309"/>
                </a:lnTo>
                <a:lnTo>
                  <a:pt x="32221" y="73267"/>
                </a:lnTo>
                <a:lnTo>
                  <a:pt x="32248" y="73225"/>
                </a:lnTo>
                <a:lnTo>
                  <a:pt x="32294" y="73134"/>
                </a:lnTo>
                <a:lnTo>
                  <a:pt x="32321" y="73033"/>
                </a:lnTo>
                <a:lnTo>
                  <a:pt x="32340" y="72933"/>
                </a:lnTo>
                <a:lnTo>
                  <a:pt x="32340" y="72816"/>
                </a:lnTo>
                <a:lnTo>
                  <a:pt x="32330" y="72708"/>
                </a:lnTo>
                <a:lnTo>
                  <a:pt x="32303" y="72474"/>
                </a:lnTo>
                <a:lnTo>
                  <a:pt x="32267" y="72248"/>
                </a:lnTo>
                <a:lnTo>
                  <a:pt x="32258" y="72140"/>
                </a:lnTo>
                <a:lnTo>
                  <a:pt x="32248" y="72031"/>
                </a:lnTo>
                <a:lnTo>
                  <a:pt x="32166" y="70778"/>
                </a:lnTo>
                <a:lnTo>
                  <a:pt x="32075" y="69517"/>
                </a:lnTo>
                <a:lnTo>
                  <a:pt x="31874" y="67003"/>
                </a:lnTo>
                <a:lnTo>
                  <a:pt x="31783" y="65750"/>
                </a:lnTo>
                <a:lnTo>
                  <a:pt x="31692" y="64489"/>
                </a:lnTo>
                <a:lnTo>
                  <a:pt x="31619" y="63236"/>
                </a:lnTo>
                <a:lnTo>
                  <a:pt x="31555" y="61975"/>
                </a:lnTo>
                <a:lnTo>
                  <a:pt x="31528" y="61140"/>
                </a:lnTo>
                <a:lnTo>
                  <a:pt x="31528" y="60722"/>
                </a:lnTo>
                <a:lnTo>
                  <a:pt x="31528" y="60304"/>
                </a:lnTo>
                <a:lnTo>
                  <a:pt x="31528" y="59895"/>
                </a:lnTo>
                <a:lnTo>
                  <a:pt x="31546" y="59478"/>
                </a:lnTo>
                <a:lnTo>
                  <a:pt x="31564" y="59060"/>
                </a:lnTo>
                <a:lnTo>
                  <a:pt x="31592" y="58642"/>
                </a:lnTo>
                <a:lnTo>
                  <a:pt x="31637" y="58225"/>
                </a:lnTo>
                <a:lnTo>
                  <a:pt x="31683" y="57815"/>
                </a:lnTo>
                <a:lnTo>
                  <a:pt x="31747" y="57398"/>
                </a:lnTo>
                <a:lnTo>
                  <a:pt x="31820" y="56989"/>
                </a:lnTo>
                <a:lnTo>
                  <a:pt x="31902" y="56571"/>
                </a:lnTo>
                <a:lnTo>
                  <a:pt x="31993" y="56162"/>
                </a:lnTo>
                <a:lnTo>
                  <a:pt x="32112" y="55752"/>
                </a:lnTo>
                <a:lnTo>
                  <a:pt x="32230" y="55343"/>
                </a:lnTo>
                <a:lnTo>
                  <a:pt x="32358" y="54992"/>
                </a:lnTo>
                <a:lnTo>
                  <a:pt x="32431" y="54825"/>
                </a:lnTo>
                <a:lnTo>
                  <a:pt x="32504" y="54658"/>
                </a:lnTo>
                <a:lnTo>
                  <a:pt x="32577" y="54500"/>
                </a:lnTo>
                <a:lnTo>
                  <a:pt x="32659" y="54341"/>
                </a:lnTo>
                <a:lnTo>
                  <a:pt x="32750" y="54182"/>
                </a:lnTo>
                <a:lnTo>
                  <a:pt x="32841" y="54032"/>
                </a:lnTo>
                <a:lnTo>
                  <a:pt x="32933" y="53890"/>
                </a:lnTo>
                <a:lnTo>
                  <a:pt x="33033" y="53748"/>
                </a:lnTo>
                <a:lnTo>
                  <a:pt x="33133" y="53614"/>
                </a:lnTo>
                <a:lnTo>
                  <a:pt x="33243" y="53481"/>
                </a:lnTo>
                <a:lnTo>
                  <a:pt x="33352" y="53347"/>
                </a:lnTo>
                <a:lnTo>
                  <a:pt x="33471" y="53222"/>
                </a:lnTo>
                <a:lnTo>
                  <a:pt x="33589" y="53096"/>
                </a:lnTo>
                <a:lnTo>
                  <a:pt x="33717" y="52979"/>
                </a:lnTo>
                <a:lnTo>
                  <a:pt x="33845" y="52871"/>
                </a:lnTo>
                <a:lnTo>
                  <a:pt x="33982" y="52762"/>
                </a:lnTo>
                <a:lnTo>
                  <a:pt x="34118" y="52654"/>
                </a:lnTo>
                <a:lnTo>
                  <a:pt x="34255" y="52553"/>
                </a:lnTo>
                <a:lnTo>
                  <a:pt x="34401" y="52462"/>
                </a:lnTo>
                <a:lnTo>
                  <a:pt x="34556" y="52361"/>
                </a:lnTo>
                <a:lnTo>
                  <a:pt x="34711" y="52278"/>
                </a:lnTo>
                <a:lnTo>
                  <a:pt x="34867" y="52194"/>
                </a:lnTo>
                <a:lnTo>
                  <a:pt x="35031" y="52111"/>
                </a:lnTo>
                <a:lnTo>
                  <a:pt x="35195" y="52036"/>
                </a:lnTo>
                <a:lnTo>
                  <a:pt x="35368" y="51960"/>
                </a:lnTo>
                <a:lnTo>
                  <a:pt x="35551" y="51894"/>
                </a:lnTo>
                <a:lnTo>
                  <a:pt x="35724" y="51827"/>
                </a:lnTo>
                <a:lnTo>
                  <a:pt x="35916" y="51768"/>
                </a:lnTo>
                <a:lnTo>
                  <a:pt x="36107" y="51718"/>
                </a:lnTo>
                <a:lnTo>
                  <a:pt x="36299" y="51660"/>
                </a:lnTo>
                <a:lnTo>
                  <a:pt x="36417" y="51643"/>
                </a:lnTo>
                <a:lnTo>
                  <a:pt x="36536" y="51643"/>
                </a:lnTo>
                <a:lnTo>
                  <a:pt x="36673" y="51651"/>
                </a:lnTo>
                <a:lnTo>
                  <a:pt x="36810" y="51668"/>
                </a:lnTo>
                <a:lnTo>
                  <a:pt x="36937" y="51702"/>
                </a:lnTo>
                <a:lnTo>
                  <a:pt x="37065" y="51743"/>
                </a:lnTo>
                <a:lnTo>
                  <a:pt x="37193" y="51793"/>
                </a:lnTo>
                <a:lnTo>
                  <a:pt x="37302" y="51844"/>
                </a:lnTo>
                <a:lnTo>
                  <a:pt x="37786" y="52111"/>
                </a:lnTo>
                <a:lnTo>
                  <a:pt x="38260" y="52395"/>
                </a:lnTo>
                <a:lnTo>
                  <a:pt x="38716" y="52679"/>
                </a:lnTo>
                <a:lnTo>
                  <a:pt x="39154" y="52971"/>
                </a:lnTo>
                <a:lnTo>
                  <a:pt x="39583" y="53272"/>
                </a:lnTo>
                <a:lnTo>
                  <a:pt x="40002" y="53581"/>
                </a:lnTo>
                <a:lnTo>
                  <a:pt x="40404" y="53907"/>
                </a:lnTo>
                <a:lnTo>
                  <a:pt x="40787" y="54232"/>
                </a:lnTo>
                <a:lnTo>
                  <a:pt x="41161" y="54566"/>
                </a:lnTo>
                <a:lnTo>
                  <a:pt x="41517" y="54909"/>
                </a:lnTo>
                <a:lnTo>
                  <a:pt x="41863" y="55260"/>
                </a:lnTo>
                <a:lnTo>
                  <a:pt x="42192" y="55619"/>
                </a:lnTo>
                <a:lnTo>
                  <a:pt x="42511" y="55986"/>
                </a:lnTo>
                <a:lnTo>
                  <a:pt x="42812" y="56362"/>
                </a:lnTo>
                <a:lnTo>
                  <a:pt x="43104" y="56746"/>
                </a:lnTo>
                <a:lnTo>
                  <a:pt x="43387" y="57139"/>
                </a:lnTo>
                <a:lnTo>
                  <a:pt x="43642" y="57531"/>
                </a:lnTo>
                <a:lnTo>
                  <a:pt x="43898" y="57941"/>
                </a:lnTo>
                <a:lnTo>
                  <a:pt x="44135" y="58358"/>
                </a:lnTo>
                <a:lnTo>
                  <a:pt x="44354" y="58776"/>
                </a:lnTo>
                <a:lnTo>
                  <a:pt x="44573" y="59202"/>
                </a:lnTo>
                <a:lnTo>
                  <a:pt x="44764" y="59645"/>
                </a:lnTo>
                <a:lnTo>
                  <a:pt x="44956" y="60087"/>
                </a:lnTo>
                <a:lnTo>
                  <a:pt x="45120" y="60538"/>
                </a:lnTo>
                <a:lnTo>
                  <a:pt x="45284" y="60998"/>
                </a:lnTo>
                <a:lnTo>
                  <a:pt x="45430" y="61465"/>
                </a:lnTo>
                <a:lnTo>
                  <a:pt x="45567" y="61933"/>
                </a:lnTo>
                <a:lnTo>
                  <a:pt x="45686" y="62418"/>
                </a:lnTo>
                <a:lnTo>
                  <a:pt x="45795" y="62902"/>
                </a:lnTo>
                <a:lnTo>
                  <a:pt x="45886" y="63395"/>
                </a:lnTo>
                <a:lnTo>
                  <a:pt x="45968" y="63896"/>
                </a:lnTo>
                <a:lnTo>
                  <a:pt x="46041" y="64405"/>
                </a:lnTo>
                <a:lnTo>
                  <a:pt x="46142" y="65241"/>
                </a:lnTo>
                <a:lnTo>
                  <a:pt x="46224" y="66068"/>
                </a:lnTo>
                <a:lnTo>
                  <a:pt x="46297" y="66903"/>
                </a:lnTo>
                <a:lnTo>
                  <a:pt x="46370" y="67738"/>
                </a:lnTo>
                <a:lnTo>
                  <a:pt x="46498" y="69408"/>
                </a:lnTo>
                <a:lnTo>
                  <a:pt x="46571" y="70235"/>
                </a:lnTo>
                <a:lnTo>
                  <a:pt x="46653" y="71071"/>
                </a:lnTo>
                <a:lnTo>
                  <a:pt x="46698" y="71363"/>
                </a:lnTo>
                <a:lnTo>
                  <a:pt x="46744" y="71655"/>
                </a:lnTo>
                <a:lnTo>
                  <a:pt x="46808" y="71948"/>
                </a:lnTo>
                <a:lnTo>
                  <a:pt x="46881" y="72232"/>
                </a:lnTo>
                <a:lnTo>
                  <a:pt x="47036" y="72816"/>
                </a:lnTo>
                <a:lnTo>
                  <a:pt x="47200" y="73384"/>
                </a:lnTo>
                <a:lnTo>
                  <a:pt x="47227" y="73451"/>
                </a:lnTo>
                <a:lnTo>
                  <a:pt x="47264" y="73509"/>
                </a:lnTo>
                <a:lnTo>
                  <a:pt x="47319" y="73576"/>
                </a:lnTo>
                <a:lnTo>
                  <a:pt x="47382" y="73635"/>
                </a:lnTo>
                <a:lnTo>
                  <a:pt x="47455" y="73685"/>
                </a:lnTo>
                <a:lnTo>
                  <a:pt x="47519" y="73727"/>
                </a:lnTo>
                <a:lnTo>
                  <a:pt x="47592" y="73752"/>
                </a:lnTo>
                <a:lnTo>
                  <a:pt x="47656" y="73760"/>
                </a:lnTo>
                <a:lnTo>
                  <a:pt x="47729" y="73752"/>
                </a:lnTo>
                <a:lnTo>
                  <a:pt x="47802" y="73735"/>
                </a:lnTo>
                <a:lnTo>
                  <a:pt x="47875" y="73693"/>
                </a:lnTo>
                <a:lnTo>
                  <a:pt x="47957" y="73651"/>
                </a:lnTo>
                <a:lnTo>
                  <a:pt x="48030" y="73601"/>
                </a:lnTo>
                <a:lnTo>
                  <a:pt x="48085" y="73543"/>
                </a:lnTo>
                <a:lnTo>
                  <a:pt x="48140" y="73484"/>
                </a:lnTo>
                <a:lnTo>
                  <a:pt x="48167" y="73426"/>
                </a:lnTo>
                <a:lnTo>
                  <a:pt x="48295" y="73100"/>
                </a:lnTo>
                <a:lnTo>
                  <a:pt x="48349" y="72933"/>
                </a:lnTo>
                <a:lnTo>
                  <a:pt x="48395" y="72766"/>
                </a:lnTo>
                <a:lnTo>
                  <a:pt x="48441" y="72599"/>
                </a:lnTo>
                <a:lnTo>
                  <a:pt x="48477" y="72432"/>
                </a:lnTo>
                <a:lnTo>
                  <a:pt x="48495" y="72265"/>
                </a:lnTo>
                <a:lnTo>
                  <a:pt x="48495" y="72098"/>
                </a:lnTo>
                <a:lnTo>
                  <a:pt x="48432" y="70252"/>
                </a:lnTo>
                <a:lnTo>
                  <a:pt x="48395" y="69333"/>
                </a:lnTo>
                <a:lnTo>
                  <a:pt x="48340" y="68406"/>
                </a:lnTo>
                <a:lnTo>
                  <a:pt x="48276" y="67496"/>
                </a:lnTo>
                <a:lnTo>
                  <a:pt x="48194" y="66577"/>
                </a:lnTo>
                <a:lnTo>
                  <a:pt x="48149" y="66118"/>
                </a:lnTo>
                <a:lnTo>
                  <a:pt x="48094" y="65667"/>
                </a:lnTo>
                <a:lnTo>
                  <a:pt x="48039" y="65207"/>
                </a:lnTo>
                <a:lnTo>
                  <a:pt x="47975" y="64756"/>
                </a:lnTo>
                <a:lnTo>
                  <a:pt x="47902" y="64305"/>
                </a:lnTo>
                <a:lnTo>
                  <a:pt x="47829" y="63854"/>
                </a:lnTo>
                <a:lnTo>
                  <a:pt x="47738" y="63403"/>
                </a:lnTo>
                <a:lnTo>
                  <a:pt x="47647" y="62952"/>
                </a:lnTo>
                <a:lnTo>
                  <a:pt x="47547" y="62501"/>
                </a:lnTo>
                <a:lnTo>
                  <a:pt x="47437" y="62058"/>
                </a:lnTo>
                <a:lnTo>
                  <a:pt x="47319" y="61607"/>
                </a:lnTo>
                <a:lnTo>
                  <a:pt x="47191" y="61165"/>
                </a:lnTo>
                <a:lnTo>
                  <a:pt x="47054" y="60722"/>
                </a:lnTo>
                <a:lnTo>
                  <a:pt x="46908" y="60279"/>
                </a:lnTo>
                <a:lnTo>
                  <a:pt x="46753" y="59845"/>
                </a:lnTo>
                <a:lnTo>
                  <a:pt x="46580" y="59402"/>
                </a:lnTo>
                <a:lnTo>
                  <a:pt x="46397" y="58968"/>
                </a:lnTo>
                <a:lnTo>
                  <a:pt x="46206" y="58534"/>
                </a:lnTo>
                <a:lnTo>
                  <a:pt x="46005" y="58099"/>
                </a:lnTo>
                <a:lnTo>
                  <a:pt x="45795" y="57673"/>
                </a:lnTo>
                <a:lnTo>
                  <a:pt x="45631" y="57364"/>
                </a:lnTo>
                <a:lnTo>
                  <a:pt x="45458" y="57064"/>
                </a:lnTo>
                <a:lnTo>
                  <a:pt x="45284" y="56763"/>
                </a:lnTo>
                <a:lnTo>
                  <a:pt x="45102" y="56471"/>
                </a:lnTo>
                <a:lnTo>
                  <a:pt x="44919" y="56187"/>
                </a:lnTo>
                <a:lnTo>
                  <a:pt x="44719" y="55903"/>
                </a:lnTo>
                <a:lnTo>
                  <a:pt x="44518" y="55619"/>
                </a:lnTo>
                <a:lnTo>
                  <a:pt x="44317" y="55343"/>
                </a:lnTo>
                <a:lnTo>
                  <a:pt x="44098" y="55076"/>
                </a:lnTo>
                <a:lnTo>
                  <a:pt x="43879" y="54809"/>
                </a:lnTo>
                <a:lnTo>
                  <a:pt x="43651" y="54541"/>
                </a:lnTo>
                <a:lnTo>
                  <a:pt x="43414" y="54282"/>
                </a:lnTo>
                <a:lnTo>
                  <a:pt x="43177" y="54032"/>
                </a:lnTo>
                <a:lnTo>
                  <a:pt x="42922" y="53781"/>
                </a:lnTo>
                <a:lnTo>
                  <a:pt x="42666" y="53531"/>
                </a:lnTo>
                <a:lnTo>
                  <a:pt x="42402" y="53288"/>
                </a:lnTo>
                <a:lnTo>
                  <a:pt x="42037" y="52979"/>
                </a:lnTo>
                <a:lnTo>
                  <a:pt x="41672" y="52670"/>
                </a:lnTo>
                <a:lnTo>
                  <a:pt x="41307" y="52378"/>
                </a:lnTo>
                <a:lnTo>
                  <a:pt x="40933" y="52094"/>
                </a:lnTo>
                <a:lnTo>
                  <a:pt x="40550" y="51818"/>
                </a:lnTo>
                <a:lnTo>
                  <a:pt x="40167" y="51551"/>
                </a:lnTo>
                <a:lnTo>
                  <a:pt x="39783" y="51292"/>
                </a:lnTo>
                <a:lnTo>
                  <a:pt x="39391" y="51042"/>
                </a:lnTo>
                <a:lnTo>
                  <a:pt x="38990" y="50799"/>
                </a:lnTo>
                <a:lnTo>
                  <a:pt x="38588" y="50574"/>
                </a:lnTo>
                <a:lnTo>
                  <a:pt x="38187" y="50348"/>
                </a:lnTo>
                <a:lnTo>
                  <a:pt x="37777" y="50131"/>
                </a:lnTo>
                <a:lnTo>
                  <a:pt x="37357" y="49922"/>
                </a:lnTo>
                <a:lnTo>
                  <a:pt x="36937" y="49722"/>
                </a:lnTo>
                <a:lnTo>
                  <a:pt x="36518" y="49530"/>
                </a:lnTo>
                <a:lnTo>
                  <a:pt x="36089" y="49346"/>
                </a:lnTo>
                <a:lnTo>
                  <a:pt x="35660" y="49162"/>
                </a:lnTo>
                <a:lnTo>
                  <a:pt x="35231" y="48995"/>
                </a:lnTo>
                <a:lnTo>
                  <a:pt x="34794" y="48828"/>
                </a:lnTo>
                <a:lnTo>
                  <a:pt x="34347" y="48670"/>
                </a:lnTo>
                <a:lnTo>
                  <a:pt x="33909" y="48519"/>
                </a:lnTo>
                <a:lnTo>
                  <a:pt x="33462" y="48377"/>
                </a:lnTo>
                <a:lnTo>
                  <a:pt x="33006" y="48235"/>
                </a:lnTo>
                <a:lnTo>
                  <a:pt x="32559" y="48102"/>
                </a:lnTo>
                <a:lnTo>
                  <a:pt x="32102" y="47976"/>
                </a:lnTo>
                <a:lnTo>
                  <a:pt x="31637" y="47851"/>
                </a:lnTo>
                <a:lnTo>
                  <a:pt x="31172" y="47734"/>
                </a:lnTo>
                <a:lnTo>
                  <a:pt x="30707" y="47626"/>
                </a:lnTo>
                <a:lnTo>
                  <a:pt x="30241" y="47517"/>
                </a:lnTo>
                <a:lnTo>
                  <a:pt x="29776" y="47417"/>
                </a:lnTo>
                <a:lnTo>
                  <a:pt x="28827" y="47233"/>
                </a:lnTo>
                <a:lnTo>
                  <a:pt x="28672" y="47208"/>
                </a:lnTo>
                <a:lnTo>
                  <a:pt x="28517" y="47183"/>
                </a:lnTo>
                <a:lnTo>
                  <a:pt x="28371" y="47175"/>
                </a:lnTo>
                <a:lnTo>
                  <a:pt x="28207" y="47166"/>
                </a:lnTo>
                <a:lnTo>
                  <a:pt x="27888" y="47158"/>
                </a:lnTo>
                <a:lnTo>
                  <a:pt x="27559" y="47166"/>
                </a:lnTo>
                <a:lnTo>
                  <a:pt x="26839" y="47191"/>
                </a:lnTo>
                <a:lnTo>
                  <a:pt x="26447" y="47200"/>
                </a:lnTo>
                <a:lnTo>
                  <a:pt x="26036" y="47208"/>
                </a:lnTo>
                <a:lnTo>
                  <a:pt x="26237" y="46356"/>
                </a:lnTo>
                <a:lnTo>
                  <a:pt x="26437" y="45512"/>
                </a:lnTo>
                <a:lnTo>
                  <a:pt x="26821" y="43875"/>
                </a:lnTo>
                <a:lnTo>
                  <a:pt x="27012" y="43074"/>
                </a:lnTo>
                <a:lnTo>
                  <a:pt x="27185" y="42272"/>
                </a:lnTo>
                <a:lnTo>
                  <a:pt x="27350" y="41470"/>
                </a:lnTo>
                <a:lnTo>
                  <a:pt x="27496" y="40676"/>
                </a:lnTo>
                <a:lnTo>
                  <a:pt x="27569" y="40301"/>
                </a:lnTo>
                <a:lnTo>
                  <a:pt x="27660" y="39950"/>
                </a:lnTo>
                <a:lnTo>
                  <a:pt x="27769" y="39607"/>
                </a:lnTo>
                <a:lnTo>
                  <a:pt x="27897" y="39282"/>
                </a:lnTo>
                <a:lnTo>
                  <a:pt x="28043" y="38964"/>
                </a:lnTo>
                <a:lnTo>
                  <a:pt x="28207" y="38664"/>
                </a:lnTo>
                <a:lnTo>
                  <a:pt x="28390" y="38371"/>
                </a:lnTo>
                <a:lnTo>
                  <a:pt x="28590" y="38096"/>
                </a:lnTo>
                <a:lnTo>
                  <a:pt x="28809" y="37820"/>
                </a:lnTo>
                <a:lnTo>
                  <a:pt x="29037" y="37561"/>
                </a:lnTo>
                <a:lnTo>
                  <a:pt x="29293" y="37310"/>
                </a:lnTo>
                <a:lnTo>
                  <a:pt x="29557" y="37060"/>
                </a:lnTo>
                <a:lnTo>
                  <a:pt x="29840" y="36826"/>
                </a:lnTo>
                <a:lnTo>
                  <a:pt x="30141" y="36601"/>
                </a:lnTo>
                <a:lnTo>
                  <a:pt x="30460" y="36375"/>
                </a:lnTo>
                <a:lnTo>
                  <a:pt x="30789" y="36158"/>
                </a:lnTo>
                <a:lnTo>
                  <a:pt x="31126" y="35941"/>
                </a:lnTo>
                <a:lnTo>
                  <a:pt x="31446" y="35715"/>
                </a:lnTo>
                <a:lnTo>
                  <a:pt x="31765" y="35490"/>
                </a:lnTo>
                <a:lnTo>
                  <a:pt x="32066" y="35264"/>
                </a:lnTo>
                <a:lnTo>
                  <a:pt x="32367" y="35022"/>
                </a:lnTo>
                <a:lnTo>
                  <a:pt x="32659" y="34780"/>
                </a:lnTo>
                <a:lnTo>
                  <a:pt x="32942" y="34529"/>
                </a:lnTo>
                <a:lnTo>
                  <a:pt x="33215" y="34279"/>
                </a:lnTo>
                <a:lnTo>
                  <a:pt x="33480" y="34020"/>
                </a:lnTo>
                <a:lnTo>
                  <a:pt x="33735" y="33761"/>
                </a:lnTo>
                <a:lnTo>
                  <a:pt x="33982" y="33485"/>
                </a:lnTo>
                <a:lnTo>
                  <a:pt x="34219" y="33218"/>
                </a:lnTo>
                <a:lnTo>
                  <a:pt x="34456" y="32934"/>
                </a:lnTo>
                <a:lnTo>
                  <a:pt x="34675" y="32650"/>
                </a:lnTo>
                <a:lnTo>
                  <a:pt x="34894" y="32366"/>
                </a:lnTo>
                <a:lnTo>
                  <a:pt x="35104" y="32065"/>
                </a:lnTo>
                <a:lnTo>
                  <a:pt x="35295" y="31773"/>
                </a:lnTo>
                <a:lnTo>
                  <a:pt x="35487" y="31464"/>
                </a:lnTo>
                <a:lnTo>
                  <a:pt x="35678" y="31163"/>
                </a:lnTo>
                <a:lnTo>
                  <a:pt x="35852" y="30846"/>
                </a:lnTo>
                <a:lnTo>
                  <a:pt x="36016" y="30528"/>
                </a:lnTo>
                <a:lnTo>
                  <a:pt x="36180" y="30211"/>
                </a:lnTo>
                <a:lnTo>
                  <a:pt x="36326" y="29877"/>
                </a:lnTo>
                <a:lnTo>
                  <a:pt x="36472" y="29551"/>
                </a:lnTo>
                <a:lnTo>
                  <a:pt x="36609" y="29217"/>
                </a:lnTo>
                <a:lnTo>
                  <a:pt x="36737" y="28875"/>
                </a:lnTo>
                <a:lnTo>
                  <a:pt x="36864" y="28532"/>
                </a:lnTo>
                <a:lnTo>
                  <a:pt x="36974" y="28181"/>
                </a:lnTo>
                <a:lnTo>
                  <a:pt x="37083" y="27831"/>
                </a:lnTo>
                <a:lnTo>
                  <a:pt x="37184" y="27471"/>
                </a:lnTo>
                <a:lnTo>
                  <a:pt x="37275" y="27104"/>
                </a:lnTo>
                <a:lnTo>
                  <a:pt x="37357" y="26745"/>
                </a:lnTo>
                <a:lnTo>
                  <a:pt x="37549" y="25893"/>
                </a:lnTo>
                <a:lnTo>
                  <a:pt x="37758" y="25041"/>
                </a:lnTo>
                <a:lnTo>
                  <a:pt x="38187" y="23345"/>
                </a:lnTo>
                <a:lnTo>
                  <a:pt x="38388" y="22493"/>
                </a:lnTo>
                <a:lnTo>
                  <a:pt x="38579" y="21642"/>
                </a:lnTo>
                <a:lnTo>
                  <a:pt x="38671" y="21216"/>
                </a:lnTo>
                <a:lnTo>
                  <a:pt x="38753" y="20790"/>
                </a:lnTo>
                <a:lnTo>
                  <a:pt x="38835" y="20364"/>
                </a:lnTo>
                <a:lnTo>
                  <a:pt x="38899" y="19938"/>
                </a:lnTo>
                <a:lnTo>
                  <a:pt x="38935" y="19662"/>
                </a:lnTo>
                <a:lnTo>
                  <a:pt x="38962" y="19386"/>
                </a:lnTo>
                <a:lnTo>
                  <a:pt x="38981" y="19111"/>
                </a:lnTo>
                <a:lnTo>
                  <a:pt x="38981" y="18835"/>
                </a:lnTo>
                <a:lnTo>
                  <a:pt x="38990" y="18559"/>
                </a:lnTo>
                <a:lnTo>
                  <a:pt x="38981" y="18284"/>
                </a:lnTo>
                <a:lnTo>
                  <a:pt x="38953" y="17724"/>
                </a:lnTo>
                <a:lnTo>
                  <a:pt x="38917" y="17165"/>
                </a:lnTo>
                <a:lnTo>
                  <a:pt x="38880" y="16605"/>
                </a:lnTo>
                <a:lnTo>
                  <a:pt x="38844" y="16045"/>
                </a:lnTo>
                <a:lnTo>
                  <a:pt x="38817" y="15486"/>
                </a:lnTo>
                <a:lnTo>
                  <a:pt x="38807" y="15285"/>
                </a:lnTo>
                <a:lnTo>
                  <a:pt x="38807" y="15093"/>
                </a:lnTo>
                <a:lnTo>
                  <a:pt x="38817" y="14993"/>
                </a:lnTo>
                <a:lnTo>
                  <a:pt x="38835" y="14901"/>
                </a:lnTo>
                <a:lnTo>
                  <a:pt x="38862" y="14818"/>
                </a:lnTo>
                <a:lnTo>
                  <a:pt x="38908" y="14742"/>
                </a:lnTo>
                <a:lnTo>
                  <a:pt x="39026" y="14567"/>
                </a:lnTo>
                <a:lnTo>
                  <a:pt x="39145" y="14392"/>
                </a:lnTo>
                <a:lnTo>
                  <a:pt x="39245" y="14216"/>
                </a:lnTo>
                <a:lnTo>
                  <a:pt x="39346" y="14041"/>
                </a:lnTo>
                <a:lnTo>
                  <a:pt x="39428" y="13865"/>
                </a:lnTo>
                <a:lnTo>
                  <a:pt x="39510" y="13682"/>
                </a:lnTo>
                <a:lnTo>
                  <a:pt x="39574" y="13506"/>
                </a:lnTo>
                <a:lnTo>
                  <a:pt x="39638" y="13331"/>
                </a:lnTo>
                <a:lnTo>
                  <a:pt x="39692" y="13156"/>
                </a:lnTo>
                <a:lnTo>
                  <a:pt x="39729" y="12980"/>
                </a:lnTo>
                <a:lnTo>
                  <a:pt x="39765" y="12805"/>
                </a:lnTo>
                <a:lnTo>
                  <a:pt x="39793" y="12621"/>
                </a:lnTo>
                <a:lnTo>
                  <a:pt x="39811" y="12446"/>
                </a:lnTo>
                <a:lnTo>
                  <a:pt x="39829" y="12270"/>
                </a:lnTo>
                <a:lnTo>
                  <a:pt x="39829" y="12095"/>
                </a:lnTo>
                <a:lnTo>
                  <a:pt x="39829" y="11919"/>
                </a:lnTo>
                <a:lnTo>
                  <a:pt x="39820" y="11744"/>
                </a:lnTo>
                <a:lnTo>
                  <a:pt x="39802" y="11569"/>
                </a:lnTo>
                <a:lnTo>
                  <a:pt x="39774" y="11393"/>
                </a:lnTo>
                <a:lnTo>
                  <a:pt x="39747" y="11218"/>
                </a:lnTo>
                <a:lnTo>
                  <a:pt x="39711" y="11042"/>
                </a:lnTo>
                <a:lnTo>
                  <a:pt x="39665" y="10867"/>
                </a:lnTo>
                <a:lnTo>
                  <a:pt x="39619" y="10692"/>
                </a:lnTo>
                <a:lnTo>
                  <a:pt x="39565" y="10516"/>
                </a:lnTo>
                <a:lnTo>
                  <a:pt x="39501" y="10341"/>
                </a:lnTo>
                <a:lnTo>
                  <a:pt x="39428" y="10165"/>
                </a:lnTo>
                <a:lnTo>
                  <a:pt x="39282" y="9815"/>
                </a:lnTo>
                <a:lnTo>
                  <a:pt x="39108" y="9472"/>
                </a:lnTo>
                <a:lnTo>
                  <a:pt x="38917" y="9121"/>
                </a:lnTo>
                <a:lnTo>
                  <a:pt x="38835" y="8988"/>
                </a:lnTo>
                <a:lnTo>
                  <a:pt x="38744" y="8854"/>
                </a:lnTo>
                <a:lnTo>
                  <a:pt x="38643" y="8720"/>
                </a:lnTo>
                <a:lnTo>
                  <a:pt x="38543" y="8595"/>
                </a:lnTo>
                <a:lnTo>
                  <a:pt x="38324" y="8345"/>
                </a:lnTo>
                <a:lnTo>
                  <a:pt x="38096" y="8102"/>
                </a:lnTo>
                <a:lnTo>
                  <a:pt x="37850" y="7869"/>
                </a:lnTo>
                <a:lnTo>
                  <a:pt x="37594" y="7643"/>
                </a:lnTo>
                <a:lnTo>
                  <a:pt x="37339" y="7417"/>
                </a:lnTo>
                <a:lnTo>
                  <a:pt x="37083" y="7200"/>
                </a:lnTo>
                <a:lnTo>
                  <a:pt x="36883" y="7050"/>
                </a:lnTo>
                <a:lnTo>
                  <a:pt x="36691" y="6916"/>
                </a:lnTo>
                <a:lnTo>
                  <a:pt x="36591" y="6866"/>
                </a:lnTo>
                <a:lnTo>
                  <a:pt x="36499" y="6816"/>
                </a:lnTo>
                <a:lnTo>
                  <a:pt x="36408" y="6774"/>
                </a:lnTo>
                <a:lnTo>
                  <a:pt x="36317" y="6741"/>
                </a:lnTo>
                <a:lnTo>
                  <a:pt x="36235" y="6716"/>
                </a:lnTo>
                <a:lnTo>
                  <a:pt x="36144" y="6699"/>
                </a:lnTo>
                <a:lnTo>
                  <a:pt x="36062" y="6682"/>
                </a:lnTo>
                <a:lnTo>
                  <a:pt x="35979" y="6674"/>
                </a:lnTo>
                <a:lnTo>
                  <a:pt x="35897" y="6674"/>
                </a:lnTo>
                <a:lnTo>
                  <a:pt x="35824" y="6682"/>
                </a:lnTo>
                <a:lnTo>
                  <a:pt x="35742" y="6691"/>
                </a:lnTo>
                <a:lnTo>
                  <a:pt x="35669" y="6708"/>
                </a:lnTo>
                <a:lnTo>
                  <a:pt x="35596" y="6733"/>
                </a:lnTo>
                <a:lnTo>
                  <a:pt x="35532" y="6766"/>
                </a:lnTo>
                <a:lnTo>
                  <a:pt x="35459" y="6808"/>
                </a:lnTo>
                <a:lnTo>
                  <a:pt x="35396" y="6850"/>
                </a:lnTo>
                <a:lnTo>
                  <a:pt x="35332" y="6900"/>
                </a:lnTo>
                <a:lnTo>
                  <a:pt x="35277" y="6958"/>
                </a:lnTo>
                <a:lnTo>
                  <a:pt x="35213" y="7017"/>
                </a:lnTo>
                <a:lnTo>
                  <a:pt x="35158" y="7092"/>
                </a:lnTo>
                <a:lnTo>
                  <a:pt x="35104" y="7167"/>
                </a:lnTo>
                <a:lnTo>
                  <a:pt x="35049" y="7242"/>
                </a:lnTo>
                <a:lnTo>
                  <a:pt x="34958" y="7426"/>
                </a:lnTo>
                <a:lnTo>
                  <a:pt x="34876" y="7635"/>
                </a:lnTo>
                <a:lnTo>
                  <a:pt x="34794" y="7860"/>
                </a:lnTo>
                <a:lnTo>
                  <a:pt x="34766" y="7944"/>
                </a:lnTo>
                <a:lnTo>
                  <a:pt x="34721" y="8036"/>
                </a:lnTo>
                <a:lnTo>
                  <a:pt x="34602" y="8286"/>
                </a:lnTo>
                <a:lnTo>
                  <a:pt x="34255" y="7885"/>
                </a:lnTo>
                <a:lnTo>
                  <a:pt x="34100" y="7710"/>
                </a:lnTo>
                <a:lnTo>
                  <a:pt x="33963" y="7534"/>
                </a:lnTo>
                <a:lnTo>
                  <a:pt x="33763" y="7276"/>
                </a:lnTo>
                <a:lnTo>
                  <a:pt x="33553" y="7033"/>
                </a:lnTo>
                <a:lnTo>
                  <a:pt x="33343" y="6791"/>
                </a:lnTo>
                <a:lnTo>
                  <a:pt x="33133" y="6566"/>
                </a:lnTo>
                <a:lnTo>
                  <a:pt x="32914" y="6340"/>
                </a:lnTo>
                <a:lnTo>
                  <a:pt x="32686" y="6131"/>
                </a:lnTo>
                <a:lnTo>
                  <a:pt x="32458" y="5922"/>
                </a:lnTo>
                <a:lnTo>
                  <a:pt x="32221" y="5730"/>
                </a:lnTo>
                <a:lnTo>
                  <a:pt x="31984" y="5538"/>
                </a:lnTo>
                <a:lnTo>
                  <a:pt x="31738" y="5363"/>
                </a:lnTo>
                <a:lnTo>
                  <a:pt x="31482" y="5187"/>
                </a:lnTo>
                <a:lnTo>
                  <a:pt x="31236" y="5029"/>
                </a:lnTo>
                <a:lnTo>
                  <a:pt x="30971" y="4870"/>
                </a:lnTo>
                <a:lnTo>
                  <a:pt x="30707" y="4720"/>
                </a:lnTo>
                <a:lnTo>
                  <a:pt x="30442" y="4586"/>
                </a:lnTo>
                <a:lnTo>
                  <a:pt x="30168" y="4452"/>
                </a:lnTo>
                <a:lnTo>
                  <a:pt x="29895" y="4327"/>
                </a:lnTo>
                <a:lnTo>
                  <a:pt x="29612" y="4210"/>
                </a:lnTo>
                <a:lnTo>
                  <a:pt x="29329" y="4102"/>
                </a:lnTo>
                <a:lnTo>
                  <a:pt x="29037" y="3993"/>
                </a:lnTo>
                <a:lnTo>
                  <a:pt x="28745" y="3901"/>
                </a:lnTo>
                <a:lnTo>
                  <a:pt x="28453" y="3809"/>
                </a:lnTo>
                <a:lnTo>
                  <a:pt x="28152" y="3726"/>
                </a:lnTo>
                <a:lnTo>
                  <a:pt x="27842" y="3659"/>
                </a:lnTo>
                <a:lnTo>
                  <a:pt x="27532" y="3584"/>
                </a:lnTo>
                <a:lnTo>
                  <a:pt x="27222" y="3525"/>
                </a:lnTo>
                <a:lnTo>
                  <a:pt x="26903" y="3475"/>
                </a:lnTo>
                <a:lnTo>
                  <a:pt x="26583" y="3425"/>
                </a:lnTo>
                <a:lnTo>
                  <a:pt x="26264" y="3383"/>
                </a:lnTo>
                <a:lnTo>
                  <a:pt x="25936" y="3350"/>
                </a:lnTo>
                <a:lnTo>
                  <a:pt x="25607" y="3317"/>
                </a:lnTo>
                <a:lnTo>
                  <a:pt x="25270" y="3300"/>
                </a:lnTo>
                <a:lnTo>
                  <a:pt x="24157" y="3241"/>
                </a:lnTo>
                <a:lnTo>
                  <a:pt x="23044" y="3191"/>
                </a:lnTo>
                <a:lnTo>
                  <a:pt x="20818" y="3116"/>
                </a:lnTo>
                <a:lnTo>
                  <a:pt x="19705" y="3074"/>
                </a:lnTo>
                <a:lnTo>
                  <a:pt x="18592" y="3024"/>
                </a:lnTo>
                <a:lnTo>
                  <a:pt x="17479" y="2974"/>
                </a:lnTo>
                <a:lnTo>
                  <a:pt x="16375" y="2907"/>
                </a:lnTo>
                <a:lnTo>
                  <a:pt x="15837" y="2865"/>
                </a:lnTo>
                <a:lnTo>
                  <a:pt x="15299" y="2807"/>
                </a:lnTo>
                <a:lnTo>
                  <a:pt x="14770" y="2749"/>
                </a:lnTo>
                <a:lnTo>
                  <a:pt x="14232" y="2665"/>
                </a:lnTo>
                <a:lnTo>
                  <a:pt x="13703" y="2573"/>
                </a:lnTo>
                <a:lnTo>
                  <a:pt x="13183" y="2456"/>
                </a:lnTo>
                <a:lnTo>
                  <a:pt x="12918" y="2389"/>
                </a:lnTo>
                <a:lnTo>
                  <a:pt x="12663" y="2323"/>
                </a:lnTo>
                <a:lnTo>
                  <a:pt x="12416" y="2247"/>
                </a:lnTo>
                <a:lnTo>
                  <a:pt x="12161" y="2172"/>
                </a:lnTo>
                <a:lnTo>
                  <a:pt x="11969" y="2097"/>
                </a:lnTo>
                <a:lnTo>
                  <a:pt x="11778" y="2022"/>
                </a:lnTo>
                <a:lnTo>
                  <a:pt x="11586" y="1938"/>
                </a:lnTo>
                <a:lnTo>
                  <a:pt x="11404" y="1846"/>
                </a:lnTo>
                <a:lnTo>
                  <a:pt x="11212" y="1746"/>
                </a:lnTo>
                <a:lnTo>
                  <a:pt x="11030" y="1646"/>
                </a:lnTo>
                <a:lnTo>
                  <a:pt x="10856" y="1537"/>
                </a:lnTo>
                <a:lnTo>
                  <a:pt x="10674" y="1421"/>
                </a:lnTo>
                <a:lnTo>
                  <a:pt x="10327" y="1187"/>
                </a:lnTo>
                <a:lnTo>
                  <a:pt x="9990" y="936"/>
                </a:lnTo>
                <a:lnTo>
                  <a:pt x="9652" y="686"/>
                </a:lnTo>
                <a:lnTo>
                  <a:pt x="9333" y="427"/>
                </a:lnTo>
                <a:lnTo>
                  <a:pt x="9214" y="343"/>
                </a:lnTo>
                <a:lnTo>
                  <a:pt x="9105" y="260"/>
                </a:lnTo>
                <a:lnTo>
                  <a:pt x="8995" y="193"/>
                </a:lnTo>
                <a:lnTo>
                  <a:pt x="8886" y="134"/>
                </a:lnTo>
                <a:lnTo>
                  <a:pt x="8786" y="84"/>
                </a:lnTo>
                <a:lnTo>
                  <a:pt x="8676" y="42"/>
                </a:lnTo>
                <a:lnTo>
                  <a:pt x="8576" y="17"/>
                </a:lnTo>
                <a:lnTo>
                  <a:pt x="847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
          <p:cNvSpPr/>
          <p:nvPr/>
        </p:nvSpPr>
        <p:spPr>
          <a:xfrm>
            <a:off x="6753250" y="84150"/>
            <a:ext cx="1594400" cy="1107125"/>
          </a:xfrm>
          <a:custGeom>
            <a:rect b="b" l="l" r="r" t="t"/>
            <a:pathLst>
              <a:path extrusionOk="0" h="44285" w="63776">
                <a:moveTo>
                  <a:pt x="41489" y="1646"/>
                </a:moveTo>
                <a:lnTo>
                  <a:pt x="42064" y="1655"/>
                </a:lnTo>
                <a:lnTo>
                  <a:pt x="42639" y="1663"/>
                </a:lnTo>
                <a:lnTo>
                  <a:pt x="43214" y="1680"/>
                </a:lnTo>
                <a:lnTo>
                  <a:pt x="43779" y="1705"/>
                </a:lnTo>
                <a:lnTo>
                  <a:pt x="44354" y="1730"/>
                </a:lnTo>
                <a:lnTo>
                  <a:pt x="44929" y="1771"/>
                </a:lnTo>
                <a:lnTo>
                  <a:pt x="45896" y="1838"/>
                </a:lnTo>
                <a:lnTo>
                  <a:pt x="46872" y="1930"/>
                </a:lnTo>
                <a:lnTo>
                  <a:pt x="47839" y="2039"/>
                </a:lnTo>
                <a:lnTo>
                  <a:pt x="48796" y="2164"/>
                </a:lnTo>
                <a:lnTo>
                  <a:pt x="49763" y="2306"/>
                </a:lnTo>
                <a:lnTo>
                  <a:pt x="50721" y="2465"/>
                </a:lnTo>
                <a:lnTo>
                  <a:pt x="51679" y="2640"/>
                </a:lnTo>
                <a:lnTo>
                  <a:pt x="52628" y="2832"/>
                </a:lnTo>
                <a:lnTo>
                  <a:pt x="52902" y="2891"/>
                </a:lnTo>
                <a:lnTo>
                  <a:pt x="53175" y="2966"/>
                </a:lnTo>
                <a:lnTo>
                  <a:pt x="53440" y="3041"/>
                </a:lnTo>
                <a:lnTo>
                  <a:pt x="53704" y="3125"/>
                </a:lnTo>
                <a:lnTo>
                  <a:pt x="53951" y="3216"/>
                </a:lnTo>
                <a:lnTo>
                  <a:pt x="54197" y="3317"/>
                </a:lnTo>
                <a:lnTo>
                  <a:pt x="54434" y="3425"/>
                </a:lnTo>
                <a:lnTo>
                  <a:pt x="54671" y="3542"/>
                </a:lnTo>
                <a:lnTo>
                  <a:pt x="54899" y="3659"/>
                </a:lnTo>
                <a:lnTo>
                  <a:pt x="55118" y="3793"/>
                </a:lnTo>
                <a:lnTo>
                  <a:pt x="55328" y="3926"/>
                </a:lnTo>
                <a:lnTo>
                  <a:pt x="55538" y="4060"/>
                </a:lnTo>
                <a:lnTo>
                  <a:pt x="55739" y="4210"/>
                </a:lnTo>
                <a:lnTo>
                  <a:pt x="55930" y="4361"/>
                </a:lnTo>
                <a:lnTo>
                  <a:pt x="56122" y="4519"/>
                </a:lnTo>
                <a:lnTo>
                  <a:pt x="56304" y="4686"/>
                </a:lnTo>
                <a:lnTo>
                  <a:pt x="56487" y="4853"/>
                </a:lnTo>
                <a:lnTo>
                  <a:pt x="56651" y="5029"/>
                </a:lnTo>
                <a:lnTo>
                  <a:pt x="56824" y="5213"/>
                </a:lnTo>
                <a:lnTo>
                  <a:pt x="56979" y="5396"/>
                </a:lnTo>
                <a:lnTo>
                  <a:pt x="57134" y="5588"/>
                </a:lnTo>
                <a:lnTo>
                  <a:pt x="57280" y="5789"/>
                </a:lnTo>
                <a:lnTo>
                  <a:pt x="57426" y="5989"/>
                </a:lnTo>
                <a:lnTo>
                  <a:pt x="57563" y="6198"/>
                </a:lnTo>
                <a:lnTo>
                  <a:pt x="57691" y="6415"/>
                </a:lnTo>
                <a:lnTo>
                  <a:pt x="57819" y="6633"/>
                </a:lnTo>
                <a:lnTo>
                  <a:pt x="57937" y="6850"/>
                </a:lnTo>
                <a:lnTo>
                  <a:pt x="58056" y="7084"/>
                </a:lnTo>
                <a:lnTo>
                  <a:pt x="58165" y="7309"/>
                </a:lnTo>
                <a:lnTo>
                  <a:pt x="58266" y="7543"/>
                </a:lnTo>
                <a:lnTo>
                  <a:pt x="58366" y="7785"/>
                </a:lnTo>
                <a:lnTo>
                  <a:pt x="58466" y="8027"/>
                </a:lnTo>
                <a:lnTo>
                  <a:pt x="58731" y="8779"/>
                </a:lnTo>
                <a:lnTo>
                  <a:pt x="58986" y="9522"/>
                </a:lnTo>
                <a:lnTo>
                  <a:pt x="59214" y="10283"/>
                </a:lnTo>
                <a:lnTo>
                  <a:pt x="59433" y="11034"/>
                </a:lnTo>
                <a:lnTo>
                  <a:pt x="59643" y="11794"/>
                </a:lnTo>
                <a:lnTo>
                  <a:pt x="59835" y="12563"/>
                </a:lnTo>
                <a:lnTo>
                  <a:pt x="60017" y="13323"/>
                </a:lnTo>
                <a:lnTo>
                  <a:pt x="60190" y="14091"/>
                </a:lnTo>
                <a:lnTo>
                  <a:pt x="60355" y="14860"/>
                </a:lnTo>
                <a:lnTo>
                  <a:pt x="60519" y="15628"/>
                </a:lnTo>
                <a:lnTo>
                  <a:pt x="60820" y="17173"/>
                </a:lnTo>
                <a:lnTo>
                  <a:pt x="61121" y="18718"/>
                </a:lnTo>
                <a:lnTo>
                  <a:pt x="61422" y="20264"/>
                </a:lnTo>
                <a:lnTo>
                  <a:pt x="61504" y="20698"/>
                </a:lnTo>
                <a:lnTo>
                  <a:pt x="61568" y="21141"/>
                </a:lnTo>
                <a:lnTo>
                  <a:pt x="61623" y="21566"/>
                </a:lnTo>
                <a:lnTo>
                  <a:pt x="61650" y="21992"/>
                </a:lnTo>
                <a:lnTo>
                  <a:pt x="61677" y="22418"/>
                </a:lnTo>
                <a:lnTo>
                  <a:pt x="61677" y="22836"/>
                </a:lnTo>
                <a:lnTo>
                  <a:pt x="61668" y="23254"/>
                </a:lnTo>
                <a:lnTo>
                  <a:pt x="61641" y="23663"/>
                </a:lnTo>
                <a:lnTo>
                  <a:pt x="61604" y="24064"/>
                </a:lnTo>
                <a:lnTo>
                  <a:pt x="61550" y="24465"/>
                </a:lnTo>
                <a:lnTo>
                  <a:pt x="61486" y="24857"/>
                </a:lnTo>
                <a:lnTo>
                  <a:pt x="61404" y="25250"/>
                </a:lnTo>
                <a:lnTo>
                  <a:pt x="61312" y="25642"/>
                </a:lnTo>
                <a:lnTo>
                  <a:pt x="61203" y="26027"/>
                </a:lnTo>
                <a:lnTo>
                  <a:pt x="61084" y="26402"/>
                </a:lnTo>
                <a:lnTo>
                  <a:pt x="60948" y="26778"/>
                </a:lnTo>
                <a:lnTo>
                  <a:pt x="60811" y="27146"/>
                </a:lnTo>
                <a:lnTo>
                  <a:pt x="60646" y="27513"/>
                </a:lnTo>
                <a:lnTo>
                  <a:pt x="60473" y="27881"/>
                </a:lnTo>
                <a:lnTo>
                  <a:pt x="60291" y="28240"/>
                </a:lnTo>
                <a:lnTo>
                  <a:pt x="60099" y="28591"/>
                </a:lnTo>
                <a:lnTo>
                  <a:pt x="59889" y="28942"/>
                </a:lnTo>
                <a:lnTo>
                  <a:pt x="59670" y="29292"/>
                </a:lnTo>
                <a:lnTo>
                  <a:pt x="59442" y="29635"/>
                </a:lnTo>
                <a:lnTo>
                  <a:pt x="59205" y="29969"/>
                </a:lnTo>
                <a:lnTo>
                  <a:pt x="58950" y="30311"/>
                </a:lnTo>
                <a:lnTo>
                  <a:pt x="58685" y="30637"/>
                </a:lnTo>
                <a:lnTo>
                  <a:pt x="58411" y="30971"/>
                </a:lnTo>
                <a:lnTo>
                  <a:pt x="58129" y="31297"/>
                </a:lnTo>
                <a:lnTo>
                  <a:pt x="57837" y="31614"/>
                </a:lnTo>
                <a:lnTo>
                  <a:pt x="57536" y="31932"/>
                </a:lnTo>
                <a:lnTo>
                  <a:pt x="57216" y="32249"/>
                </a:lnTo>
                <a:lnTo>
                  <a:pt x="57034" y="32425"/>
                </a:lnTo>
                <a:lnTo>
                  <a:pt x="56842" y="32600"/>
                </a:lnTo>
                <a:lnTo>
                  <a:pt x="56459" y="32934"/>
                </a:lnTo>
                <a:lnTo>
                  <a:pt x="56058" y="33260"/>
                </a:lnTo>
                <a:lnTo>
                  <a:pt x="55638" y="33560"/>
                </a:lnTo>
                <a:lnTo>
                  <a:pt x="55219" y="33853"/>
                </a:lnTo>
                <a:lnTo>
                  <a:pt x="54781" y="34128"/>
                </a:lnTo>
                <a:lnTo>
                  <a:pt x="54325" y="34387"/>
                </a:lnTo>
                <a:lnTo>
                  <a:pt x="53869" y="34630"/>
                </a:lnTo>
                <a:lnTo>
                  <a:pt x="53394" y="34855"/>
                </a:lnTo>
                <a:lnTo>
                  <a:pt x="52920" y="35064"/>
                </a:lnTo>
                <a:lnTo>
                  <a:pt x="52427" y="35256"/>
                </a:lnTo>
                <a:lnTo>
                  <a:pt x="51925" y="35440"/>
                </a:lnTo>
                <a:lnTo>
                  <a:pt x="51424" y="35598"/>
                </a:lnTo>
                <a:lnTo>
                  <a:pt x="50904" y="35749"/>
                </a:lnTo>
                <a:lnTo>
                  <a:pt x="50384" y="35874"/>
                </a:lnTo>
                <a:lnTo>
                  <a:pt x="49864" y="35983"/>
                </a:lnTo>
                <a:lnTo>
                  <a:pt x="49280" y="36100"/>
                </a:lnTo>
                <a:lnTo>
                  <a:pt x="48705" y="36200"/>
                </a:lnTo>
                <a:lnTo>
                  <a:pt x="47538" y="36392"/>
                </a:lnTo>
                <a:lnTo>
                  <a:pt x="46361" y="36576"/>
                </a:lnTo>
                <a:lnTo>
                  <a:pt x="45193" y="36743"/>
                </a:lnTo>
                <a:lnTo>
                  <a:pt x="42849" y="37068"/>
                </a:lnTo>
                <a:lnTo>
                  <a:pt x="41672" y="37235"/>
                </a:lnTo>
                <a:lnTo>
                  <a:pt x="40504" y="37411"/>
                </a:lnTo>
                <a:lnTo>
                  <a:pt x="39072" y="37636"/>
                </a:lnTo>
                <a:lnTo>
                  <a:pt x="37640" y="37862"/>
                </a:lnTo>
                <a:lnTo>
                  <a:pt x="36919" y="37970"/>
                </a:lnTo>
                <a:lnTo>
                  <a:pt x="36208" y="38071"/>
                </a:lnTo>
                <a:lnTo>
                  <a:pt x="35487" y="38171"/>
                </a:lnTo>
                <a:lnTo>
                  <a:pt x="34766" y="38254"/>
                </a:lnTo>
                <a:lnTo>
                  <a:pt x="34055" y="38338"/>
                </a:lnTo>
                <a:lnTo>
                  <a:pt x="33334" y="38405"/>
                </a:lnTo>
                <a:lnTo>
                  <a:pt x="32613" y="38463"/>
                </a:lnTo>
                <a:lnTo>
                  <a:pt x="31884" y="38513"/>
                </a:lnTo>
                <a:lnTo>
                  <a:pt x="31163" y="38538"/>
                </a:lnTo>
                <a:lnTo>
                  <a:pt x="30433" y="38555"/>
                </a:lnTo>
                <a:lnTo>
                  <a:pt x="29703" y="38555"/>
                </a:lnTo>
                <a:lnTo>
                  <a:pt x="28974" y="38538"/>
                </a:lnTo>
                <a:lnTo>
                  <a:pt x="27487" y="38480"/>
                </a:lnTo>
                <a:lnTo>
                  <a:pt x="26000" y="38421"/>
                </a:lnTo>
                <a:lnTo>
                  <a:pt x="23026" y="38288"/>
                </a:lnTo>
                <a:lnTo>
                  <a:pt x="20052" y="38146"/>
                </a:lnTo>
                <a:lnTo>
                  <a:pt x="17078" y="38004"/>
                </a:lnTo>
                <a:lnTo>
                  <a:pt x="16768" y="37979"/>
                </a:lnTo>
                <a:lnTo>
                  <a:pt x="16458" y="37962"/>
                </a:lnTo>
                <a:lnTo>
                  <a:pt x="16312" y="37954"/>
                </a:lnTo>
                <a:lnTo>
                  <a:pt x="16166" y="37954"/>
                </a:lnTo>
                <a:lnTo>
                  <a:pt x="16020" y="37962"/>
                </a:lnTo>
                <a:lnTo>
                  <a:pt x="15892" y="37987"/>
                </a:lnTo>
                <a:lnTo>
                  <a:pt x="15773" y="38029"/>
                </a:lnTo>
                <a:lnTo>
                  <a:pt x="15719" y="38054"/>
                </a:lnTo>
                <a:lnTo>
                  <a:pt x="15664" y="38087"/>
                </a:lnTo>
                <a:lnTo>
                  <a:pt x="15618" y="38121"/>
                </a:lnTo>
                <a:lnTo>
                  <a:pt x="15573" y="38163"/>
                </a:lnTo>
                <a:lnTo>
                  <a:pt x="15527" y="38213"/>
                </a:lnTo>
                <a:lnTo>
                  <a:pt x="15491" y="38271"/>
                </a:lnTo>
                <a:lnTo>
                  <a:pt x="15463" y="38330"/>
                </a:lnTo>
                <a:lnTo>
                  <a:pt x="15436" y="38396"/>
                </a:lnTo>
                <a:lnTo>
                  <a:pt x="15408" y="38472"/>
                </a:lnTo>
                <a:lnTo>
                  <a:pt x="15390" y="38555"/>
                </a:lnTo>
                <a:lnTo>
                  <a:pt x="15381" y="38647"/>
                </a:lnTo>
                <a:lnTo>
                  <a:pt x="15372" y="38747"/>
                </a:lnTo>
                <a:lnTo>
                  <a:pt x="15372" y="38856"/>
                </a:lnTo>
                <a:lnTo>
                  <a:pt x="15381" y="38973"/>
                </a:lnTo>
                <a:lnTo>
                  <a:pt x="15372" y="39015"/>
                </a:lnTo>
                <a:lnTo>
                  <a:pt x="15345" y="39056"/>
                </a:lnTo>
                <a:lnTo>
                  <a:pt x="15308" y="39098"/>
                </a:lnTo>
                <a:lnTo>
                  <a:pt x="15263" y="39140"/>
                </a:lnTo>
                <a:lnTo>
                  <a:pt x="15162" y="39232"/>
                </a:lnTo>
                <a:lnTo>
                  <a:pt x="15071" y="39315"/>
                </a:lnTo>
                <a:lnTo>
                  <a:pt x="14733" y="39649"/>
                </a:lnTo>
                <a:lnTo>
                  <a:pt x="14396" y="39958"/>
                </a:lnTo>
                <a:lnTo>
                  <a:pt x="14040" y="40251"/>
                </a:lnTo>
                <a:lnTo>
                  <a:pt x="13675" y="40526"/>
                </a:lnTo>
                <a:lnTo>
                  <a:pt x="13301" y="40794"/>
                </a:lnTo>
                <a:lnTo>
                  <a:pt x="12927" y="41036"/>
                </a:lnTo>
                <a:lnTo>
                  <a:pt x="12535" y="41270"/>
                </a:lnTo>
                <a:lnTo>
                  <a:pt x="12134" y="41478"/>
                </a:lnTo>
                <a:lnTo>
                  <a:pt x="11732" y="41679"/>
                </a:lnTo>
                <a:lnTo>
                  <a:pt x="11322" y="41871"/>
                </a:lnTo>
                <a:lnTo>
                  <a:pt x="10902" y="42046"/>
                </a:lnTo>
                <a:lnTo>
                  <a:pt x="10473" y="42205"/>
                </a:lnTo>
                <a:lnTo>
                  <a:pt x="10045" y="42347"/>
                </a:lnTo>
                <a:lnTo>
                  <a:pt x="9607" y="42489"/>
                </a:lnTo>
                <a:lnTo>
                  <a:pt x="9169" y="42606"/>
                </a:lnTo>
                <a:lnTo>
                  <a:pt x="8722" y="42723"/>
                </a:lnTo>
                <a:lnTo>
                  <a:pt x="8722" y="42723"/>
                </a:lnTo>
                <a:lnTo>
                  <a:pt x="9005" y="42289"/>
                </a:lnTo>
                <a:lnTo>
                  <a:pt x="9287" y="41863"/>
                </a:lnTo>
                <a:lnTo>
                  <a:pt x="9862" y="41011"/>
                </a:lnTo>
                <a:lnTo>
                  <a:pt x="10136" y="40576"/>
                </a:lnTo>
                <a:lnTo>
                  <a:pt x="10400" y="40142"/>
                </a:lnTo>
                <a:lnTo>
                  <a:pt x="10528" y="39925"/>
                </a:lnTo>
                <a:lnTo>
                  <a:pt x="10647" y="39699"/>
                </a:lnTo>
                <a:lnTo>
                  <a:pt x="10756" y="39474"/>
                </a:lnTo>
                <a:lnTo>
                  <a:pt x="10856" y="39248"/>
                </a:lnTo>
                <a:lnTo>
                  <a:pt x="11021" y="38856"/>
                </a:lnTo>
                <a:lnTo>
                  <a:pt x="11157" y="38497"/>
                </a:lnTo>
                <a:lnTo>
                  <a:pt x="11212" y="38338"/>
                </a:lnTo>
                <a:lnTo>
                  <a:pt x="11258" y="38179"/>
                </a:lnTo>
                <a:lnTo>
                  <a:pt x="11294" y="38029"/>
                </a:lnTo>
                <a:lnTo>
                  <a:pt x="11322" y="37887"/>
                </a:lnTo>
                <a:lnTo>
                  <a:pt x="11349" y="37745"/>
                </a:lnTo>
                <a:lnTo>
                  <a:pt x="11358" y="37620"/>
                </a:lnTo>
                <a:lnTo>
                  <a:pt x="11358" y="37494"/>
                </a:lnTo>
                <a:lnTo>
                  <a:pt x="11358" y="37377"/>
                </a:lnTo>
                <a:lnTo>
                  <a:pt x="11340" y="37261"/>
                </a:lnTo>
                <a:lnTo>
                  <a:pt x="11313" y="37152"/>
                </a:lnTo>
                <a:lnTo>
                  <a:pt x="11285" y="37052"/>
                </a:lnTo>
                <a:lnTo>
                  <a:pt x="11240" y="36951"/>
                </a:lnTo>
                <a:lnTo>
                  <a:pt x="11185" y="36851"/>
                </a:lnTo>
                <a:lnTo>
                  <a:pt x="11121" y="36759"/>
                </a:lnTo>
                <a:lnTo>
                  <a:pt x="11048" y="36667"/>
                </a:lnTo>
                <a:lnTo>
                  <a:pt x="10966" y="36576"/>
                </a:lnTo>
                <a:lnTo>
                  <a:pt x="10875" y="36484"/>
                </a:lnTo>
                <a:lnTo>
                  <a:pt x="10774" y="36400"/>
                </a:lnTo>
                <a:lnTo>
                  <a:pt x="10665" y="36308"/>
                </a:lnTo>
                <a:lnTo>
                  <a:pt x="10537" y="36225"/>
                </a:lnTo>
                <a:lnTo>
                  <a:pt x="10409" y="36141"/>
                </a:lnTo>
                <a:lnTo>
                  <a:pt x="10263" y="36058"/>
                </a:lnTo>
                <a:lnTo>
                  <a:pt x="9944" y="35882"/>
                </a:lnTo>
                <a:lnTo>
                  <a:pt x="9579" y="35699"/>
                </a:lnTo>
                <a:lnTo>
                  <a:pt x="9169" y="35507"/>
                </a:lnTo>
                <a:lnTo>
                  <a:pt x="8694" y="35281"/>
                </a:lnTo>
                <a:lnTo>
                  <a:pt x="8220" y="35047"/>
                </a:lnTo>
                <a:lnTo>
                  <a:pt x="7755" y="34805"/>
                </a:lnTo>
                <a:lnTo>
                  <a:pt x="7299" y="34554"/>
                </a:lnTo>
                <a:lnTo>
                  <a:pt x="6852" y="34295"/>
                </a:lnTo>
                <a:lnTo>
                  <a:pt x="6414" y="34011"/>
                </a:lnTo>
                <a:lnTo>
                  <a:pt x="6204" y="33869"/>
                </a:lnTo>
                <a:lnTo>
                  <a:pt x="6003" y="33719"/>
                </a:lnTo>
                <a:lnTo>
                  <a:pt x="5803" y="33569"/>
                </a:lnTo>
                <a:lnTo>
                  <a:pt x="5602" y="33410"/>
                </a:lnTo>
                <a:lnTo>
                  <a:pt x="5410" y="33251"/>
                </a:lnTo>
                <a:lnTo>
                  <a:pt x="5228" y="33084"/>
                </a:lnTo>
                <a:lnTo>
                  <a:pt x="5045" y="32917"/>
                </a:lnTo>
                <a:lnTo>
                  <a:pt x="4872" y="32734"/>
                </a:lnTo>
                <a:lnTo>
                  <a:pt x="4699" y="32558"/>
                </a:lnTo>
                <a:lnTo>
                  <a:pt x="4544" y="32366"/>
                </a:lnTo>
                <a:lnTo>
                  <a:pt x="4380" y="32174"/>
                </a:lnTo>
                <a:lnTo>
                  <a:pt x="4234" y="31982"/>
                </a:lnTo>
                <a:lnTo>
                  <a:pt x="4088" y="31773"/>
                </a:lnTo>
                <a:lnTo>
                  <a:pt x="3960" y="31564"/>
                </a:lnTo>
                <a:lnTo>
                  <a:pt x="3832" y="31347"/>
                </a:lnTo>
                <a:lnTo>
                  <a:pt x="3704" y="31130"/>
                </a:lnTo>
                <a:lnTo>
                  <a:pt x="3595" y="30896"/>
                </a:lnTo>
                <a:lnTo>
                  <a:pt x="3495" y="30662"/>
                </a:lnTo>
                <a:lnTo>
                  <a:pt x="3394" y="30420"/>
                </a:lnTo>
                <a:lnTo>
                  <a:pt x="3312" y="30169"/>
                </a:lnTo>
                <a:lnTo>
                  <a:pt x="3130" y="29585"/>
                </a:lnTo>
                <a:lnTo>
                  <a:pt x="2956" y="29000"/>
                </a:lnTo>
                <a:lnTo>
                  <a:pt x="2792" y="28415"/>
                </a:lnTo>
                <a:lnTo>
                  <a:pt x="2646" y="27831"/>
                </a:lnTo>
                <a:lnTo>
                  <a:pt x="2519" y="27246"/>
                </a:lnTo>
                <a:lnTo>
                  <a:pt x="2400" y="26653"/>
                </a:lnTo>
                <a:lnTo>
                  <a:pt x="2290" y="26060"/>
                </a:lnTo>
                <a:lnTo>
                  <a:pt x="2199" y="25467"/>
                </a:lnTo>
                <a:lnTo>
                  <a:pt x="2117" y="24874"/>
                </a:lnTo>
                <a:lnTo>
                  <a:pt x="2053" y="24273"/>
                </a:lnTo>
                <a:lnTo>
                  <a:pt x="2008" y="23680"/>
                </a:lnTo>
                <a:lnTo>
                  <a:pt x="1971" y="23078"/>
                </a:lnTo>
                <a:lnTo>
                  <a:pt x="1962" y="22477"/>
                </a:lnTo>
                <a:lnTo>
                  <a:pt x="1962" y="21876"/>
                </a:lnTo>
                <a:lnTo>
                  <a:pt x="1980" y="21274"/>
                </a:lnTo>
                <a:lnTo>
                  <a:pt x="2017" y="20673"/>
                </a:lnTo>
                <a:lnTo>
                  <a:pt x="2053" y="20230"/>
                </a:lnTo>
                <a:lnTo>
                  <a:pt x="2099" y="19779"/>
                </a:lnTo>
                <a:lnTo>
                  <a:pt x="2145" y="19336"/>
                </a:lnTo>
                <a:lnTo>
                  <a:pt x="2199" y="18894"/>
                </a:lnTo>
                <a:lnTo>
                  <a:pt x="2327" y="18008"/>
                </a:lnTo>
                <a:lnTo>
                  <a:pt x="2473" y="17131"/>
                </a:lnTo>
                <a:lnTo>
                  <a:pt x="2619" y="16246"/>
                </a:lnTo>
                <a:lnTo>
                  <a:pt x="2783" y="15361"/>
                </a:lnTo>
                <a:lnTo>
                  <a:pt x="2938" y="14484"/>
                </a:lnTo>
                <a:lnTo>
                  <a:pt x="3093" y="13598"/>
                </a:lnTo>
                <a:lnTo>
                  <a:pt x="3166" y="13206"/>
                </a:lnTo>
                <a:lnTo>
                  <a:pt x="3257" y="12813"/>
                </a:lnTo>
                <a:lnTo>
                  <a:pt x="3349" y="12437"/>
                </a:lnTo>
                <a:lnTo>
                  <a:pt x="3458" y="12062"/>
                </a:lnTo>
                <a:lnTo>
                  <a:pt x="3568" y="11702"/>
                </a:lnTo>
                <a:lnTo>
                  <a:pt x="3695" y="11352"/>
                </a:lnTo>
                <a:lnTo>
                  <a:pt x="3832" y="11009"/>
                </a:lnTo>
                <a:lnTo>
                  <a:pt x="3987" y="10675"/>
                </a:lnTo>
                <a:lnTo>
                  <a:pt x="4142" y="10349"/>
                </a:lnTo>
                <a:lnTo>
                  <a:pt x="4316" y="10032"/>
                </a:lnTo>
                <a:lnTo>
                  <a:pt x="4498" y="9723"/>
                </a:lnTo>
                <a:lnTo>
                  <a:pt x="4690" y="9422"/>
                </a:lnTo>
                <a:lnTo>
                  <a:pt x="4899" y="9138"/>
                </a:lnTo>
                <a:lnTo>
                  <a:pt x="5118" y="8854"/>
                </a:lnTo>
                <a:lnTo>
                  <a:pt x="5346" y="8587"/>
                </a:lnTo>
                <a:lnTo>
                  <a:pt x="5584" y="8320"/>
                </a:lnTo>
                <a:lnTo>
                  <a:pt x="5830" y="8069"/>
                </a:lnTo>
                <a:lnTo>
                  <a:pt x="6095" y="7827"/>
                </a:lnTo>
                <a:lnTo>
                  <a:pt x="6368" y="7593"/>
                </a:lnTo>
                <a:lnTo>
                  <a:pt x="6660" y="7368"/>
                </a:lnTo>
                <a:lnTo>
                  <a:pt x="6952" y="7150"/>
                </a:lnTo>
                <a:lnTo>
                  <a:pt x="7262" y="6942"/>
                </a:lnTo>
                <a:lnTo>
                  <a:pt x="7591" y="6741"/>
                </a:lnTo>
                <a:lnTo>
                  <a:pt x="7919" y="6557"/>
                </a:lnTo>
                <a:lnTo>
                  <a:pt x="8266" y="6374"/>
                </a:lnTo>
                <a:lnTo>
                  <a:pt x="8631" y="6207"/>
                </a:lnTo>
                <a:lnTo>
                  <a:pt x="8995" y="6048"/>
                </a:lnTo>
                <a:lnTo>
                  <a:pt x="9379" y="5898"/>
                </a:lnTo>
                <a:lnTo>
                  <a:pt x="9780" y="5756"/>
                </a:lnTo>
                <a:lnTo>
                  <a:pt x="10190" y="5622"/>
                </a:lnTo>
                <a:lnTo>
                  <a:pt x="10610" y="5497"/>
                </a:lnTo>
                <a:lnTo>
                  <a:pt x="11039" y="5388"/>
                </a:lnTo>
                <a:lnTo>
                  <a:pt x="12006" y="5146"/>
                </a:lnTo>
                <a:lnTo>
                  <a:pt x="12973" y="4920"/>
                </a:lnTo>
                <a:lnTo>
                  <a:pt x="13940" y="4703"/>
                </a:lnTo>
                <a:lnTo>
                  <a:pt x="14898" y="4486"/>
                </a:lnTo>
                <a:lnTo>
                  <a:pt x="15874" y="4277"/>
                </a:lnTo>
                <a:lnTo>
                  <a:pt x="16841" y="4085"/>
                </a:lnTo>
                <a:lnTo>
                  <a:pt x="17808" y="3893"/>
                </a:lnTo>
                <a:lnTo>
                  <a:pt x="18784" y="3709"/>
                </a:lnTo>
                <a:lnTo>
                  <a:pt x="19760" y="3542"/>
                </a:lnTo>
                <a:lnTo>
                  <a:pt x="20736" y="3375"/>
                </a:lnTo>
                <a:lnTo>
                  <a:pt x="21712" y="3216"/>
                </a:lnTo>
                <a:lnTo>
                  <a:pt x="22697" y="3074"/>
                </a:lnTo>
                <a:lnTo>
                  <a:pt x="23683" y="2941"/>
                </a:lnTo>
                <a:lnTo>
                  <a:pt x="24668" y="2816"/>
                </a:lnTo>
                <a:lnTo>
                  <a:pt x="25653" y="2707"/>
                </a:lnTo>
                <a:lnTo>
                  <a:pt x="26647" y="2598"/>
                </a:lnTo>
                <a:lnTo>
                  <a:pt x="28928" y="2381"/>
                </a:lnTo>
                <a:lnTo>
                  <a:pt x="31208" y="2164"/>
                </a:lnTo>
                <a:lnTo>
                  <a:pt x="32349" y="2064"/>
                </a:lnTo>
                <a:lnTo>
                  <a:pt x="33489" y="1972"/>
                </a:lnTo>
                <a:lnTo>
                  <a:pt x="34629" y="1888"/>
                </a:lnTo>
                <a:lnTo>
                  <a:pt x="35770" y="1813"/>
                </a:lnTo>
                <a:lnTo>
                  <a:pt x="36919" y="1746"/>
                </a:lnTo>
                <a:lnTo>
                  <a:pt x="38059" y="1696"/>
                </a:lnTo>
                <a:lnTo>
                  <a:pt x="39200" y="1663"/>
                </a:lnTo>
                <a:lnTo>
                  <a:pt x="40349" y="1646"/>
                </a:lnTo>
                <a:close/>
                <a:moveTo>
                  <a:pt x="40997" y="1"/>
                </a:moveTo>
                <a:lnTo>
                  <a:pt x="39984" y="17"/>
                </a:lnTo>
                <a:lnTo>
                  <a:pt x="38972" y="34"/>
                </a:lnTo>
                <a:lnTo>
                  <a:pt x="37959" y="68"/>
                </a:lnTo>
                <a:lnTo>
                  <a:pt x="36937" y="109"/>
                </a:lnTo>
                <a:lnTo>
                  <a:pt x="35925" y="159"/>
                </a:lnTo>
                <a:lnTo>
                  <a:pt x="32121" y="352"/>
                </a:lnTo>
                <a:lnTo>
                  <a:pt x="31172" y="402"/>
                </a:lnTo>
                <a:lnTo>
                  <a:pt x="30223" y="452"/>
                </a:lnTo>
                <a:lnTo>
                  <a:pt x="29275" y="519"/>
                </a:lnTo>
                <a:lnTo>
                  <a:pt x="28326" y="594"/>
                </a:lnTo>
                <a:lnTo>
                  <a:pt x="27076" y="694"/>
                </a:lnTo>
                <a:lnTo>
                  <a:pt x="25835" y="811"/>
                </a:lnTo>
                <a:lnTo>
                  <a:pt x="24586" y="945"/>
                </a:lnTo>
                <a:lnTo>
                  <a:pt x="23345" y="1087"/>
                </a:lnTo>
                <a:lnTo>
                  <a:pt x="22104" y="1237"/>
                </a:lnTo>
                <a:lnTo>
                  <a:pt x="20873" y="1404"/>
                </a:lnTo>
                <a:lnTo>
                  <a:pt x="19641" y="1588"/>
                </a:lnTo>
                <a:lnTo>
                  <a:pt x="18410" y="1788"/>
                </a:lnTo>
                <a:lnTo>
                  <a:pt x="17187" y="1997"/>
                </a:lnTo>
                <a:lnTo>
                  <a:pt x="15965" y="2231"/>
                </a:lnTo>
                <a:lnTo>
                  <a:pt x="14743" y="2481"/>
                </a:lnTo>
                <a:lnTo>
                  <a:pt x="13529" y="2749"/>
                </a:lnTo>
                <a:lnTo>
                  <a:pt x="12918" y="2891"/>
                </a:lnTo>
                <a:lnTo>
                  <a:pt x="12316" y="3041"/>
                </a:lnTo>
                <a:lnTo>
                  <a:pt x="11714" y="3191"/>
                </a:lnTo>
                <a:lnTo>
                  <a:pt x="11112" y="3342"/>
                </a:lnTo>
                <a:lnTo>
                  <a:pt x="10510" y="3509"/>
                </a:lnTo>
                <a:lnTo>
                  <a:pt x="9908" y="3676"/>
                </a:lnTo>
                <a:lnTo>
                  <a:pt x="9315" y="3843"/>
                </a:lnTo>
                <a:lnTo>
                  <a:pt x="8713" y="4027"/>
                </a:lnTo>
                <a:lnTo>
                  <a:pt x="8284" y="4160"/>
                </a:lnTo>
                <a:lnTo>
                  <a:pt x="7873" y="4311"/>
                </a:lnTo>
                <a:lnTo>
                  <a:pt x="7472" y="4469"/>
                </a:lnTo>
                <a:lnTo>
                  <a:pt x="7080" y="4645"/>
                </a:lnTo>
                <a:lnTo>
                  <a:pt x="6715" y="4828"/>
                </a:lnTo>
                <a:lnTo>
                  <a:pt x="6359" y="5021"/>
                </a:lnTo>
                <a:lnTo>
                  <a:pt x="6012" y="5221"/>
                </a:lnTo>
                <a:lnTo>
                  <a:pt x="5684" y="5430"/>
                </a:lnTo>
                <a:lnTo>
                  <a:pt x="5365" y="5655"/>
                </a:lnTo>
                <a:lnTo>
                  <a:pt x="5064" y="5889"/>
                </a:lnTo>
                <a:lnTo>
                  <a:pt x="4772" y="6131"/>
                </a:lnTo>
                <a:lnTo>
                  <a:pt x="4489" y="6382"/>
                </a:lnTo>
                <a:lnTo>
                  <a:pt x="4224" y="6641"/>
                </a:lnTo>
                <a:lnTo>
                  <a:pt x="3969" y="6908"/>
                </a:lnTo>
                <a:lnTo>
                  <a:pt x="3723" y="7184"/>
                </a:lnTo>
                <a:lnTo>
                  <a:pt x="3495" y="7468"/>
                </a:lnTo>
                <a:lnTo>
                  <a:pt x="3276" y="7760"/>
                </a:lnTo>
                <a:lnTo>
                  <a:pt x="3066" y="8061"/>
                </a:lnTo>
                <a:lnTo>
                  <a:pt x="2865" y="8370"/>
                </a:lnTo>
                <a:lnTo>
                  <a:pt x="2674" y="8679"/>
                </a:lnTo>
                <a:lnTo>
                  <a:pt x="2500" y="9005"/>
                </a:lnTo>
                <a:lnTo>
                  <a:pt x="2327" y="9330"/>
                </a:lnTo>
                <a:lnTo>
                  <a:pt x="2172" y="9664"/>
                </a:lnTo>
                <a:lnTo>
                  <a:pt x="2017" y="10007"/>
                </a:lnTo>
                <a:lnTo>
                  <a:pt x="1880" y="10358"/>
                </a:lnTo>
                <a:lnTo>
                  <a:pt x="1743" y="10708"/>
                </a:lnTo>
                <a:lnTo>
                  <a:pt x="1625" y="11068"/>
                </a:lnTo>
                <a:lnTo>
                  <a:pt x="1506" y="11427"/>
                </a:lnTo>
                <a:lnTo>
                  <a:pt x="1396" y="11803"/>
                </a:lnTo>
                <a:lnTo>
                  <a:pt x="1296" y="12170"/>
                </a:lnTo>
                <a:lnTo>
                  <a:pt x="1205" y="12554"/>
                </a:lnTo>
                <a:lnTo>
                  <a:pt x="1123" y="12939"/>
                </a:lnTo>
                <a:lnTo>
                  <a:pt x="931" y="13866"/>
                </a:lnTo>
                <a:lnTo>
                  <a:pt x="758" y="14801"/>
                </a:lnTo>
                <a:lnTo>
                  <a:pt x="594" y="15745"/>
                </a:lnTo>
                <a:lnTo>
                  <a:pt x="448" y="16680"/>
                </a:lnTo>
                <a:lnTo>
                  <a:pt x="320" y="17624"/>
                </a:lnTo>
                <a:lnTo>
                  <a:pt x="211" y="18568"/>
                </a:lnTo>
                <a:lnTo>
                  <a:pt x="119" y="19512"/>
                </a:lnTo>
                <a:lnTo>
                  <a:pt x="46" y="20456"/>
                </a:lnTo>
                <a:lnTo>
                  <a:pt x="19" y="20848"/>
                </a:lnTo>
                <a:lnTo>
                  <a:pt x="10" y="21241"/>
                </a:lnTo>
                <a:lnTo>
                  <a:pt x="1" y="21633"/>
                </a:lnTo>
                <a:lnTo>
                  <a:pt x="1" y="22026"/>
                </a:lnTo>
                <a:lnTo>
                  <a:pt x="1" y="22418"/>
                </a:lnTo>
                <a:lnTo>
                  <a:pt x="10" y="22811"/>
                </a:lnTo>
                <a:lnTo>
                  <a:pt x="46" y="23604"/>
                </a:lnTo>
                <a:lnTo>
                  <a:pt x="101" y="24390"/>
                </a:lnTo>
                <a:lnTo>
                  <a:pt x="165" y="25175"/>
                </a:lnTo>
                <a:lnTo>
                  <a:pt x="256" y="25960"/>
                </a:lnTo>
                <a:lnTo>
                  <a:pt x="357" y="26745"/>
                </a:lnTo>
                <a:lnTo>
                  <a:pt x="402" y="27046"/>
                </a:lnTo>
                <a:lnTo>
                  <a:pt x="457" y="27346"/>
                </a:lnTo>
                <a:lnTo>
                  <a:pt x="512" y="27647"/>
                </a:lnTo>
                <a:lnTo>
                  <a:pt x="575" y="27948"/>
                </a:lnTo>
                <a:lnTo>
                  <a:pt x="712" y="28549"/>
                </a:lnTo>
                <a:lnTo>
                  <a:pt x="867" y="29150"/>
                </a:lnTo>
                <a:lnTo>
                  <a:pt x="1050" y="29752"/>
                </a:lnTo>
                <a:lnTo>
                  <a:pt x="1241" y="30336"/>
                </a:lnTo>
                <a:lnTo>
                  <a:pt x="1451" y="30921"/>
                </a:lnTo>
                <a:lnTo>
                  <a:pt x="1679" y="31497"/>
                </a:lnTo>
                <a:lnTo>
                  <a:pt x="1798" y="31765"/>
                </a:lnTo>
                <a:lnTo>
                  <a:pt x="1916" y="32032"/>
                </a:lnTo>
                <a:lnTo>
                  <a:pt x="2044" y="32283"/>
                </a:lnTo>
                <a:lnTo>
                  <a:pt x="2181" y="32533"/>
                </a:lnTo>
                <a:lnTo>
                  <a:pt x="2318" y="32775"/>
                </a:lnTo>
                <a:lnTo>
                  <a:pt x="2473" y="33018"/>
                </a:lnTo>
                <a:lnTo>
                  <a:pt x="2628" y="33251"/>
                </a:lnTo>
                <a:lnTo>
                  <a:pt x="2792" y="33477"/>
                </a:lnTo>
                <a:lnTo>
                  <a:pt x="2956" y="33694"/>
                </a:lnTo>
                <a:lnTo>
                  <a:pt x="3130" y="33911"/>
                </a:lnTo>
                <a:lnTo>
                  <a:pt x="3312" y="34120"/>
                </a:lnTo>
                <a:lnTo>
                  <a:pt x="3495" y="34320"/>
                </a:lnTo>
                <a:lnTo>
                  <a:pt x="3695" y="34521"/>
                </a:lnTo>
                <a:lnTo>
                  <a:pt x="3887" y="34713"/>
                </a:lnTo>
                <a:lnTo>
                  <a:pt x="4097" y="34897"/>
                </a:lnTo>
                <a:lnTo>
                  <a:pt x="4307" y="35081"/>
                </a:lnTo>
                <a:lnTo>
                  <a:pt x="4516" y="35256"/>
                </a:lnTo>
                <a:lnTo>
                  <a:pt x="4744" y="35431"/>
                </a:lnTo>
                <a:lnTo>
                  <a:pt x="4972" y="35598"/>
                </a:lnTo>
                <a:lnTo>
                  <a:pt x="5201" y="35765"/>
                </a:lnTo>
                <a:lnTo>
                  <a:pt x="5438" y="35924"/>
                </a:lnTo>
                <a:lnTo>
                  <a:pt x="5675" y="36074"/>
                </a:lnTo>
                <a:lnTo>
                  <a:pt x="5921" y="36225"/>
                </a:lnTo>
                <a:lnTo>
                  <a:pt x="6177" y="36367"/>
                </a:lnTo>
                <a:lnTo>
                  <a:pt x="6432" y="36509"/>
                </a:lnTo>
                <a:lnTo>
                  <a:pt x="6687" y="36642"/>
                </a:lnTo>
                <a:lnTo>
                  <a:pt x="6952" y="36776"/>
                </a:lnTo>
                <a:lnTo>
                  <a:pt x="7226" y="36901"/>
                </a:lnTo>
                <a:lnTo>
                  <a:pt x="7499" y="37027"/>
                </a:lnTo>
                <a:lnTo>
                  <a:pt x="7773" y="37144"/>
                </a:lnTo>
                <a:lnTo>
                  <a:pt x="8339" y="37369"/>
                </a:lnTo>
                <a:lnTo>
                  <a:pt x="8813" y="37544"/>
                </a:lnTo>
                <a:lnTo>
                  <a:pt x="9360" y="37737"/>
                </a:lnTo>
                <a:lnTo>
                  <a:pt x="9296" y="38096"/>
                </a:lnTo>
                <a:lnTo>
                  <a:pt x="9205" y="38438"/>
                </a:lnTo>
                <a:lnTo>
                  <a:pt x="9105" y="38781"/>
                </a:lnTo>
                <a:lnTo>
                  <a:pt x="8986" y="39098"/>
                </a:lnTo>
                <a:lnTo>
                  <a:pt x="8849" y="39415"/>
                </a:lnTo>
                <a:lnTo>
                  <a:pt x="8694" y="39724"/>
                </a:lnTo>
                <a:lnTo>
                  <a:pt x="8530" y="40017"/>
                </a:lnTo>
                <a:lnTo>
                  <a:pt x="8348" y="40309"/>
                </a:lnTo>
                <a:lnTo>
                  <a:pt x="8156" y="40585"/>
                </a:lnTo>
                <a:lnTo>
                  <a:pt x="7946" y="40860"/>
                </a:lnTo>
                <a:lnTo>
                  <a:pt x="7727" y="41119"/>
                </a:lnTo>
                <a:lnTo>
                  <a:pt x="7490" y="41378"/>
                </a:lnTo>
                <a:lnTo>
                  <a:pt x="7244" y="41629"/>
                </a:lnTo>
                <a:lnTo>
                  <a:pt x="6989" y="41879"/>
                </a:lnTo>
                <a:lnTo>
                  <a:pt x="6715" y="42113"/>
                </a:lnTo>
                <a:lnTo>
                  <a:pt x="6432" y="42347"/>
                </a:lnTo>
                <a:lnTo>
                  <a:pt x="6295" y="42464"/>
                </a:lnTo>
                <a:lnTo>
                  <a:pt x="6158" y="42606"/>
                </a:lnTo>
                <a:lnTo>
                  <a:pt x="6031" y="42756"/>
                </a:lnTo>
                <a:lnTo>
                  <a:pt x="5912" y="42915"/>
                </a:lnTo>
                <a:lnTo>
                  <a:pt x="5812" y="43074"/>
                </a:lnTo>
                <a:lnTo>
                  <a:pt x="5775" y="43149"/>
                </a:lnTo>
                <a:lnTo>
                  <a:pt x="5748" y="43224"/>
                </a:lnTo>
                <a:lnTo>
                  <a:pt x="5730" y="43299"/>
                </a:lnTo>
                <a:lnTo>
                  <a:pt x="5721" y="43366"/>
                </a:lnTo>
                <a:lnTo>
                  <a:pt x="5721" y="43433"/>
                </a:lnTo>
                <a:lnTo>
                  <a:pt x="5730" y="43491"/>
                </a:lnTo>
                <a:lnTo>
                  <a:pt x="5757" y="43550"/>
                </a:lnTo>
                <a:lnTo>
                  <a:pt x="5793" y="43608"/>
                </a:lnTo>
                <a:lnTo>
                  <a:pt x="5848" y="43667"/>
                </a:lnTo>
                <a:lnTo>
                  <a:pt x="5903" y="43725"/>
                </a:lnTo>
                <a:lnTo>
                  <a:pt x="5967" y="43784"/>
                </a:lnTo>
                <a:lnTo>
                  <a:pt x="6040" y="43834"/>
                </a:lnTo>
                <a:lnTo>
                  <a:pt x="6213" y="43934"/>
                </a:lnTo>
                <a:lnTo>
                  <a:pt x="6396" y="44026"/>
                </a:lnTo>
                <a:lnTo>
                  <a:pt x="6587" y="44101"/>
                </a:lnTo>
                <a:lnTo>
                  <a:pt x="6779" y="44160"/>
                </a:lnTo>
                <a:lnTo>
                  <a:pt x="6961" y="44193"/>
                </a:lnTo>
                <a:lnTo>
                  <a:pt x="7144" y="44226"/>
                </a:lnTo>
                <a:lnTo>
                  <a:pt x="7326" y="44251"/>
                </a:lnTo>
                <a:lnTo>
                  <a:pt x="7509" y="44268"/>
                </a:lnTo>
                <a:lnTo>
                  <a:pt x="7691" y="44276"/>
                </a:lnTo>
                <a:lnTo>
                  <a:pt x="8056" y="44285"/>
                </a:lnTo>
                <a:lnTo>
                  <a:pt x="8412" y="44276"/>
                </a:lnTo>
                <a:lnTo>
                  <a:pt x="8758" y="44251"/>
                </a:lnTo>
                <a:lnTo>
                  <a:pt x="9114" y="44210"/>
                </a:lnTo>
                <a:lnTo>
                  <a:pt x="9461" y="44151"/>
                </a:lnTo>
                <a:lnTo>
                  <a:pt x="9798" y="44076"/>
                </a:lnTo>
                <a:lnTo>
                  <a:pt x="10136" y="43984"/>
                </a:lnTo>
                <a:lnTo>
                  <a:pt x="10473" y="43884"/>
                </a:lnTo>
                <a:lnTo>
                  <a:pt x="10811" y="43775"/>
                </a:lnTo>
                <a:lnTo>
                  <a:pt x="11139" y="43658"/>
                </a:lnTo>
                <a:lnTo>
                  <a:pt x="11468" y="43533"/>
                </a:lnTo>
                <a:lnTo>
                  <a:pt x="11796" y="43399"/>
                </a:lnTo>
                <a:lnTo>
                  <a:pt x="12115" y="43257"/>
                </a:lnTo>
                <a:lnTo>
                  <a:pt x="12435" y="43115"/>
                </a:lnTo>
                <a:lnTo>
                  <a:pt x="12745" y="42965"/>
                </a:lnTo>
                <a:lnTo>
                  <a:pt x="13046" y="42823"/>
                </a:lnTo>
                <a:lnTo>
                  <a:pt x="13347" y="42664"/>
                </a:lnTo>
                <a:lnTo>
                  <a:pt x="13639" y="42506"/>
                </a:lnTo>
                <a:lnTo>
                  <a:pt x="13931" y="42339"/>
                </a:lnTo>
                <a:lnTo>
                  <a:pt x="14223" y="42172"/>
                </a:lnTo>
                <a:lnTo>
                  <a:pt x="14496" y="41988"/>
                </a:lnTo>
                <a:lnTo>
                  <a:pt x="14770" y="41804"/>
                </a:lnTo>
                <a:lnTo>
                  <a:pt x="15044" y="41612"/>
                </a:lnTo>
                <a:lnTo>
                  <a:pt x="15308" y="41412"/>
                </a:lnTo>
                <a:lnTo>
                  <a:pt x="15554" y="41194"/>
                </a:lnTo>
                <a:lnTo>
                  <a:pt x="15801" y="40977"/>
                </a:lnTo>
                <a:lnTo>
                  <a:pt x="16038" y="40743"/>
                </a:lnTo>
                <a:lnTo>
                  <a:pt x="16266" y="40501"/>
                </a:lnTo>
                <a:lnTo>
                  <a:pt x="16485" y="40251"/>
                </a:lnTo>
                <a:lnTo>
                  <a:pt x="16695" y="39992"/>
                </a:lnTo>
                <a:lnTo>
                  <a:pt x="16731" y="39950"/>
                </a:lnTo>
                <a:lnTo>
                  <a:pt x="16768" y="39917"/>
                </a:lnTo>
                <a:lnTo>
                  <a:pt x="16868" y="39858"/>
                </a:lnTo>
                <a:lnTo>
                  <a:pt x="16978" y="39800"/>
                </a:lnTo>
                <a:lnTo>
                  <a:pt x="17105" y="39758"/>
                </a:lnTo>
                <a:lnTo>
                  <a:pt x="17233" y="39724"/>
                </a:lnTo>
                <a:lnTo>
                  <a:pt x="17370" y="39708"/>
                </a:lnTo>
                <a:lnTo>
                  <a:pt x="17498" y="39699"/>
                </a:lnTo>
                <a:lnTo>
                  <a:pt x="17616" y="39699"/>
                </a:lnTo>
                <a:lnTo>
                  <a:pt x="18373" y="39791"/>
                </a:lnTo>
                <a:lnTo>
                  <a:pt x="19130" y="39883"/>
                </a:lnTo>
                <a:lnTo>
                  <a:pt x="19897" y="39958"/>
                </a:lnTo>
                <a:lnTo>
                  <a:pt x="20654" y="40033"/>
                </a:lnTo>
                <a:lnTo>
                  <a:pt x="21411" y="40100"/>
                </a:lnTo>
                <a:lnTo>
                  <a:pt x="22177" y="40159"/>
                </a:lnTo>
                <a:lnTo>
                  <a:pt x="22934" y="40201"/>
                </a:lnTo>
                <a:lnTo>
                  <a:pt x="23692" y="40242"/>
                </a:lnTo>
                <a:lnTo>
                  <a:pt x="24458" y="40276"/>
                </a:lnTo>
                <a:lnTo>
                  <a:pt x="25224" y="40292"/>
                </a:lnTo>
                <a:lnTo>
                  <a:pt x="25981" y="40309"/>
                </a:lnTo>
                <a:lnTo>
                  <a:pt x="26748" y="40309"/>
                </a:lnTo>
                <a:lnTo>
                  <a:pt x="27505" y="40292"/>
                </a:lnTo>
                <a:lnTo>
                  <a:pt x="28271" y="40267"/>
                </a:lnTo>
                <a:lnTo>
                  <a:pt x="29037" y="40234"/>
                </a:lnTo>
                <a:lnTo>
                  <a:pt x="29804" y="40184"/>
                </a:lnTo>
                <a:lnTo>
                  <a:pt x="32221" y="40008"/>
                </a:lnTo>
                <a:lnTo>
                  <a:pt x="34639" y="39808"/>
                </a:lnTo>
                <a:lnTo>
                  <a:pt x="35843" y="39708"/>
                </a:lnTo>
                <a:lnTo>
                  <a:pt x="37047" y="39591"/>
                </a:lnTo>
                <a:lnTo>
                  <a:pt x="38251" y="39474"/>
                </a:lnTo>
                <a:lnTo>
                  <a:pt x="39464" y="39349"/>
                </a:lnTo>
                <a:lnTo>
                  <a:pt x="40678" y="39207"/>
                </a:lnTo>
                <a:lnTo>
                  <a:pt x="41891" y="39065"/>
                </a:lnTo>
                <a:lnTo>
                  <a:pt x="43104" y="38906"/>
                </a:lnTo>
                <a:lnTo>
                  <a:pt x="44317" y="38739"/>
                </a:lnTo>
                <a:lnTo>
                  <a:pt x="46744" y="38413"/>
                </a:lnTo>
                <a:lnTo>
                  <a:pt x="49161" y="38079"/>
                </a:lnTo>
                <a:lnTo>
                  <a:pt x="49490" y="38029"/>
                </a:lnTo>
                <a:lnTo>
                  <a:pt x="49809" y="37979"/>
                </a:lnTo>
                <a:lnTo>
                  <a:pt x="50119" y="37920"/>
                </a:lnTo>
                <a:lnTo>
                  <a:pt x="50439" y="37854"/>
                </a:lnTo>
                <a:lnTo>
                  <a:pt x="50749" y="37787"/>
                </a:lnTo>
                <a:lnTo>
                  <a:pt x="51050" y="37712"/>
                </a:lnTo>
                <a:lnTo>
                  <a:pt x="51360" y="37628"/>
                </a:lnTo>
                <a:lnTo>
                  <a:pt x="51661" y="37544"/>
                </a:lnTo>
                <a:lnTo>
                  <a:pt x="51953" y="37453"/>
                </a:lnTo>
                <a:lnTo>
                  <a:pt x="52254" y="37361"/>
                </a:lnTo>
                <a:lnTo>
                  <a:pt x="52546" y="37261"/>
                </a:lnTo>
                <a:lnTo>
                  <a:pt x="52838" y="37152"/>
                </a:lnTo>
                <a:lnTo>
                  <a:pt x="53120" y="37043"/>
                </a:lnTo>
                <a:lnTo>
                  <a:pt x="53403" y="36926"/>
                </a:lnTo>
                <a:lnTo>
                  <a:pt x="53686" y="36801"/>
                </a:lnTo>
                <a:lnTo>
                  <a:pt x="53969" y="36676"/>
                </a:lnTo>
                <a:lnTo>
                  <a:pt x="54243" y="36542"/>
                </a:lnTo>
                <a:lnTo>
                  <a:pt x="54516" y="36409"/>
                </a:lnTo>
                <a:lnTo>
                  <a:pt x="54790" y="36267"/>
                </a:lnTo>
                <a:lnTo>
                  <a:pt x="55054" y="36116"/>
                </a:lnTo>
                <a:lnTo>
                  <a:pt x="55319" y="35966"/>
                </a:lnTo>
                <a:lnTo>
                  <a:pt x="55584" y="35807"/>
                </a:lnTo>
                <a:lnTo>
                  <a:pt x="55848" y="35649"/>
                </a:lnTo>
                <a:lnTo>
                  <a:pt x="56104" y="35481"/>
                </a:lnTo>
                <a:lnTo>
                  <a:pt x="56359" y="35314"/>
                </a:lnTo>
                <a:lnTo>
                  <a:pt x="56614" y="35139"/>
                </a:lnTo>
                <a:lnTo>
                  <a:pt x="57107" y="34780"/>
                </a:lnTo>
                <a:lnTo>
                  <a:pt x="57600" y="34396"/>
                </a:lnTo>
                <a:lnTo>
                  <a:pt x="58074" y="34003"/>
                </a:lnTo>
                <a:lnTo>
                  <a:pt x="58512" y="33627"/>
                </a:lnTo>
                <a:lnTo>
                  <a:pt x="58941" y="33243"/>
                </a:lnTo>
                <a:lnTo>
                  <a:pt x="59369" y="32859"/>
                </a:lnTo>
                <a:lnTo>
                  <a:pt x="59789" y="32475"/>
                </a:lnTo>
                <a:lnTo>
                  <a:pt x="60209" y="32074"/>
                </a:lnTo>
                <a:lnTo>
                  <a:pt x="60610" y="31673"/>
                </a:lnTo>
                <a:lnTo>
                  <a:pt x="61011" y="31264"/>
                </a:lnTo>
                <a:lnTo>
                  <a:pt x="61404" y="30854"/>
                </a:lnTo>
                <a:lnTo>
                  <a:pt x="61559" y="30679"/>
                </a:lnTo>
                <a:lnTo>
                  <a:pt x="61705" y="30512"/>
                </a:lnTo>
                <a:lnTo>
                  <a:pt x="61842" y="30336"/>
                </a:lnTo>
                <a:lnTo>
                  <a:pt x="61978" y="30153"/>
                </a:lnTo>
                <a:lnTo>
                  <a:pt x="62115" y="29977"/>
                </a:lnTo>
                <a:lnTo>
                  <a:pt x="62243" y="29794"/>
                </a:lnTo>
                <a:lnTo>
                  <a:pt x="62480" y="29426"/>
                </a:lnTo>
                <a:lnTo>
                  <a:pt x="62699" y="29050"/>
                </a:lnTo>
                <a:lnTo>
                  <a:pt x="62891" y="28666"/>
                </a:lnTo>
                <a:lnTo>
                  <a:pt x="63073" y="28273"/>
                </a:lnTo>
                <a:lnTo>
                  <a:pt x="63228" y="27881"/>
                </a:lnTo>
                <a:lnTo>
                  <a:pt x="63365" y="27480"/>
                </a:lnTo>
                <a:lnTo>
                  <a:pt x="63484" y="27071"/>
                </a:lnTo>
                <a:lnTo>
                  <a:pt x="63584" y="26661"/>
                </a:lnTo>
                <a:lnTo>
                  <a:pt x="63666" y="26244"/>
                </a:lnTo>
                <a:lnTo>
                  <a:pt x="63721" y="25826"/>
                </a:lnTo>
                <a:lnTo>
                  <a:pt x="63757" y="25409"/>
                </a:lnTo>
                <a:lnTo>
                  <a:pt x="63775" y="24983"/>
                </a:lnTo>
                <a:lnTo>
                  <a:pt x="63775" y="24565"/>
                </a:lnTo>
                <a:lnTo>
                  <a:pt x="63757" y="23980"/>
                </a:lnTo>
                <a:lnTo>
                  <a:pt x="63730" y="23396"/>
                </a:lnTo>
                <a:lnTo>
                  <a:pt x="63693" y="22819"/>
                </a:lnTo>
                <a:lnTo>
                  <a:pt x="63648" y="22235"/>
                </a:lnTo>
                <a:lnTo>
                  <a:pt x="63602" y="21658"/>
                </a:lnTo>
                <a:lnTo>
                  <a:pt x="63547" y="21074"/>
                </a:lnTo>
                <a:lnTo>
                  <a:pt x="63484" y="20489"/>
                </a:lnTo>
                <a:lnTo>
                  <a:pt x="63420" y="19913"/>
                </a:lnTo>
                <a:lnTo>
                  <a:pt x="63265" y="18752"/>
                </a:lnTo>
                <a:lnTo>
                  <a:pt x="63100" y="17599"/>
                </a:lnTo>
                <a:lnTo>
                  <a:pt x="62909" y="16438"/>
                </a:lnTo>
                <a:lnTo>
                  <a:pt x="62708" y="15294"/>
                </a:lnTo>
                <a:lnTo>
                  <a:pt x="62617" y="14818"/>
                </a:lnTo>
                <a:lnTo>
                  <a:pt x="62517" y="14342"/>
                </a:lnTo>
                <a:lnTo>
                  <a:pt x="62407" y="13866"/>
                </a:lnTo>
                <a:lnTo>
                  <a:pt x="62298" y="13390"/>
                </a:lnTo>
                <a:lnTo>
                  <a:pt x="62179" y="12913"/>
                </a:lnTo>
                <a:lnTo>
                  <a:pt x="62051" y="12446"/>
                </a:lnTo>
                <a:lnTo>
                  <a:pt x="61787" y="11502"/>
                </a:lnTo>
                <a:lnTo>
                  <a:pt x="61513" y="10558"/>
                </a:lnTo>
                <a:lnTo>
                  <a:pt x="61221" y="9623"/>
                </a:lnTo>
                <a:lnTo>
                  <a:pt x="60637" y="7752"/>
                </a:lnTo>
                <a:lnTo>
                  <a:pt x="60519" y="7393"/>
                </a:lnTo>
                <a:lnTo>
                  <a:pt x="60382" y="7033"/>
                </a:lnTo>
                <a:lnTo>
                  <a:pt x="60245" y="6691"/>
                </a:lnTo>
                <a:lnTo>
                  <a:pt x="60099" y="6357"/>
                </a:lnTo>
                <a:lnTo>
                  <a:pt x="59935" y="6031"/>
                </a:lnTo>
                <a:lnTo>
                  <a:pt x="59762" y="5714"/>
                </a:lnTo>
                <a:lnTo>
                  <a:pt x="59588" y="5405"/>
                </a:lnTo>
                <a:lnTo>
                  <a:pt x="59397" y="5112"/>
                </a:lnTo>
                <a:lnTo>
                  <a:pt x="59196" y="4820"/>
                </a:lnTo>
                <a:lnTo>
                  <a:pt x="58995" y="4544"/>
                </a:lnTo>
                <a:lnTo>
                  <a:pt x="58776" y="4277"/>
                </a:lnTo>
                <a:lnTo>
                  <a:pt x="58548" y="4018"/>
                </a:lnTo>
                <a:lnTo>
                  <a:pt x="58311" y="3768"/>
                </a:lnTo>
                <a:lnTo>
                  <a:pt x="58065" y="3525"/>
                </a:lnTo>
                <a:lnTo>
                  <a:pt x="57809" y="3300"/>
                </a:lnTo>
                <a:lnTo>
                  <a:pt x="57545" y="3074"/>
                </a:lnTo>
                <a:lnTo>
                  <a:pt x="57271" y="2866"/>
                </a:lnTo>
                <a:lnTo>
                  <a:pt x="56988" y="2657"/>
                </a:lnTo>
                <a:lnTo>
                  <a:pt x="56696" y="2465"/>
                </a:lnTo>
                <a:lnTo>
                  <a:pt x="56395" y="2281"/>
                </a:lnTo>
                <a:lnTo>
                  <a:pt x="56094" y="2106"/>
                </a:lnTo>
                <a:lnTo>
                  <a:pt x="55775" y="1939"/>
                </a:lnTo>
                <a:lnTo>
                  <a:pt x="55447" y="1788"/>
                </a:lnTo>
                <a:lnTo>
                  <a:pt x="55109" y="1638"/>
                </a:lnTo>
                <a:lnTo>
                  <a:pt x="54763" y="1496"/>
                </a:lnTo>
                <a:lnTo>
                  <a:pt x="54407" y="1371"/>
                </a:lnTo>
                <a:lnTo>
                  <a:pt x="54042" y="1254"/>
                </a:lnTo>
                <a:lnTo>
                  <a:pt x="53677" y="1145"/>
                </a:lnTo>
                <a:lnTo>
                  <a:pt x="53294" y="1036"/>
                </a:lnTo>
                <a:lnTo>
                  <a:pt x="52902" y="945"/>
                </a:lnTo>
                <a:lnTo>
                  <a:pt x="52509" y="861"/>
                </a:lnTo>
                <a:lnTo>
                  <a:pt x="52099" y="794"/>
                </a:lnTo>
                <a:lnTo>
                  <a:pt x="51597" y="711"/>
                </a:lnTo>
                <a:lnTo>
                  <a:pt x="51095" y="627"/>
                </a:lnTo>
                <a:lnTo>
                  <a:pt x="50092" y="494"/>
                </a:lnTo>
                <a:lnTo>
                  <a:pt x="49079" y="368"/>
                </a:lnTo>
                <a:lnTo>
                  <a:pt x="48076" y="268"/>
                </a:lnTo>
                <a:lnTo>
                  <a:pt x="47063" y="185"/>
                </a:lnTo>
                <a:lnTo>
                  <a:pt x="46060" y="118"/>
                </a:lnTo>
                <a:lnTo>
                  <a:pt x="45047" y="68"/>
                </a:lnTo>
                <a:lnTo>
                  <a:pt x="44035" y="34"/>
                </a:lnTo>
                <a:lnTo>
                  <a:pt x="43022" y="9"/>
                </a:lnTo>
                <a:lnTo>
                  <a:pt x="4200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2763250" y="348913"/>
            <a:ext cx="1388000" cy="978075"/>
          </a:xfrm>
          <a:custGeom>
            <a:rect b="b" l="l" r="r" t="t"/>
            <a:pathLst>
              <a:path extrusionOk="0" h="39123" w="55520">
                <a:moveTo>
                  <a:pt x="10172" y="1771"/>
                </a:moveTo>
                <a:lnTo>
                  <a:pt x="11495" y="1796"/>
                </a:lnTo>
                <a:lnTo>
                  <a:pt x="12817" y="1829"/>
                </a:lnTo>
                <a:lnTo>
                  <a:pt x="16174" y="1905"/>
                </a:lnTo>
                <a:lnTo>
                  <a:pt x="19532" y="1988"/>
                </a:lnTo>
                <a:lnTo>
                  <a:pt x="26236" y="2164"/>
                </a:lnTo>
                <a:lnTo>
                  <a:pt x="26784" y="2180"/>
                </a:lnTo>
                <a:lnTo>
                  <a:pt x="27340" y="2205"/>
                </a:lnTo>
                <a:lnTo>
                  <a:pt x="27888" y="2247"/>
                </a:lnTo>
                <a:lnTo>
                  <a:pt x="28435" y="2289"/>
                </a:lnTo>
                <a:lnTo>
                  <a:pt x="38305" y="3149"/>
                </a:lnTo>
                <a:lnTo>
                  <a:pt x="43241" y="3592"/>
                </a:lnTo>
                <a:lnTo>
                  <a:pt x="45704" y="3826"/>
                </a:lnTo>
                <a:lnTo>
                  <a:pt x="48167" y="4060"/>
                </a:lnTo>
                <a:lnTo>
                  <a:pt x="48687" y="4118"/>
                </a:lnTo>
                <a:lnTo>
                  <a:pt x="49170" y="4177"/>
                </a:lnTo>
                <a:lnTo>
                  <a:pt x="49626" y="4260"/>
                </a:lnTo>
                <a:lnTo>
                  <a:pt x="49836" y="4302"/>
                </a:lnTo>
                <a:lnTo>
                  <a:pt x="50046" y="4352"/>
                </a:lnTo>
                <a:lnTo>
                  <a:pt x="50238" y="4402"/>
                </a:lnTo>
                <a:lnTo>
                  <a:pt x="50429" y="4460"/>
                </a:lnTo>
                <a:lnTo>
                  <a:pt x="50621" y="4527"/>
                </a:lnTo>
                <a:lnTo>
                  <a:pt x="50794" y="4594"/>
                </a:lnTo>
                <a:lnTo>
                  <a:pt x="50967" y="4669"/>
                </a:lnTo>
                <a:lnTo>
                  <a:pt x="51131" y="4753"/>
                </a:lnTo>
                <a:lnTo>
                  <a:pt x="51296" y="4845"/>
                </a:lnTo>
                <a:lnTo>
                  <a:pt x="51442" y="4937"/>
                </a:lnTo>
                <a:lnTo>
                  <a:pt x="51597" y="5045"/>
                </a:lnTo>
                <a:lnTo>
                  <a:pt x="51734" y="5154"/>
                </a:lnTo>
                <a:lnTo>
                  <a:pt x="51870" y="5279"/>
                </a:lnTo>
                <a:lnTo>
                  <a:pt x="52007" y="5404"/>
                </a:lnTo>
                <a:lnTo>
                  <a:pt x="52135" y="5546"/>
                </a:lnTo>
                <a:lnTo>
                  <a:pt x="52254" y="5688"/>
                </a:lnTo>
                <a:lnTo>
                  <a:pt x="52372" y="5847"/>
                </a:lnTo>
                <a:lnTo>
                  <a:pt x="52491" y="6014"/>
                </a:lnTo>
                <a:lnTo>
                  <a:pt x="52600" y="6198"/>
                </a:lnTo>
                <a:lnTo>
                  <a:pt x="52701" y="6390"/>
                </a:lnTo>
                <a:lnTo>
                  <a:pt x="52810" y="6590"/>
                </a:lnTo>
                <a:lnTo>
                  <a:pt x="52910" y="6799"/>
                </a:lnTo>
                <a:lnTo>
                  <a:pt x="53002" y="7025"/>
                </a:lnTo>
                <a:lnTo>
                  <a:pt x="53102" y="7267"/>
                </a:lnTo>
                <a:lnTo>
                  <a:pt x="53193" y="7517"/>
                </a:lnTo>
                <a:lnTo>
                  <a:pt x="53275" y="7776"/>
                </a:lnTo>
                <a:lnTo>
                  <a:pt x="53366" y="8060"/>
                </a:lnTo>
                <a:lnTo>
                  <a:pt x="53430" y="8353"/>
                </a:lnTo>
                <a:lnTo>
                  <a:pt x="53476" y="8645"/>
                </a:lnTo>
                <a:lnTo>
                  <a:pt x="53512" y="8946"/>
                </a:lnTo>
                <a:lnTo>
                  <a:pt x="53531" y="9246"/>
                </a:lnTo>
                <a:lnTo>
                  <a:pt x="53540" y="9539"/>
                </a:lnTo>
                <a:lnTo>
                  <a:pt x="53531" y="9839"/>
                </a:lnTo>
                <a:lnTo>
                  <a:pt x="53503" y="10132"/>
                </a:lnTo>
                <a:lnTo>
                  <a:pt x="53056" y="14141"/>
                </a:lnTo>
                <a:lnTo>
                  <a:pt x="52600" y="18150"/>
                </a:lnTo>
                <a:lnTo>
                  <a:pt x="52126" y="22159"/>
                </a:lnTo>
                <a:lnTo>
                  <a:pt x="51633" y="26160"/>
                </a:lnTo>
                <a:lnTo>
                  <a:pt x="51578" y="26569"/>
                </a:lnTo>
                <a:lnTo>
                  <a:pt x="51506" y="26970"/>
                </a:lnTo>
                <a:lnTo>
                  <a:pt x="51423" y="27363"/>
                </a:lnTo>
                <a:lnTo>
                  <a:pt x="51314" y="27747"/>
                </a:lnTo>
                <a:lnTo>
                  <a:pt x="51259" y="27931"/>
                </a:lnTo>
                <a:lnTo>
                  <a:pt x="51195" y="28114"/>
                </a:lnTo>
                <a:lnTo>
                  <a:pt x="51122" y="28298"/>
                </a:lnTo>
                <a:lnTo>
                  <a:pt x="51049" y="28473"/>
                </a:lnTo>
                <a:lnTo>
                  <a:pt x="50967" y="28649"/>
                </a:lnTo>
                <a:lnTo>
                  <a:pt x="50885" y="28816"/>
                </a:lnTo>
                <a:lnTo>
                  <a:pt x="50785" y="28983"/>
                </a:lnTo>
                <a:lnTo>
                  <a:pt x="50685" y="29142"/>
                </a:lnTo>
                <a:lnTo>
                  <a:pt x="50584" y="29300"/>
                </a:lnTo>
                <a:lnTo>
                  <a:pt x="50466" y="29459"/>
                </a:lnTo>
                <a:lnTo>
                  <a:pt x="50347" y="29609"/>
                </a:lnTo>
                <a:lnTo>
                  <a:pt x="50219" y="29751"/>
                </a:lnTo>
                <a:lnTo>
                  <a:pt x="50082" y="29893"/>
                </a:lnTo>
                <a:lnTo>
                  <a:pt x="49936" y="30027"/>
                </a:lnTo>
                <a:lnTo>
                  <a:pt x="49781" y="30161"/>
                </a:lnTo>
                <a:lnTo>
                  <a:pt x="49617" y="30278"/>
                </a:lnTo>
                <a:lnTo>
                  <a:pt x="49444" y="30403"/>
                </a:lnTo>
                <a:lnTo>
                  <a:pt x="49271" y="30511"/>
                </a:lnTo>
                <a:lnTo>
                  <a:pt x="49079" y="30620"/>
                </a:lnTo>
                <a:lnTo>
                  <a:pt x="48878" y="30720"/>
                </a:lnTo>
                <a:lnTo>
                  <a:pt x="48668" y="30820"/>
                </a:lnTo>
                <a:lnTo>
                  <a:pt x="48450" y="30904"/>
                </a:lnTo>
                <a:lnTo>
                  <a:pt x="48221" y="30987"/>
                </a:lnTo>
                <a:lnTo>
                  <a:pt x="47984" y="31063"/>
                </a:lnTo>
                <a:lnTo>
                  <a:pt x="47628" y="31171"/>
                </a:lnTo>
                <a:lnTo>
                  <a:pt x="47273" y="31288"/>
                </a:lnTo>
                <a:lnTo>
                  <a:pt x="46570" y="31522"/>
                </a:lnTo>
                <a:lnTo>
                  <a:pt x="45859" y="31748"/>
                </a:lnTo>
                <a:lnTo>
                  <a:pt x="45503" y="31856"/>
                </a:lnTo>
                <a:lnTo>
                  <a:pt x="45147" y="31948"/>
                </a:lnTo>
                <a:lnTo>
                  <a:pt x="45001" y="31990"/>
                </a:lnTo>
                <a:lnTo>
                  <a:pt x="44864" y="32040"/>
                </a:lnTo>
                <a:lnTo>
                  <a:pt x="44737" y="32090"/>
                </a:lnTo>
                <a:lnTo>
                  <a:pt x="44618" y="32148"/>
                </a:lnTo>
                <a:lnTo>
                  <a:pt x="44518" y="32207"/>
                </a:lnTo>
                <a:lnTo>
                  <a:pt x="44427" y="32282"/>
                </a:lnTo>
                <a:lnTo>
                  <a:pt x="44344" y="32357"/>
                </a:lnTo>
                <a:lnTo>
                  <a:pt x="44271" y="32432"/>
                </a:lnTo>
                <a:lnTo>
                  <a:pt x="44208" y="32524"/>
                </a:lnTo>
                <a:lnTo>
                  <a:pt x="44153" y="32616"/>
                </a:lnTo>
                <a:lnTo>
                  <a:pt x="44107" y="32716"/>
                </a:lnTo>
                <a:lnTo>
                  <a:pt x="44080" y="32825"/>
                </a:lnTo>
                <a:lnTo>
                  <a:pt x="44053" y="32942"/>
                </a:lnTo>
                <a:lnTo>
                  <a:pt x="44043" y="33067"/>
                </a:lnTo>
                <a:lnTo>
                  <a:pt x="44043" y="33201"/>
                </a:lnTo>
                <a:lnTo>
                  <a:pt x="44043" y="33334"/>
                </a:lnTo>
                <a:lnTo>
                  <a:pt x="44116" y="34287"/>
                </a:lnTo>
                <a:lnTo>
                  <a:pt x="44180" y="35239"/>
                </a:lnTo>
                <a:lnTo>
                  <a:pt x="44299" y="37151"/>
                </a:lnTo>
                <a:lnTo>
                  <a:pt x="44125" y="37085"/>
                </a:lnTo>
                <a:lnTo>
                  <a:pt x="43916" y="37018"/>
                </a:lnTo>
                <a:lnTo>
                  <a:pt x="43806" y="36976"/>
                </a:lnTo>
                <a:lnTo>
                  <a:pt x="43706" y="36926"/>
                </a:lnTo>
                <a:lnTo>
                  <a:pt x="43606" y="36876"/>
                </a:lnTo>
                <a:lnTo>
                  <a:pt x="43505" y="36809"/>
                </a:lnTo>
                <a:lnTo>
                  <a:pt x="42073" y="35782"/>
                </a:lnTo>
                <a:lnTo>
                  <a:pt x="40650" y="34754"/>
                </a:lnTo>
                <a:lnTo>
                  <a:pt x="39218" y="33719"/>
                </a:lnTo>
                <a:lnTo>
                  <a:pt x="38497" y="33209"/>
                </a:lnTo>
                <a:lnTo>
                  <a:pt x="37767" y="32708"/>
                </a:lnTo>
                <a:lnTo>
                  <a:pt x="37594" y="32591"/>
                </a:lnTo>
                <a:lnTo>
                  <a:pt x="37411" y="32491"/>
                </a:lnTo>
                <a:lnTo>
                  <a:pt x="37211" y="32391"/>
                </a:lnTo>
                <a:lnTo>
                  <a:pt x="37010" y="32307"/>
                </a:lnTo>
                <a:lnTo>
                  <a:pt x="36800" y="32240"/>
                </a:lnTo>
                <a:lnTo>
                  <a:pt x="36590" y="32182"/>
                </a:lnTo>
                <a:lnTo>
                  <a:pt x="36381" y="32148"/>
                </a:lnTo>
                <a:lnTo>
                  <a:pt x="36280" y="32140"/>
                </a:lnTo>
                <a:lnTo>
                  <a:pt x="36180" y="32132"/>
                </a:lnTo>
                <a:lnTo>
                  <a:pt x="35742" y="32132"/>
                </a:lnTo>
                <a:lnTo>
                  <a:pt x="35304" y="32140"/>
                </a:lnTo>
                <a:lnTo>
                  <a:pt x="34866" y="32165"/>
                </a:lnTo>
                <a:lnTo>
                  <a:pt x="34428" y="32199"/>
                </a:lnTo>
                <a:lnTo>
                  <a:pt x="33553" y="32274"/>
                </a:lnTo>
                <a:lnTo>
                  <a:pt x="32686" y="32357"/>
                </a:lnTo>
                <a:lnTo>
                  <a:pt x="31619" y="32457"/>
                </a:lnTo>
                <a:lnTo>
                  <a:pt x="30542" y="32566"/>
                </a:lnTo>
                <a:lnTo>
                  <a:pt x="28408" y="32775"/>
                </a:lnTo>
                <a:lnTo>
                  <a:pt x="27340" y="32883"/>
                </a:lnTo>
                <a:lnTo>
                  <a:pt x="26264" y="32975"/>
                </a:lnTo>
                <a:lnTo>
                  <a:pt x="25197" y="33067"/>
                </a:lnTo>
                <a:lnTo>
                  <a:pt x="24120" y="33134"/>
                </a:lnTo>
                <a:lnTo>
                  <a:pt x="22688" y="33218"/>
                </a:lnTo>
                <a:lnTo>
                  <a:pt x="21247" y="33284"/>
                </a:lnTo>
                <a:lnTo>
                  <a:pt x="19805" y="33343"/>
                </a:lnTo>
                <a:lnTo>
                  <a:pt x="18373" y="33393"/>
                </a:lnTo>
                <a:lnTo>
                  <a:pt x="15490" y="33502"/>
                </a:lnTo>
                <a:lnTo>
                  <a:pt x="14049" y="33560"/>
                </a:lnTo>
                <a:lnTo>
                  <a:pt x="12617" y="33627"/>
                </a:lnTo>
                <a:lnTo>
                  <a:pt x="12334" y="33635"/>
                </a:lnTo>
                <a:lnTo>
                  <a:pt x="11787" y="33635"/>
                </a:lnTo>
                <a:lnTo>
                  <a:pt x="11513" y="33627"/>
                </a:lnTo>
                <a:lnTo>
                  <a:pt x="11258" y="33602"/>
                </a:lnTo>
                <a:lnTo>
                  <a:pt x="10993" y="33577"/>
                </a:lnTo>
                <a:lnTo>
                  <a:pt x="10747" y="33543"/>
                </a:lnTo>
                <a:lnTo>
                  <a:pt x="10491" y="33502"/>
                </a:lnTo>
                <a:lnTo>
                  <a:pt x="10254" y="33451"/>
                </a:lnTo>
                <a:lnTo>
                  <a:pt x="10008" y="33401"/>
                </a:lnTo>
                <a:lnTo>
                  <a:pt x="9780" y="33334"/>
                </a:lnTo>
                <a:lnTo>
                  <a:pt x="9552" y="33259"/>
                </a:lnTo>
                <a:lnTo>
                  <a:pt x="9324" y="33184"/>
                </a:lnTo>
                <a:lnTo>
                  <a:pt x="9105" y="33101"/>
                </a:lnTo>
                <a:lnTo>
                  <a:pt x="8895" y="33000"/>
                </a:lnTo>
                <a:lnTo>
                  <a:pt x="8685" y="32900"/>
                </a:lnTo>
                <a:lnTo>
                  <a:pt x="8475" y="32792"/>
                </a:lnTo>
                <a:lnTo>
                  <a:pt x="8274" y="32675"/>
                </a:lnTo>
                <a:lnTo>
                  <a:pt x="8083" y="32549"/>
                </a:lnTo>
                <a:lnTo>
                  <a:pt x="7891" y="32416"/>
                </a:lnTo>
                <a:lnTo>
                  <a:pt x="7709" y="32274"/>
                </a:lnTo>
                <a:lnTo>
                  <a:pt x="7526" y="32123"/>
                </a:lnTo>
                <a:lnTo>
                  <a:pt x="7353" y="31973"/>
                </a:lnTo>
                <a:lnTo>
                  <a:pt x="7189" y="31806"/>
                </a:lnTo>
                <a:lnTo>
                  <a:pt x="7025" y="31631"/>
                </a:lnTo>
                <a:lnTo>
                  <a:pt x="6861" y="31455"/>
                </a:lnTo>
                <a:lnTo>
                  <a:pt x="6705" y="31263"/>
                </a:lnTo>
                <a:lnTo>
                  <a:pt x="6559" y="31063"/>
                </a:lnTo>
                <a:lnTo>
                  <a:pt x="6414" y="30862"/>
                </a:lnTo>
                <a:lnTo>
                  <a:pt x="6277" y="30645"/>
                </a:lnTo>
                <a:lnTo>
                  <a:pt x="6140" y="30428"/>
                </a:lnTo>
                <a:lnTo>
                  <a:pt x="6012" y="30194"/>
                </a:lnTo>
                <a:lnTo>
                  <a:pt x="5857" y="29902"/>
                </a:lnTo>
                <a:lnTo>
                  <a:pt x="5711" y="29601"/>
                </a:lnTo>
                <a:lnTo>
                  <a:pt x="5574" y="29292"/>
                </a:lnTo>
                <a:lnTo>
                  <a:pt x="5447" y="28983"/>
                </a:lnTo>
                <a:lnTo>
                  <a:pt x="5328" y="28666"/>
                </a:lnTo>
                <a:lnTo>
                  <a:pt x="5218" y="28348"/>
                </a:lnTo>
                <a:lnTo>
                  <a:pt x="5118" y="28031"/>
                </a:lnTo>
                <a:lnTo>
                  <a:pt x="5027" y="27713"/>
                </a:lnTo>
                <a:lnTo>
                  <a:pt x="4689" y="26427"/>
                </a:lnTo>
                <a:lnTo>
                  <a:pt x="4370" y="25141"/>
                </a:lnTo>
                <a:lnTo>
                  <a:pt x="4069" y="23855"/>
                </a:lnTo>
                <a:lnTo>
                  <a:pt x="3786" y="22560"/>
                </a:lnTo>
                <a:lnTo>
                  <a:pt x="3522" y="21265"/>
                </a:lnTo>
                <a:lnTo>
                  <a:pt x="3403" y="20622"/>
                </a:lnTo>
                <a:lnTo>
                  <a:pt x="3285" y="19971"/>
                </a:lnTo>
                <a:lnTo>
                  <a:pt x="3175" y="19328"/>
                </a:lnTo>
                <a:lnTo>
                  <a:pt x="3075" y="18676"/>
                </a:lnTo>
                <a:lnTo>
                  <a:pt x="2974" y="18025"/>
                </a:lnTo>
                <a:lnTo>
                  <a:pt x="2883" y="17373"/>
                </a:lnTo>
                <a:lnTo>
                  <a:pt x="2792" y="16722"/>
                </a:lnTo>
                <a:lnTo>
                  <a:pt x="2719" y="16070"/>
                </a:lnTo>
                <a:lnTo>
                  <a:pt x="2646" y="15419"/>
                </a:lnTo>
                <a:lnTo>
                  <a:pt x="2573" y="14767"/>
                </a:lnTo>
                <a:lnTo>
                  <a:pt x="2518" y="14107"/>
                </a:lnTo>
                <a:lnTo>
                  <a:pt x="2464" y="13456"/>
                </a:lnTo>
                <a:lnTo>
                  <a:pt x="2418" y="12804"/>
                </a:lnTo>
                <a:lnTo>
                  <a:pt x="2381" y="12145"/>
                </a:lnTo>
                <a:lnTo>
                  <a:pt x="2354" y="11485"/>
                </a:lnTo>
                <a:lnTo>
                  <a:pt x="2327" y="10825"/>
                </a:lnTo>
                <a:lnTo>
                  <a:pt x="2318" y="10165"/>
                </a:lnTo>
                <a:lnTo>
                  <a:pt x="2308" y="9505"/>
                </a:lnTo>
                <a:lnTo>
                  <a:pt x="2308" y="8845"/>
                </a:lnTo>
                <a:lnTo>
                  <a:pt x="2318" y="8186"/>
                </a:lnTo>
                <a:lnTo>
                  <a:pt x="2336" y="7526"/>
                </a:lnTo>
                <a:lnTo>
                  <a:pt x="2354" y="6858"/>
                </a:lnTo>
                <a:lnTo>
                  <a:pt x="2372" y="6590"/>
                </a:lnTo>
                <a:lnTo>
                  <a:pt x="2400" y="6331"/>
                </a:lnTo>
                <a:lnTo>
                  <a:pt x="2436" y="6072"/>
                </a:lnTo>
                <a:lnTo>
                  <a:pt x="2491" y="5822"/>
                </a:lnTo>
                <a:lnTo>
                  <a:pt x="2546" y="5571"/>
                </a:lnTo>
                <a:lnTo>
                  <a:pt x="2609" y="5337"/>
                </a:lnTo>
                <a:lnTo>
                  <a:pt x="2692" y="5104"/>
                </a:lnTo>
                <a:lnTo>
                  <a:pt x="2774" y="4878"/>
                </a:lnTo>
                <a:lnTo>
                  <a:pt x="2874" y="4653"/>
                </a:lnTo>
                <a:lnTo>
                  <a:pt x="2974" y="4444"/>
                </a:lnTo>
                <a:lnTo>
                  <a:pt x="3093" y="4235"/>
                </a:lnTo>
                <a:lnTo>
                  <a:pt x="3212" y="4043"/>
                </a:lnTo>
                <a:lnTo>
                  <a:pt x="3348" y="3851"/>
                </a:lnTo>
                <a:lnTo>
                  <a:pt x="3494" y="3667"/>
                </a:lnTo>
                <a:lnTo>
                  <a:pt x="3640" y="3483"/>
                </a:lnTo>
                <a:lnTo>
                  <a:pt x="3805" y="3316"/>
                </a:lnTo>
                <a:lnTo>
                  <a:pt x="3969" y="3158"/>
                </a:lnTo>
                <a:lnTo>
                  <a:pt x="4151" y="3007"/>
                </a:lnTo>
                <a:lnTo>
                  <a:pt x="4334" y="2857"/>
                </a:lnTo>
                <a:lnTo>
                  <a:pt x="4534" y="2723"/>
                </a:lnTo>
                <a:lnTo>
                  <a:pt x="4735" y="2598"/>
                </a:lnTo>
                <a:lnTo>
                  <a:pt x="4954" y="2481"/>
                </a:lnTo>
                <a:lnTo>
                  <a:pt x="5173" y="2372"/>
                </a:lnTo>
                <a:lnTo>
                  <a:pt x="5401" y="2272"/>
                </a:lnTo>
                <a:lnTo>
                  <a:pt x="5638" y="2180"/>
                </a:lnTo>
                <a:lnTo>
                  <a:pt x="5884" y="2097"/>
                </a:lnTo>
                <a:lnTo>
                  <a:pt x="6140" y="2030"/>
                </a:lnTo>
                <a:lnTo>
                  <a:pt x="6395" y="1963"/>
                </a:lnTo>
                <a:lnTo>
                  <a:pt x="6669" y="1913"/>
                </a:lnTo>
                <a:lnTo>
                  <a:pt x="6943" y="1871"/>
                </a:lnTo>
                <a:lnTo>
                  <a:pt x="7225" y="1838"/>
                </a:lnTo>
                <a:lnTo>
                  <a:pt x="7517" y="1821"/>
                </a:lnTo>
                <a:lnTo>
                  <a:pt x="8183" y="1788"/>
                </a:lnTo>
                <a:lnTo>
                  <a:pt x="8840" y="1779"/>
                </a:lnTo>
                <a:lnTo>
                  <a:pt x="9506" y="1771"/>
                </a:lnTo>
                <a:close/>
                <a:moveTo>
                  <a:pt x="9807" y="0"/>
                </a:moveTo>
                <a:lnTo>
                  <a:pt x="9351" y="9"/>
                </a:lnTo>
                <a:lnTo>
                  <a:pt x="8904" y="17"/>
                </a:lnTo>
                <a:lnTo>
                  <a:pt x="8457" y="34"/>
                </a:lnTo>
                <a:lnTo>
                  <a:pt x="8001" y="59"/>
                </a:lnTo>
                <a:lnTo>
                  <a:pt x="7554" y="92"/>
                </a:lnTo>
                <a:lnTo>
                  <a:pt x="7107" y="134"/>
                </a:lnTo>
                <a:lnTo>
                  <a:pt x="6660" y="192"/>
                </a:lnTo>
                <a:lnTo>
                  <a:pt x="6368" y="243"/>
                </a:lnTo>
                <a:lnTo>
                  <a:pt x="6076" y="293"/>
                </a:lnTo>
                <a:lnTo>
                  <a:pt x="5793" y="359"/>
                </a:lnTo>
                <a:lnTo>
                  <a:pt x="5520" y="435"/>
                </a:lnTo>
                <a:lnTo>
                  <a:pt x="5246" y="510"/>
                </a:lnTo>
                <a:lnTo>
                  <a:pt x="4990" y="602"/>
                </a:lnTo>
                <a:lnTo>
                  <a:pt x="4735" y="694"/>
                </a:lnTo>
                <a:lnTo>
                  <a:pt x="4480" y="802"/>
                </a:lnTo>
                <a:lnTo>
                  <a:pt x="4242" y="919"/>
                </a:lnTo>
                <a:lnTo>
                  <a:pt x="4005" y="1036"/>
                </a:lnTo>
                <a:lnTo>
                  <a:pt x="3777" y="1170"/>
                </a:lnTo>
                <a:lnTo>
                  <a:pt x="3558" y="1303"/>
                </a:lnTo>
                <a:lnTo>
                  <a:pt x="3339" y="1445"/>
                </a:lnTo>
                <a:lnTo>
                  <a:pt x="3139" y="1596"/>
                </a:lnTo>
                <a:lnTo>
                  <a:pt x="2938" y="1754"/>
                </a:lnTo>
                <a:lnTo>
                  <a:pt x="2746" y="1921"/>
                </a:lnTo>
                <a:lnTo>
                  <a:pt x="2564" y="2097"/>
                </a:lnTo>
                <a:lnTo>
                  <a:pt x="2381" y="2281"/>
                </a:lnTo>
                <a:lnTo>
                  <a:pt x="2217" y="2464"/>
                </a:lnTo>
                <a:lnTo>
                  <a:pt x="2053" y="2665"/>
                </a:lnTo>
                <a:lnTo>
                  <a:pt x="1898" y="2865"/>
                </a:lnTo>
                <a:lnTo>
                  <a:pt x="1752" y="3074"/>
                </a:lnTo>
                <a:lnTo>
                  <a:pt x="1615" y="3291"/>
                </a:lnTo>
                <a:lnTo>
                  <a:pt x="1487" y="3517"/>
                </a:lnTo>
                <a:lnTo>
                  <a:pt x="1360" y="3742"/>
                </a:lnTo>
                <a:lnTo>
                  <a:pt x="1250" y="3984"/>
                </a:lnTo>
                <a:lnTo>
                  <a:pt x="1141" y="4227"/>
                </a:lnTo>
                <a:lnTo>
                  <a:pt x="1050" y="4469"/>
                </a:lnTo>
                <a:lnTo>
                  <a:pt x="958" y="4728"/>
                </a:lnTo>
                <a:lnTo>
                  <a:pt x="876" y="4987"/>
                </a:lnTo>
                <a:lnTo>
                  <a:pt x="803" y="5254"/>
                </a:lnTo>
                <a:lnTo>
                  <a:pt x="739" y="5530"/>
                </a:lnTo>
                <a:lnTo>
                  <a:pt x="685" y="5822"/>
                </a:lnTo>
                <a:lnTo>
                  <a:pt x="630" y="6114"/>
                </a:lnTo>
                <a:lnTo>
                  <a:pt x="593" y="6415"/>
                </a:lnTo>
                <a:lnTo>
                  <a:pt x="566" y="6707"/>
                </a:lnTo>
                <a:lnTo>
                  <a:pt x="283" y="9898"/>
                </a:lnTo>
                <a:lnTo>
                  <a:pt x="0" y="13088"/>
                </a:lnTo>
                <a:lnTo>
                  <a:pt x="83" y="14066"/>
                </a:lnTo>
                <a:lnTo>
                  <a:pt x="174" y="15043"/>
                </a:lnTo>
                <a:lnTo>
                  <a:pt x="283" y="16012"/>
                </a:lnTo>
                <a:lnTo>
                  <a:pt x="402" y="16989"/>
                </a:lnTo>
                <a:lnTo>
                  <a:pt x="539" y="17949"/>
                </a:lnTo>
                <a:lnTo>
                  <a:pt x="694" y="18918"/>
                </a:lnTo>
                <a:lnTo>
                  <a:pt x="858" y="19879"/>
                </a:lnTo>
                <a:lnTo>
                  <a:pt x="1031" y="20839"/>
                </a:lnTo>
                <a:lnTo>
                  <a:pt x="1232" y="21792"/>
                </a:lnTo>
                <a:lnTo>
                  <a:pt x="1451" y="22744"/>
                </a:lnTo>
                <a:lnTo>
                  <a:pt x="1688" y="23688"/>
                </a:lnTo>
                <a:lnTo>
                  <a:pt x="1934" y="24631"/>
                </a:lnTo>
                <a:lnTo>
                  <a:pt x="2208" y="25575"/>
                </a:lnTo>
                <a:lnTo>
                  <a:pt x="2509" y="26511"/>
                </a:lnTo>
                <a:lnTo>
                  <a:pt x="2664" y="26978"/>
                </a:lnTo>
                <a:lnTo>
                  <a:pt x="2819" y="27446"/>
                </a:lnTo>
                <a:lnTo>
                  <a:pt x="2983" y="27905"/>
                </a:lnTo>
                <a:lnTo>
                  <a:pt x="3157" y="28373"/>
                </a:lnTo>
                <a:lnTo>
                  <a:pt x="3376" y="28916"/>
                </a:lnTo>
                <a:lnTo>
                  <a:pt x="3613" y="29451"/>
                </a:lnTo>
                <a:lnTo>
                  <a:pt x="3868" y="29985"/>
                </a:lnTo>
                <a:lnTo>
                  <a:pt x="4151" y="30511"/>
                </a:lnTo>
                <a:lnTo>
                  <a:pt x="4443" y="31021"/>
                </a:lnTo>
                <a:lnTo>
                  <a:pt x="4762" y="31530"/>
                </a:lnTo>
                <a:lnTo>
                  <a:pt x="5091" y="32023"/>
                </a:lnTo>
                <a:lnTo>
                  <a:pt x="5264" y="32265"/>
                </a:lnTo>
                <a:lnTo>
                  <a:pt x="5437" y="32508"/>
                </a:lnTo>
                <a:lnTo>
                  <a:pt x="5574" y="32683"/>
                </a:lnTo>
                <a:lnTo>
                  <a:pt x="5720" y="32850"/>
                </a:lnTo>
                <a:lnTo>
                  <a:pt x="5866" y="33017"/>
                </a:lnTo>
                <a:lnTo>
                  <a:pt x="6021" y="33176"/>
                </a:lnTo>
                <a:lnTo>
                  <a:pt x="6176" y="33326"/>
                </a:lnTo>
                <a:lnTo>
                  <a:pt x="6331" y="33468"/>
                </a:lnTo>
                <a:lnTo>
                  <a:pt x="6496" y="33602"/>
                </a:lnTo>
                <a:lnTo>
                  <a:pt x="6660" y="33735"/>
                </a:lnTo>
                <a:lnTo>
                  <a:pt x="6833" y="33852"/>
                </a:lnTo>
                <a:lnTo>
                  <a:pt x="7006" y="33969"/>
                </a:lnTo>
                <a:lnTo>
                  <a:pt x="7180" y="34086"/>
                </a:lnTo>
                <a:lnTo>
                  <a:pt x="7362" y="34186"/>
                </a:lnTo>
                <a:lnTo>
                  <a:pt x="7545" y="34287"/>
                </a:lnTo>
                <a:lnTo>
                  <a:pt x="7736" y="34379"/>
                </a:lnTo>
                <a:lnTo>
                  <a:pt x="7919" y="34462"/>
                </a:lnTo>
                <a:lnTo>
                  <a:pt x="8119" y="34537"/>
                </a:lnTo>
                <a:lnTo>
                  <a:pt x="8311" y="34612"/>
                </a:lnTo>
                <a:lnTo>
                  <a:pt x="8512" y="34679"/>
                </a:lnTo>
                <a:lnTo>
                  <a:pt x="8721" y="34738"/>
                </a:lnTo>
                <a:lnTo>
                  <a:pt x="8922" y="34796"/>
                </a:lnTo>
                <a:lnTo>
                  <a:pt x="9141" y="34846"/>
                </a:lnTo>
                <a:lnTo>
                  <a:pt x="9351" y="34888"/>
                </a:lnTo>
                <a:lnTo>
                  <a:pt x="9570" y="34930"/>
                </a:lnTo>
                <a:lnTo>
                  <a:pt x="9789" y="34955"/>
                </a:lnTo>
                <a:lnTo>
                  <a:pt x="10008" y="34988"/>
                </a:lnTo>
                <a:lnTo>
                  <a:pt x="10236" y="35005"/>
                </a:lnTo>
                <a:lnTo>
                  <a:pt x="10455" y="35022"/>
                </a:lnTo>
                <a:lnTo>
                  <a:pt x="10692" y="35038"/>
                </a:lnTo>
                <a:lnTo>
                  <a:pt x="10920" y="35038"/>
                </a:lnTo>
                <a:lnTo>
                  <a:pt x="11157" y="35047"/>
                </a:lnTo>
                <a:lnTo>
                  <a:pt x="11632" y="35030"/>
                </a:lnTo>
                <a:lnTo>
                  <a:pt x="12982" y="34972"/>
                </a:lnTo>
                <a:lnTo>
                  <a:pt x="14332" y="34930"/>
                </a:lnTo>
                <a:lnTo>
                  <a:pt x="17041" y="34855"/>
                </a:lnTo>
                <a:lnTo>
                  <a:pt x="18391" y="34821"/>
                </a:lnTo>
                <a:lnTo>
                  <a:pt x="19741" y="34779"/>
                </a:lnTo>
                <a:lnTo>
                  <a:pt x="21091" y="34721"/>
                </a:lnTo>
                <a:lnTo>
                  <a:pt x="22442" y="34654"/>
                </a:lnTo>
                <a:lnTo>
                  <a:pt x="23573" y="34587"/>
                </a:lnTo>
                <a:lnTo>
                  <a:pt x="24713" y="34495"/>
                </a:lnTo>
                <a:lnTo>
                  <a:pt x="25844" y="34395"/>
                </a:lnTo>
                <a:lnTo>
                  <a:pt x="26975" y="34287"/>
                </a:lnTo>
                <a:lnTo>
                  <a:pt x="29238" y="34069"/>
                </a:lnTo>
                <a:lnTo>
                  <a:pt x="30369" y="33961"/>
                </a:lnTo>
                <a:lnTo>
                  <a:pt x="31500" y="33861"/>
                </a:lnTo>
                <a:lnTo>
                  <a:pt x="32677" y="33760"/>
                </a:lnTo>
                <a:lnTo>
                  <a:pt x="33845" y="33677"/>
                </a:lnTo>
                <a:lnTo>
                  <a:pt x="34438" y="33635"/>
                </a:lnTo>
                <a:lnTo>
                  <a:pt x="35021" y="33610"/>
                </a:lnTo>
                <a:lnTo>
                  <a:pt x="35605" y="33585"/>
                </a:lnTo>
                <a:lnTo>
                  <a:pt x="36198" y="33568"/>
                </a:lnTo>
                <a:lnTo>
                  <a:pt x="36262" y="33568"/>
                </a:lnTo>
                <a:lnTo>
                  <a:pt x="36335" y="33577"/>
                </a:lnTo>
                <a:lnTo>
                  <a:pt x="36408" y="33593"/>
                </a:lnTo>
                <a:lnTo>
                  <a:pt x="36490" y="33610"/>
                </a:lnTo>
                <a:lnTo>
                  <a:pt x="36645" y="33669"/>
                </a:lnTo>
                <a:lnTo>
                  <a:pt x="36791" y="33744"/>
                </a:lnTo>
                <a:lnTo>
                  <a:pt x="36937" y="33827"/>
                </a:lnTo>
                <a:lnTo>
                  <a:pt x="37074" y="33927"/>
                </a:lnTo>
                <a:lnTo>
                  <a:pt x="37183" y="34028"/>
                </a:lnTo>
                <a:lnTo>
                  <a:pt x="37284" y="34136"/>
                </a:lnTo>
                <a:lnTo>
                  <a:pt x="37612" y="34546"/>
                </a:lnTo>
                <a:lnTo>
                  <a:pt x="37950" y="34938"/>
                </a:lnTo>
                <a:lnTo>
                  <a:pt x="38305" y="35322"/>
                </a:lnTo>
                <a:lnTo>
                  <a:pt x="38670" y="35681"/>
                </a:lnTo>
                <a:lnTo>
                  <a:pt x="39044" y="36024"/>
                </a:lnTo>
                <a:lnTo>
                  <a:pt x="39437" y="36358"/>
                </a:lnTo>
                <a:lnTo>
                  <a:pt x="39838" y="36675"/>
                </a:lnTo>
                <a:lnTo>
                  <a:pt x="40258" y="36976"/>
                </a:lnTo>
                <a:lnTo>
                  <a:pt x="40686" y="37260"/>
                </a:lnTo>
                <a:lnTo>
                  <a:pt x="41124" y="37536"/>
                </a:lnTo>
                <a:lnTo>
                  <a:pt x="41571" y="37786"/>
                </a:lnTo>
                <a:lnTo>
                  <a:pt x="42036" y="38028"/>
                </a:lnTo>
                <a:lnTo>
                  <a:pt x="42520" y="38254"/>
                </a:lnTo>
                <a:lnTo>
                  <a:pt x="43003" y="38471"/>
                </a:lnTo>
                <a:lnTo>
                  <a:pt x="43505" y="38672"/>
                </a:lnTo>
                <a:lnTo>
                  <a:pt x="44016" y="38855"/>
                </a:lnTo>
                <a:lnTo>
                  <a:pt x="44235" y="38922"/>
                </a:lnTo>
                <a:lnTo>
                  <a:pt x="44445" y="38989"/>
                </a:lnTo>
                <a:lnTo>
                  <a:pt x="44664" y="39039"/>
                </a:lnTo>
                <a:lnTo>
                  <a:pt x="44883" y="39081"/>
                </a:lnTo>
                <a:lnTo>
                  <a:pt x="45147" y="39106"/>
                </a:lnTo>
                <a:lnTo>
                  <a:pt x="45384" y="39123"/>
                </a:lnTo>
                <a:lnTo>
                  <a:pt x="45603" y="39114"/>
                </a:lnTo>
                <a:lnTo>
                  <a:pt x="45704" y="39106"/>
                </a:lnTo>
                <a:lnTo>
                  <a:pt x="45795" y="39089"/>
                </a:lnTo>
                <a:lnTo>
                  <a:pt x="45886" y="39073"/>
                </a:lnTo>
                <a:lnTo>
                  <a:pt x="45968" y="39047"/>
                </a:lnTo>
                <a:lnTo>
                  <a:pt x="46050" y="39014"/>
                </a:lnTo>
                <a:lnTo>
                  <a:pt x="46123" y="38981"/>
                </a:lnTo>
                <a:lnTo>
                  <a:pt x="46187" y="38947"/>
                </a:lnTo>
                <a:lnTo>
                  <a:pt x="46251" y="38905"/>
                </a:lnTo>
                <a:lnTo>
                  <a:pt x="46306" y="38855"/>
                </a:lnTo>
                <a:lnTo>
                  <a:pt x="46360" y="38805"/>
                </a:lnTo>
                <a:lnTo>
                  <a:pt x="46406" y="38755"/>
                </a:lnTo>
                <a:lnTo>
                  <a:pt x="46452" y="38697"/>
                </a:lnTo>
                <a:lnTo>
                  <a:pt x="46479" y="38630"/>
                </a:lnTo>
                <a:lnTo>
                  <a:pt x="46516" y="38563"/>
                </a:lnTo>
                <a:lnTo>
                  <a:pt x="46534" y="38488"/>
                </a:lnTo>
                <a:lnTo>
                  <a:pt x="46561" y="38413"/>
                </a:lnTo>
                <a:lnTo>
                  <a:pt x="46570" y="38329"/>
                </a:lnTo>
                <a:lnTo>
                  <a:pt x="46579" y="38246"/>
                </a:lnTo>
                <a:lnTo>
                  <a:pt x="46579" y="38062"/>
                </a:lnTo>
                <a:lnTo>
                  <a:pt x="46561" y="37861"/>
                </a:lnTo>
                <a:lnTo>
                  <a:pt x="46525" y="37636"/>
                </a:lnTo>
                <a:lnTo>
                  <a:pt x="46470" y="37402"/>
                </a:lnTo>
                <a:lnTo>
                  <a:pt x="46360" y="36984"/>
                </a:lnTo>
                <a:lnTo>
                  <a:pt x="46269" y="36558"/>
                </a:lnTo>
                <a:lnTo>
                  <a:pt x="46187" y="36132"/>
                </a:lnTo>
                <a:lnTo>
                  <a:pt x="46114" y="35707"/>
                </a:lnTo>
                <a:lnTo>
                  <a:pt x="45977" y="34855"/>
                </a:lnTo>
                <a:lnTo>
                  <a:pt x="45841" y="33994"/>
                </a:lnTo>
                <a:lnTo>
                  <a:pt x="45831" y="33911"/>
                </a:lnTo>
                <a:lnTo>
                  <a:pt x="45822" y="33827"/>
                </a:lnTo>
                <a:lnTo>
                  <a:pt x="45822" y="33752"/>
                </a:lnTo>
                <a:lnTo>
                  <a:pt x="45841" y="33685"/>
                </a:lnTo>
                <a:lnTo>
                  <a:pt x="45850" y="33618"/>
                </a:lnTo>
                <a:lnTo>
                  <a:pt x="45877" y="33560"/>
                </a:lnTo>
                <a:lnTo>
                  <a:pt x="45913" y="33502"/>
                </a:lnTo>
                <a:lnTo>
                  <a:pt x="45950" y="33451"/>
                </a:lnTo>
                <a:lnTo>
                  <a:pt x="45996" y="33401"/>
                </a:lnTo>
                <a:lnTo>
                  <a:pt x="46050" y="33360"/>
                </a:lnTo>
                <a:lnTo>
                  <a:pt x="46105" y="33326"/>
                </a:lnTo>
                <a:lnTo>
                  <a:pt x="46178" y="33293"/>
                </a:lnTo>
                <a:lnTo>
                  <a:pt x="46251" y="33259"/>
                </a:lnTo>
                <a:lnTo>
                  <a:pt x="46333" y="33226"/>
                </a:lnTo>
                <a:lnTo>
                  <a:pt x="46516" y="33176"/>
                </a:lnTo>
                <a:lnTo>
                  <a:pt x="47163" y="33017"/>
                </a:lnTo>
                <a:lnTo>
                  <a:pt x="47492" y="32934"/>
                </a:lnTo>
                <a:lnTo>
                  <a:pt x="47811" y="32842"/>
                </a:lnTo>
                <a:lnTo>
                  <a:pt x="48130" y="32741"/>
                </a:lnTo>
                <a:lnTo>
                  <a:pt x="48450" y="32641"/>
                </a:lnTo>
                <a:lnTo>
                  <a:pt x="48760" y="32524"/>
                </a:lnTo>
                <a:lnTo>
                  <a:pt x="49070" y="32416"/>
                </a:lnTo>
                <a:lnTo>
                  <a:pt x="49353" y="32299"/>
                </a:lnTo>
                <a:lnTo>
                  <a:pt x="49617" y="32182"/>
                </a:lnTo>
                <a:lnTo>
                  <a:pt x="49873" y="32057"/>
                </a:lnTo>
                <a:lnTo>
                  <a:pt x="50119" y="31923"/>
                </a:lnTo>
                <a:lnTo>
                  <a:pt x="50347" y="31789"/>
                </a:lnTo>
                <a:lnTo>
                  <a:pt x="50575" y="31639"/>
                </a:lnTo>
                <a:lnTo>
                  <a:pt x="50794" y="31489"/>
                </a:lnTo>
                <a:lnTo>
                  <a:pt x="50995" y="31330"/>
                </a:lnTo>
                <a:lnTo>
                  <a:pt x="51195" y="31171"/>
                </a:lnTo>
                <a:lnTo>
                  <a:pt x="51387" y="31004"/>
                </a:lnTo>
                <a:lnTo>
                  <a:pt x="51569" y="30829"/>
                </a:lnTo>
                <a:lnTo>
                  <a:pt x="51743" y="30645"/>
                </a:lnTo>
                <a:lnTo>
                  <a:pt x="51907" y="30461"/>
                </a:lnTo>
                <a:lnTo>
                  <a:pt x="52062" y="30278"/>
                </a:lnTo>
                <a:lnTo>
                  <a:pt x="52208" y="30077"/>
                </a:lnTo>
                <a:lnTo>
                  <a:pt x="52345" y="29885"/>
                </a:lnTo>
                <a:lnTo>
                  <a:pt x="52482" y="29676"/>
                </a:lnTo>
                <a:lnTo>
                  <a:pt x="52600" y="29467"/>
                </a:lnTo>
                <a:lnTo>
                  <a:pt x="52719" y="29259"/>
                </a:lnTo>
                <a:lnTo>
                  <a:pt x="52828" y="29041"/>
                </a:lnTo>
                <a:lnTo>
                  <a:pt x="52938" y="28824"/>
                </a:lnTo>
                <a:lnTo>
                  <a:pt x="53029" y="28599"/>
                </a:lnTo>
                <a:lnTo>
                  <a:pt x="53120" y="28373"/>
                </a:lnTo>
                <a:lnTo>
                  <a:pt x="53211" y="28139"/>
                </a:lnTo>
                <a:lnTo>
                  <a:pt x="53284" y="27905"/>
                </a:lnTo>
                <a:lnTo>
                  <a:pt x="53357" y="27672"/>
                </a:lnTo>
                <a:lnTo>
                  <a:pt x="53430" y="27429"/>
                </a:lnTo>
                <a:lnTo>
                  <a:pt x="53485" y="27187"/>
                </a:lnTo>
                <a:lnTo>
                  <a:pt x="53540" y="26945"/>
                </a:lnTo>
                <a:lnTo>
                  <a:pt x="53595" y="26694"/>
                </a:lnTo>
                <a:lnTo>
                  <a:pt x="53677" y="26193"/>
                </a:lnTo>
                <a:lnTo>
                  <a:pt x="53896" y="24723"/>
                </a:lnTo>
                <a:lnTo>
                  <a:pt x="54087" y="23262"/>
                </a:lnTo>
                <a:lnTo>
                  <a:pt x="54270" y="21792"/>
                </a:lnTo>
                <a:lnTo>
                  <a:pt x="54452" y="20330"/>
                </a:lnTo>
                <a:lnTo>
                  <a:pt x="54780" y="17390"/>
                </a:lnTo>
                <a:lnTo>
                  <a:pt x="55118" y="14450"/>
                </a:lnTo>
                <a:lnTo>
                  <a:pt x="55173" y="13965"/>
                </a:lnTo>
                <a:lnTo>
                  <a:pt x="55218" y="13473"/>
                </a:lnTo>
                <a:lnTo>
                  <a:pt x="55300" y="12487"/>
                </a:lnTo>
                <a:lnTo>
                  <a:pt x="55383" y="11510"/>
                </a:lnTo>
                <a:lnTo>
                  <a:pt x="55474" y="10524"/>
                </a:lnTo>
                <a:lnTo>
                  <a:pt x="55501" y="10215"/>
                </a:lnTo>
                <a:lnTo>
                  <a:pt x="55519" y="9915"/>
                </a:lnTo>
                <a:lnTo>
                  <a:pt x="55519" y="9606"/>
                </a:lnTo>
                <a:lnTo>
                  <a:pt x="55519" y="9305"/>
                </a:lnTo>
                <a:lnTo>
                  <a:pt x="55501" y="9004"/>
                </a:lnTo>
                <a:lnTo>
                  <a:pt x="55474" y="8703"/>
                </a:lnTo>
                <a:lnTo>
                  <a:pt x="55437" y="8403"/>
                </a:lnTo>
                <a:lnTo>
                  <a:pt x="55392" y="8110"/>
                </a:lnTo>
                <a:lnTo>
                  <a:pt x="55328" y="7810"/>
                </a:lnTo>
                <a:lnTo>
                  <a:pt x="55255" y="7517"/>
                </a:lnTo>
                <a:lnTo>
                  <a:pt x="55173" y="7233"/>
                </a:lnTo>
                <a:lnTo>
                  <a:pt x="55072" y="6941"/>
                </a:lnTo>
                <a:lnTo>
                  <a:pt x="54972" y="6657"/>
                </a:lnTo>
                <a:lnTo>
                  <a:pt x="54853" y="6373"/>
                </a:lnTo>
                <a:lnTo>
                  <a:pt x="54717" y="6089"/>
                </a:lnTo>
                <a:lnTo>
                  <a:pt x="54580" y="5805"/>
                </a:lnTo>
                <a:lnTo>
                  <a:pt x="54406" y="5496"/>
                </a:lnTo>
                <a:lnTo>
                  <a:pt x="54224" y="5204"/>
                </a:lnTo>
                <a:lnTo>
                  <a:pt x="54023" y="4920"/>
                </a:lnTo>
                <a:lnTo>
                  <a:pt x="53813" y="4653"/>
                </a:lnTo>
                <a:lnTo>
                  <a:pt x="53595" y="4402"/>
                </a:lnTo>
                <a:lnTo>
                  <a:pt x="53366" y="4168"/>
                </a:lnTo>
                <a:lnTo>
                  <a:pt x="53239" y="4051"/>
                </a:lnTo>
                <a:lnTo>
                  <a:pt x="53120" y="3943"/>
                </a:lnTo>
                <a:lnTo>
                  <a:pt x="52992" y="3834"/>
                </a:lnTo>
                <a:lnTo>
                  <a:pt x="52856" y="3734"/>
                </a:lnTo>
                <a:lnTo>
                  <a:pt x="52728" y="3642"/>
                </a:lnTo>
                <a:lnTo>
                  <a:pt x="52582" y="3550"/>
                </a:lnTo>
                <a:lnTo>
                  <a:pt x="52445" y="3458"/>
                </a:lnTo>
                <a:lnTo>
                  <a:pt x="52299" y="3375"/>
                </a:lnTo>
                <a:lnTo>
                  <a:pt x="52153" y="3300"/>
                </a:lnTo>
                <a:lnTo>
                  <a:pt x="51998" y="3224"/>
                </a:lnTo>
                <a:lnTo>
                  <a:pt x="51843" y="3158"/>
                </a:lnTo>
                <a:lnTo>
                  <a:pt x="51679" y="3091"/>
                </a:lnTo>
                <a:lnTo>
                  <a:pt x="51515" y="3032"/>
                </a:lnTo>
                <a:lnTo>
                  <a:pt x="51350" y="2974"/>
                </a:lnTo>
                <a:lnTo>
                  <a:pt x="51177" y="2924"/>
                </a:lnTo>
                <a:lnTo>
                  <a:pt x="50995" y="2882"/>
                </a:lnTo>
                <a:lnTo>
                  <a:pt x="50821" y="2840"/>
                </a:lnTo>
                <a:lnTo>
                  <a:pt x="50630" y="2807"/>
                </a:lnTo>
                <a:lnTo>
                  <a:pt x="50447" y="2782"/>
                </a:lnTo>
                <a:lnTo>
                  <a:pt x="50256" y="2757"/>
                </a:lnTo>
                <a:lnTo>
                  <a:pt x="47273" y="2448"/>
                </a:lnTo>
                <a:lnTo>
                  <a:pt x="44290" y="2155"/>
                </a:lnTo>
                <a:lnTo>
                  <a:pt x="38315" y="1587"/>
                </a:lnTo>
                <a:lnTo>
                  <a:pt x="33936" y="1170"/>
                </a:lnTo>
                <a:lnTo>
                  <a:pt x="31746" y="969"/>
                </a:lnTo>
                <a:lnTo>
                  <a:pt x="29557" y="777"/>
                </a:lnTo>
                <a:lnTo>
                  <a:pt x="27860" y="635"/>
                </a:lnTo>
                <a:lnTo>
                  <a:pt x="26163" y="510"/>
                </a:lnTo>
                <a:lnTo>
                  <a:pt x="25315" y="451"/>
                </a:lnTo>
                <a:lnTo>
                  <a:pt x="24467" y="393"/>
                </a:lnTo>
                <a:lnTo>
                  <a:pt x="23618" y="351"/>
                </a:lnTo>
                <a:lnTo>
                  <a:pt x="22770" y="318"/>
                </a:lnTo>
                <a:lnTo>
                  <a:pt x="21210" y="259"/>
                </a:lnTo>
                <a:lnTo>
                  <a:pt x="19641" y="218"/>
                </a:lnTo>
                <a:lnTo>
                  <a:pt x="16512" y="134"/>
                </a:lnTo>
                <a:lnTo>
                  <a:pt x="13383" y="67"/>
                </a:lnTo>
                <a:lnTo>
                  <a:pt x="10254" y="9"/>
                </a:lnTo>
                <a:lnTo>
                  <a:pt x="980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7027077" y="4250480"/>
            <a:ext cx="474055" cy="573470"/>
          </a:xfrm>
          <a:custGeom>
            <a:rect b="b" l="l" r="r" t="t"/>
            <a:pathLst>
              <a:path extrusionOk="0" h="26829" w="22178">
                <a:moveTo>
                  <a:pt x="20444" y="1"/>
                </a:moveTo>
                <a:lnTo>
                  <a:pt x="20207" y="18"/>
                </a:lnTo>
                <a:lnTo>
                  <a:pt x="19970" y="26"/>
                </a:lnTo>
                <a:lnTo>
                  <a:pt x="19732" y="51"/>
                </a:lnTo>
                <a:lnTo>
                  <a:pt x="19504" y="76"/>
                </a:lnTo>
                <a:lnTo>
                  <a:pt x="19276" y="109"/>
                </a:lnTo>
                <a:lnTo>
                  <a:pt x="19048" y="143"/>
                </a:lnTo>
                <a:lnTo>
                  <a:pt x="18820" y="185"/>
                </a:lnTo>
                <a:lnTo>
                  <a:pt x="18364" y="276"/>
                </a:lnTo>
                <a:lnTo>
                  <a:pt x="17917" y="393"/>
                </a:lnTo>
                <a:lnTo>
                  <a:pt x="17479" y="527"/>
                </a:lnTo>
                <a:lnTo>
                  <a:pt x="17041" y="669"/>
                </a:lnTo>
                <a:lnTo>
                  <a:pt x="16613" y="828"/>
                </a:lnTo>
                <a:lnTo>
                  <a:pt x="16184" y="1003"/>
                </a:lnTo>
                <a:lnTo>
                  <a:pt x="15764" y="1179"/>
                </a:lnTo>
                <a:lnTo>
                  <a:pt x="15345" y="1371"/>
                </a:lnTo>
                <a:lnTo>
                  <a:pt x="14925" y="1571"/>
                </a:lnTo>
                <a:lnTo>
                  <a:pt x="14514" y="1780"/>
                </a:lnTo>
                <a:lnTo>
                  <a:pt x="14104" y="1997"/>
                </a:lnTo>
                <a:lnTo>
                  <a:pt x="13630" y="2248"/>
                </a:lnTo>
                <a:lnTo>
                  <a:pt x="13155" y="2490"/>
                </a:lnTo>
                <a:lnTo>
                  <a:pt x="12672" y="2724"/>
                </a:lnTo>
                <a:lnTo>
                  <a:pt x="12425" y="2832"/>
                </a:lnTo>
                <a:lnTo>
                  <a:pt x="12179" y="2941"/>
                </a:lnTo>
                <a:lnTo>
                  <a:pt x="11541" y="3208"/>
                </a:lnTo>
                <a:lnTo>
                  <a:pt x="10920" y="3484"/>
                </a:lnTo>
                <a:lnTo>
                  <a:pt x="10318" y="3776"/>
                </a:lnTo>
                <a:lnTo>
                  <a:pt x="9734" y="4077"/>
                </a:lnTo>
                <a:lnTo>
                  <a:pt x="9169" y="4394"/>
                </a:lnTo>
                <a:lnTo>
                  <a:pt x="8621" y="4720"/>
                </a:lnTo>
                <a:lnTo>
                  <a:pt x="8083" y="5062"/>
                </a:lnTo>
                <a:lnTo>
                  <a:pt x="7572" y="5405"/>
                </a:lnTo>
                <a:lnTo>
                  <a:pt x="7080" y="5772"/>
                </a:lnTo>
                <a:lnTo>
                  <a:pt x="6596" y="6140"/>
                </a:lnTo>
                <a:lnTo>
                  <a:pt x="6140" y="6532"/>
                </a:lnTo>
                <a:lnTo>
                  <a:pt x="5702" y="6925"/>
                </a:lnTo>
                <a:lnTo>
                  <a:pt x="5483" y="7134"/>
                </a:lnTo>
                <a:lnTo>
                  <a:pt x="5273" y="7334"/>
                </a:lnTo>
                <a:lnTo>
                  <a:pt x="5073" y="7543"/>
                </a:lnTo>
                <a:lnTo>
                  <a:pt x="4872" y="7760"/>
                </a:lnTo>
                <a:lnTo>
                  <a:pt x="4671" y="7969"/>
                </a:lnTo>
                <a:lnTo>
                  <a:pt x="4480" y="8194"/>
                </a:lnTo>
                <a:lnTo>
                  <a:pt x="4288" y="8412"/>
                </a:lnTo>
                <a:lnTo>
                  <a:pt x="4106" y="8637"/>
                </a:lnTo>
                <a:lnTo>
                  <a:pt x="3932" y="8863"/>
                </a:lnTo>
                <a:lnTo>
                  <a:pt x="3759" y="9097"/>
                </a:lnTo>
                <a:lnTo>
                  <a:pt x="3586" y="9322"/>
                </a:lnTo>
                <a:lnTo>
                  <a:pt x="3422" y="9564"/>
                </a:lnTo>
                <a:lnTo>
                  <a:pt x="3266" y="9798"/>
                </a:lnTo>
                <a:lnTo>
                  <a:pt x="3111" y="10040"/>
                </a:lnTo>
                <a:lnTo>
                  <a:pt x="2956" y="10291"/>
                </a:lnTo>
                <a:lnTo>
                  <a:pt x="2810" y="10533"/>
                </a:lnTo>
                <a:lnTo>
                  <a:pt x="2674" y="10792"/>
                </a:lnTo>
                <a:lnTo>
                  <a:pt x="2537" y="11043"/>
                </a:lnTo>
                <a:lnTo>
                  <a:pt x="2400" y="11302"/>
                </a:lnTo>
                <a:lnTo>
                  <a:pt x="2272" y="11560"/>
                </a:lnTo>
                <a:lnTo>
                  <a:pt x="2144" y="11819"/>
                </a:lnTo>
                <a:lnTo>
                  <a:pt x="2026" y="12087"/>
                </a:lnTo>
                <a:lnTo>
                  <a:pt x="1916" y="12362"/>
                </a:lnTo>
                <a:lnTo>
                  <a:pt x="1807" y="12630"/>
                </a:lnTo>
                <a:lnTo>
                  <a:pt x="1597" y="13189"/>
                </a:lnTo>
                <a:lnTo>
                  <a:pt x="1415" y="13749"/>
                </a:lnTo>
                <a:lnTo>
                  <a:pt x="1241" y="14333"/>
                </a:lnTo>
                <a:lnTo>
                  <a:pt x="1095" y="14918"/>
                </a:lnTo>
                <a:lnTo>
                  <a:pt x="959" y="15528"/>
                </a:lnTo>
                <a:lnTo>
                  <a:pt x="849" y="16138"/>
                </a:lnTo>
                <a:lnTo>
                  <a:pt x="758" y="16764"/>
                </a:lnTo>
                <a:lnTo>
                  <a:pt x="676" y="17407"/>
                </a:lnTo>
                <a:lnTo>
                  <a:pt x="502" y="19186"/>
                </a:lnTo>
                <a:lnTo>
                  <a:pt x="347" y="20965"/>
                </a:lnTo>
                <a:lnTo>
                  <a:pt x="201" y="22744"/>
                </a:lnTo>
                <a:lnTo>
                  <a:pt x="74" y="24532"/>
                </a:lnTo>
                <a:lnTo>
                  <a:pt x="55" y="24757"/>
                </a:lnTo>
                <a:lnTo>
                  <a:pt x="19" y="25008"/>
                </a:lnTo>
                <a:lnTo>
                  <a:pt x="10" y="25133"/>
                </a:lnTo>
                <a:lnTo>
                  <a:pt x="1" y="25258"/>
                </a:lnTo>
                <a:lnTo>
                  <a:pt x="1" y="25384"/>
                </a:lnTo>
                <a:lnTo>
                  <a:pt x="1" y="25509"/>
                </a:lnTo>
                <a:lnTo>
                  <a:pt x="28" y="25626"/>
                </a:lnTo>
                <a:lnTo>
                  <a:pt x="55" y="25734"/>
                </a:lnTo>
                <a:lnTo>
                  <a:pt x="110" y="25835"/>
                </a:lnTo>
                <a:lnTo>
                  <a:pt x="138" y="25876"/>
                </a:lnTo>
                <a:lnTo>
                  <a:pt x="174" y="25926"/>
                </a:lnTo>
                <a:lnTo>
                  <a:pt x="220" y="25960"/>
                </a:lnTo>
                <a:lnTo>
                  <a:pt x="265" y="26002"/>
                </a:lnTo>
                <a:lnTo>
                  <a:pt x="320" y="26035"/>
                </a:lnTo>
                <a:lnTo>
                  <a:pt x="375" y="26068"/>
                </a:lnTo>
                <a:lnTo>
                  <a:pt x="448" y="26094"/>
                </a:lnTo>
                <a:lnTo>
                  <a:pt x="521" y="26110"/>
                </a:lnTo>
                <a:lnTo>
                  <a:pt x="594" y="26127"/>
                </a:lnTo>
                <a:lnTo>
                  <a:pt x="685" y="26144"/>
                </a:lnTo>
                <a:lnTo>
                  <a:pt x="776" y="26152"/>
                </a:lnTo>
                <a:lnTo>
                  <a:pt x="940" y="26152"/>
                </a:lnTo>
                <a:lnTo>
                  <a:pt x="1013" y="26144"/>
                </a:lnTo>
                <a:lnTo>
                  <a:pt x="1086" y="26127"/>
                </a:lnTo>
                <a:lnTo>
                  <a:pt x="1150" y="26102"/>
                </a:lnTo>
                <a:lnTo>
                  <a:pt x="1214" y="26077"/>
                </a:lnTo>
                <a:lnTo>
                  <a:pt x="1269" y="26052"/>
                </a:lnTo>
                <a:lnTo>
                  <a:pt x="1323" y="26018"/>
                </a:lnTo>
                <a:lnTo>
                  <a:pt x="1369" y="25977"/>
                </a:lnTo>
                <a:lnTo>
                  <a:pt x="1451" y="25893"/>
                </a:lnTo>
                <a:lnTo>
                  <a:pt x="1524" y="25793"/>
                </a:lnTo>
                <a:lnTo>
                  <a:pt x="1588" y="25684"/>
                </a:lnTo>
                <a:lnTo>
                  <a:pt x="1634" y="25567"/>
                </a:lnTo>
                <a:lnTo>
                  <a:pt x="1679" y="25442"/>
                </a:lnTo>
                <a:lnTo>
                  <a:pt x="1707" y="25317"/>
                </a:lnTo>
                <a:lnTo>
                  <a:pt x="1734" y="25183"/>
                </a:lnTo>
                <a:lnTo>
                  <a:pt x="1770" y="24924"/>
                </a:lnTo>
                <a:lnTo>
                  <a:pt x="1798" y="24682"/>
                </a:lnTo>
                <a:lnTo>
                  <a:pt x="1916" y="23872"/>
                </a:lnTo>
                <a:lnTo>
                  <a:pt x="2017" y="23053"/>
                </a:lnTo>
                <a:lnTo>
                  <a:pt x="2117" y="22235"/>
                </a:lnTo>
                <a:lnTo>
                  <a:pt x="2208" y="21408"/>
                </a:lnTo>
                <a:lnTo>
                  <a:pt x="2382" y="19771"/>
                </a:lnTo>
                <a:lnTo>
                  <a:pt x="2537" y="18125"/>
                </a:lnTo>
                <a:lnTo>
                  <a:pt x="2591" y="17633"/>
                </a:lnTo>
                <a:lnTo>
                  <a:pt x="2655" y="17148"/>
                </a:lnTo>
                <a:lnTo>
                  <a:pt x="2728" y="16664"/>
                </a:lnTo>
                <a:lnTo>
                  <a:pt x="2819" y="16196"/>
                </a:lnTo>
                <a:lnTo>
                  <a:pt x="2920" y="15728"/>
                </a:lnTo>
                <a:lnTo>
                  <a:pt x="3029" y="15269"/>
                </a:lnTo>
                <a:lnTo>
                  <a:pt x="3157" y="14810"/>
                </a:lnTo>
                <a:lnTo>
                  <a:pt x="3294" y="14367"/>
                </a:lnTo>
                <a:lnTo>
                  <a:pt x="3440" y="13924"/>
                </a:lnTo>
                <a:lnTo>
                  <a:pt x="3604" y="13490"/>
                </a:lnTo>
                <a:lnTo>
                  <a:pt x="3786" y="13064"/>
                </a:lnTo>
                <a:lnTo>
                  <a:pt x="3978" y="12646"/>
                </a:lnTo>
                <a:lnTo>
                  <a:pt x="4179" y="12229"/>
                </a:lnTo>
                <a:lnTo>
                  <a:pt x="4389" y="11819"/>
                </a:lnTo>
                <a:lnTo>
                  <a:pt x="4626" y="11427"/>
                </a:lnTo>
                <a:lnTo>
                  <a:pt x="4863" y="11026"/>
                </a:lnTo>
                <a:lnTo>
                  <a:pt x="5118" y="10642"/>
                </a:lnTo>
                <a:lnTo>
                  <a:pt x="5392" y="10266"/>
                </a:lnTo>
                <a:lnTo>
                  <a:pt x="5675" y="9890"/>
                </a:lnTo>
                <a:lnTo>
                  <a:pt x="5976" y="9523"/>
                </a:lnTo>
                <a:lnTo>
                  <a:pt x="6286" y="9163"/>
                </a:lnTo>
                <a:lnTo>
                  <a:pt x="6614" y="8804"/>
                </a:lnTo>
                <a:lnTo>
                  <a:pt x="6961" y="8462"/>
                </a:lnTo>
                <a:lnTo>
                  <a:pt x="7317" y="8119"/>
                </a:lnTo>
                <a:lnTo>
                  <a:pt x="7682" y="7785"/>
                </a:lnTo>
                <a:lnTo>
                  <a:pt x="8065" y="7459"/>
                </a:lnTo>
                <a:lnTo>
                  <a:pt x="8466" y="7142"/>
                </a:lnTo>
                <a:lnTo>
                  <a:pt x="8886" y="6833"/>
                </a:lnTo>
                <a:lnTo>
                  <a:pt x="9315" y="6524"/>
                </a:lnTo>
                <a:lnTo>
                  <a:pt x="9762" y="6223"/>
                </a:lnTo>
                <a:lnTo>
                  <a:pt x="10218" y="5931"/>
                </a:lnTo>
                <a:lnTo>
                  <a:pt x="10692" y="5647"/>
                </a:lnTo>
                <a:lnTo>
                  <a:pt x="10528" y="6073"/>
                </a:lnTo>
                <a:lnTo>
                  <a:pt x="10382" y="6441"/>
                </a:lnTo>
                <a:lnTo>
                  <a:pt x="10254" y="6775"/>
                </a:lnTo>
                <a:lnTo>
                  <a:pt x="10108" y="7084"/>
                </a:lnTo>
                <a:lnTo>
                  <a:pt x="9926" y="7468"/>
                </a:lnTo>
                <a:lnTo>
                  <a:pt x="9753" y="7852"/>
                </a:lnTo>
                <a:lnTo>
                  <a:pt x="9588" y="8245"/>
                </a:lnTo>
                <a:lnTo>
                  <a:pt x="9433" y="8637"/>
                </a:lnTo>
                <a:lnTo>
                  <a:pt x="9296" y="9021"/>
                </a:lnTo>
                <a:lnTo>
                  <a:pt x="9160" y="9414"/>
                </a:lnTo>
                <a:lnTo>
                  <a:pt x="9032" y="9806"/>
                </a:lnTo>
                <a:lnTo>
                  <a:pt x="8913" y="10199"/>
                </a:lnTo>
                <a:lnTo>
                  <a:pt x="8804" y="10600"/>
                </a:lnTo>
                <a:lnTo>
                  <a:pt x="8694" y="10993"/>
                </a:lnTo>
                <a:lnTo>
                  <a:pt x="8603" y="11393"/>
                </a:lnTo>
                <a:lnTo>
                  <a:pt x="8521" y="11794"/>
                </a:lnTo>
                <a:lnTo>
                  <a:pt x="8439" y="12187"/>
                </a:lnTo>
                <a:lnTo>
                  <a:pt x="8366" y="12588"/>
                </a:lnTo>
                <a:lnTo>
                  <a:pt x="8302" y="12989"/>
                </a:lnTo>
                <a:lnTo>
                  <a:pt x="8238" y="13390"/>
                </a:lnTo>
                <a:lnTo>
                  <a:pt x="8193" y="13799"/>
                </a:lnTo>
                <a:lnTo>
                  <a:pt x="8147" y="14200"/>
                </a:lnTo>
                <a:lnTo>
                  <a:pt x="8101" y="14609"/>
                </a:lnTo>
                <a:lnTo>
                  <a:pt x="8065" y="15010"/>
                </a:lnTo>
                <a:lnTo>
                  <a:pt x="8019" y="15820"/>
                </a:lnTo>
                <a:lnTo>
                  <a:pt x="7983" y="16639"/>
                </a:lnTo>
                <a:lnTo>
                  <a:pt x="7974" y="17457"/>
                </a:lnTo>
                <a:lnTo>
                  <a:pt x="7974" y="18276"/>
                </a:lnTo>
                <a:lnTo>
                  <a:pt x="7992" y="19103"/>
                </a:lnTo>
                <a:lnTo>
                  <a:pt x="8019" y="19921"/>
                </a:lnTo>
                <a:lnTo>
                  <a:pt x="8065" y="20665"/>
                </a:lnTo>
                <a:lnTo>
                  <a:pt x="8110" y="21408"/>
                </a:lnTo>
                <a:lnTo>
                  <a:pt x="8174" y="22143"/>
                </a:lnTo>
                <a:lnTo>
                  <a:pt x="8238" y="22886"/>
                </a:lnTo>
                <a:lnTo>
                  <a:pt x="8375" y="24373"/>
                </a:lnTo>
                <a:lnTo>
                  <a:pt x="8512" y="25851"/>
                </a:lnTo>
                <a:lnTo>
                  <a:pt x="8530" y="25985"/>
                </a:lnTo>
                <a:lnTo>
                  <a:pt x="8557" y="26127"/>
                </a:lnTo>
                <a:lnTo>
                  <a:pt x="8576" y="26194"/>
                </a:lnTo>
                <a:lnTo>
                  <a:pt x="8603" y="26261"/>
                </a:lnTo>
                <a:lnTo>
                  <a:pt x="8640" y="26319"/>
                </a:lnTo>
                <a:lnTo>
                  <a:pt x="8676" y="26369"/>
                </a:lnTo>
                <a:lnTo>
                  <a:pt x="8740" y="26436"/>
                </a:lnTo>
                <a:lnTo>
                  <a:pt x="8813" y="26494"/>
                </a:lnTo>
                <a:lnTo>
                  <a:pt x="8977" y="26611"/>
                </a:lnTo>
                <a:lnTo>
                  <a:pt x="9150" y="26720"/>
                </a:lnTo>
                <a:lnTo>
                  <a:pt x="9315" y="26829"/>
                </a:lnTo>
                <a:lnTo>
                  <a:pt x="9379" y="26753"/>
                </a:lnTo>
                <a:lnTo>
                  <a:pt x="9442" y="26678"/>
                </a:lnTo>
                <a:lnTo>
                  <a:pt x="9588" y="26528"/>
                </a:lnTo>
                <a:lnTo>
                  <a:pt x="9643" y="26453"/>
                </a:lnTo>
                <a:lnTo>
                  <a:pt x="9698" y="26378"/>
                </a:lnTo>
                <a:lnTo>
                  <a:pt x="9734" y="26294"/>
                </a:lnTo>
                <a:lnTo>
                  <a:pt x="9743" y="26261"/>
                </a:lnTo>
                <a:lnTo>
                  <a:pt x="9743" y="26219"/>
                </a:lnTo>
                <a:lnTo>
                  <a:pt x="9762" y="25885"/>
                </a:lnTo>
                <a:lnTo>
                  <a:pt x="9762" y="25559"/>
                </a:lnTo>
                <a:lnTo>
                  <a:pt x="9762" y="24891"/>
                </a:lnTo>
                <a:lnTo>
                  <a:pt x="9753" y="24223"/>
                </a:lnTo>
                <a:lnTo>
                  <a:pt x="9753" y="23563"/>
                </a:lnTo>
                <a:lnTo>
                  <a:pt x="9753" y="22753"/>
                </a:lnTo>
                <a:lnTo>
                  <a:pt x="9753" y="21934"/>
                </a:lnTo>
                <a:lnTo>
                  <a:pt x="9734" y="20305"/>
                </a:lnTo>
                <a:lnTo>
                  <a:pt x="9725" y="19495"/>
                </a:lnTo>
                <a:lnTo>
                  <a:pt x="9725" y="18677"/>
                </a:lnTo>
                <a:lnTo>
                  <a:pt x="9734" y="17866"/>
                </a:lnTo>
                <a:lnTo>
                  <a:pt x="9762" y="17056"/>
                </a:lnTo>
                <a:lnTo>
                  <a:pt x="9798" y="16246"/>
                </a:lnTo>
                <a:lnTo>
                  <a:pt x="9853" y="15436"/>
                </a:lnTo>
                <a:lnTo>
                  <a:pt x="9889" y="15035"/>
                </a:lnTo>
                <a:lnTo>
                  <a:pt x="9926" y="14626"/>
                </a:lnTo>
                <a:lnTo>
                  <a:pt x="9981" y="14225"/>
                </a:lnTo>
                <a:lnTo>
                  <a:pt x="10035" y="13824"/>
                </a:lnTo>
                <a:lnTo>
                  <a:pt x="10099" y="13423"/>
                </a:lnTo>
                <a:lnTo>
                  <a:pt x="10172" y="13022"/>
                </a:lnTo>
                <a:lnTo>
                  <a:pt x="10245" y="12621"/>
                </a:lnTo>
                <a:lnTo>
                  <a:pt x="10336" y="12220"/>
                </a:lnTo>
                <a:lnTo>
                  <a:pt x="10437" y="11819"/>
                </a:lnTo>
                <a:lnTo>
                  <a:pt x="10537" y="11427"/>
                </a:lnTo>
                <a:lnTo>
                  <a:pt x="10656" y="11026"/>
                </a:lnTo>
                <a:lnTo>
                  <a:pt x="10783" y="10633"/>
                </a:lnTo>
                <a:lnTo>
                  <a:pt x="11021" y="9932"/>
                </a:lnTo>
                <a:lnTo>
                  <a:pt x="11285" y="9222"/>
                </a:lnTo>
                <a:lnTo>
                  <a:pt x="11422" y="8871"/>
                </a:lnTo>
                <a:lnTo>
                  <a:pt x="11568" y="8529"/>
                </a:lnTo>
                <a:lnTo>
                  <a:pt x="11723" y="8178"/>
                </a:lnTo>
                <a:lnTo>
                  <a:pt x="11878" y="7835"/>
                </a:lnTo>
                <a:lnTo>
                  <a:pt x="12033" y="7493"/>
                </a:lnTo>
                <a:lnTo>
                  <a:pt x="12206" y="7150"/>
                </a:lnTo>
                <a:lnTo>
                  <a:pt x="12371" y="6816"/>
                </a:lnTo>
                <a:lnTo>
                  <a:pt x="12553" y="6482"/>
                </a:lnTo>
                <a:lnTo>
                  <a:pt x="12736" y="6157"/>
                </a:lnTo>
                <a:lnTo>
                  <a:pt x="12927" y="5831"/>
                </a:lnTo>
                <a:lnTo>
                  <a:pt x="13128" y="5513"/>
                </a:lnTo>
                <a:lnTo>
                  <a:pt x="13338" y="5196"/>
                </a:lnTo>
                <a:lnTo>
                  <a:pt x="13484" y="4979"/>
                </a:lnTo>
                <a:lnTo>
                  <a:pt x="13639" y="4778"/>
                </a:lnTo>
                <a:lnTo>
                  <a:pt x="13794" y="4578"/>
                </a:lnTo>
                <a:lnTo>
                  <a:pt x="13958" y="4394"/>
                </a:lnTo>
                <a:lnTo>
                  <a:pt x="14131" y="4210"/>
                </a:lnTo>
                <a:lnTo>
                  <a:pt x="14305" y="4035"/>
                </a:lnTo>
                <a:lnTo>
                  <a:pt x="14487" y="3868"/>
                </a:lnTo>
                <a:lnTo>
                  <a:pt x="14679" y="3709"/>
                </a:lnTo>
                <a:lnTo>
                  <a:pt x="14870" y="3551"/>
                </a:lnTo>
                <a:lnTo>
                  <a:pt x="15062" y="3409"/>
                </a:lnTo>
                <a:lnTo>
                  <a:pt x="15262" y="3267"/>
                </a:lnTo>
                <a:lnTo>
                  <a:pt x="15472" y="3133"/>
                </a:lnTo>
                <a:lnTo>
                  <a:pt x="15682" y="2999"/>
                </a:lnTo>
                <a:lnTo>
                  <a:pt x="15892" y="2882"/>
                </a:lnTo>
                <a:lnTo>
                  <a:pt x="16111" y="2765"/>
                </a:lnTo>
                <a:lnTo>
                  <a:pt x="16339" y="2649"/>
                </a:lnTo>
                <a:lnTo>
                  <a:pt x="16567" y="2548"/>
                </a:lnTo>
                <a:lnTo>
                  <a:pt x="16795" y="2448"/>
                </a:lnTo>
                <a:lnTo>
                  <a:pt x="17032" y="2348"/>
                </a:lnTo>
                <a:lnTo>
                  <a:pt x="17269" y="2256"/>
                </a:lnTo>
                <a:lnTo>
                  <a:pt x="17507" y="2172"/>
                </a:lnTo>
                <a:lnTo>
                  <a:pt x="17753" y="2097"/>
                </a:lnTo>
                <a:lnTo>
                  <a:pt x="17999" y="2022"/>
                </a:lnTo>
                <a:lnTo>
                  <a:pt x="18245" y="1947"/>
                </a:lnTo>
                <a:lnTo>
                  <a:pt x="18747" y="1822"/>
                </a:lnTo>
                <a:lnTo>
                  <a:pt x="19267" y="1705"/>
                </a:lnTo>
                <a:lnTo>
                  <a:pt x="19787" y="1613"/>
                </a:lnTo>
                <a:lnTo>
                  <a:pt x="20316" y="1529"/>
                </a:lnTo>
                <a:lnTo>
                  <a:pt x="20599" y="1496"/>
                </a:lnTo>
                <a:lnTo>
                  <a:pt x="20873" y="1463"/>
                </a:lnTo>
                <a:lnTo>
                  <a:pt x="21010" y="1446"/>
                </a:lnTo>
                <a:lnTo>
                  <a:pt x="21146" y="1412"/>
                </a:lnTo>
                <a:lnTo>
                  <a:pt x="21265" y="1371"/>
                </a:lnTo>
                <a:lnTo>
                  <a:pt x="21384" y="1321"/>
                </a:lnTo>
                <a:lnTo>
                  <a:pt x="21493" y="1245"/>
                </a:lnTo>
                <a:lnTo>
                  <a:pt x="21603" y="1153"/>
                </a:lnTo>
                <a:lnTo>
                  <a:pt x="21703" y="1062"/>
                </a:lnTo>
                <a:lnTo>
                  <a:pt x="21803" y="953"/>
                </a:lnTo>
                <a:lnTo>
                  <a:pt x="21986" y="736"/>
                </a:lnTo>
                <a:lnTo>
                  <a:pt x="22077" y="627"/>
                </a:lnTo>
                <a:lnTo>
                  <a:pt x="22177" y="519"/>
                </a:lnTo>
                <a:lnTo>
                  <a:pt x="22050" y="444"/>
                </a:lnTo>
                <a:lnTo>
                  <a:pt x="21922" y="368"/>
                </a:lnTo>
                <a:lnTo>
                  <a:pt x="21675" y="210"/>
                </a:lnTo>
                <a:lnTo>
                  <a:pt x="21548" y="134"/>
                </a:lnTo>
                <a:lnTo>
                  <a:pt x="21429" y="76"/>
                </a:lnTo>
                <a:lnTo>
                  <a:pt x="21365" y="51"/>
                </a:lnTo>
                <a:lnTo>
                  <a:pt x="21301" y="34"/>
                </a:lnTo>
                <a:lnTo>
                  <a:pt x="21238" y="18"/>
                </a:lnTo>
                <a:lnTo>
                  <a:pt x="21174" y="9"/>
                </a:lnTo>
                <a:lnTo>
                  <a:pt x="209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txBox="1"/>
          <p:nvPr/>
        </p:nvSpPr>
        <p:spPr>
          <a:xfrm>
            <a:off x="448288" y="545444"/>
            <a:ext cx="1690800" cy="28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Fira Sans"/>
                <a:ea typeface="Fira Sans"/>
                <a:cs typeface="Fira Sans"/>
                <a:sym typeface="Fira Sans"/>
              </a:rPr>
              <a:t>URIAH</a:t>
            </a:r>
            <a:endParaRPr b="1" sz="1600">
              <a:latin typeface="Fira Sans"/>
              <a:ea typeface="Fira Sans"/>
              <a:cs typeface="Fira Sans"/>
              <a:sym typeface="Fira Sans"/>
            </a:endParaRPr>
          </a:p>
        </p:txBody>
      </p:sp>
      <p:sp>
        <p:nvSpPr>
          <p:cNvPr id="527" name="Google Shape;527;p30"/>
          <p:cNvSpPr txBox="1"/>
          <p:nvPr/>
        </p:nvSpPr>
        <p:spPr>
          <a:xfrm>
            <a:off x="2576650" y="663206"/>
            <a:ext cx="1690800" cy="28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chemeClr val="dk1"/>
                </a:solidFill>
                <a:latin typeface="Fira Sans"/>
                <a:ea typeface="Fira Sans"/>
                <a:cs typeface="Fira Sans"/>
                <a:sym typeface="Fira Sans"/>
              </a:rPr>
              <a:t>CARLY</a:t>
            </a:r>
            <a:endParaRPr b="1" sz="1600">
              <a:latin typeface="Fira Sans"/>
              <a:ea typeface="Fira Sans"/>
              <a:cs typeface="Fira Sans"/>
              <a:sym typeface="Fira Sans"/>
            </a:endParaRPr>
          </a:p>
        </p:txBody>
      </p:sp>
      <p:sp>
        <p:nvSpPr>
          <p:cNvPr id="528" name="Google Shape;528;p30"/>
          <p:cNvSpPr/>
          <p:nvPr/>
        </p:nvSpPr>
        <p:spPr>
          <a:xfrm flipH="1">
            <a:off x="534255" y="1029425"/>
            <a:ext cx="225903" cy="224907"/>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rgbClr val="F2B8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flipH="1">
            <a:off x="2837066" y="1335251"/>
            <a:ext cx="193585" cy="192747"/>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
          <p:cNvSpPr/>
          <p:nvPr/>
        </p:nvSpPr>
        <p:spPr>
          <a:xfrm flipH="1">
            <a:off x="8347643" y="1242975"/>
            <a:ext cx="225903" cy="224907"/>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0"/>
          <p:cNvSpPr txBox="1"/>
          <p:nvPr/>
        </p:nvSpPr>
        <p:spPr>
          <a:xfrm>
            <a:off x="164350" y="1763350"/>
            <a:ext cx="2175300" cy="123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ra Sans"/>
                <a:ea typeface="Fira Sans"/>
                <a:cs typeface="Fira Sans"/>
                <a:sym typeface="Fira Sans"/>
              </a:rPr>
              <a:t>Make an</a:t>
            </a:r>
            <a:r>
              <a:rPr b="1" lang="en" sz="1200">
                <a:latin typeface="Fira Sans"/>
                <a:ea typeface="Fira Sans"/>
                <a:cs typeface="Fira Sans"/>
                <a:sym typeface="Fira Sans"/>
              </a:rPr>
              <a:t> accommodation.  </a:t>
            </a:r>
            <a:r>
              <a:rPr lang="en" sz="1200">
                <a:latin typeface="Fira Sans"/>
                <a:ea typeface="Fira Sans"/>
                <a:cs typeface="Fira Sans"/>
                <a:sym typeface="Fira Sans"/>
              </a:rPr>
              <a:t>It is more important to have him participating than dressed in full class A.  </a:t>
            </a:r>
            <a:endParaRPr sz="1200">
              <a:latin typeface="Fira Sans"/>
              <a:ea typeface="Fira Sans"/>
              <a:cs typeface="Fira Sans"/>
              <a:sym typeface="Fira Sans"/>
            </a:endParaRPr>
          </a:p>
          <a:p>
            <a:pPr indent="0" lvl="0" marL="0" rtl="0" algn="ctr">
              <a:spcBef>
                <a:spcPts val="0"/>
              </a:spcBef>
              <a:spcAft>
                <a:spcPts val="0"/>
              </a:spcAft>
              <a:buNone/>
            </a:pPr>
            <a:r>
              <a:t/>
            </a:r>
            <a:endParaRPr sz="1200">
              <a:latin typeface="Fira Sans"/>
              <a:ea typeface="Fira Sans"/>
              <a:cs typeface="Fira Sans"/>
              <a:sym typeface="Fira Sans"/>
            </a:endParaRPr>
          </a:p>
          <a:p>
            <a:pPr indent="0" lvl="0" marL="0" rtl="0" algn="ctr">
              <a:spcBef>
                <a:spcPts val="0"/>
              </a:spcBef>
              <a:spcAft>
                <a:spcPts val="0"/>
              </a:spcAft>
              <a:buNone/>
            </a:pPr>
            <a:r>
              <a:rPr lang="en" sz="1200">
                <a:latin typeface="Fira Sans"/>
                <a:ea typeface="Fira Sans"/>
                <a:cs typeface="Fira Sans"/>
                <a:sym typeface="Fira Sans"/>
              </a:rPr>
              <a:t>Maybe work towards adding a piece each week, or wearing it for the first few minutes and building up to the full meeting time. </a:t>
            </a:r>
            <a:endParaRPr sz="1200">
              <a:latin typeface="Fira Sans"/>
              <a:ea typeface="Fira Sans"/>
              <a:cs typeface="Fira Sans"/>
              <a:sym typeface="Fira Sans"/>
            </a:endParaRPr>
          </a:p>
        </p:txBody>
      </p:sp>
      <p:sp>
        <p:nvSpPr>
          <p:cNvPr id="532" name="Google Shape;532;p30"/>
          <p:cNvSpPr txBox="1"/>
          <p:nvPr/>
        </p:nvSpPr>
        <p:spPr>
          <a:xfrm>
            <a:off x="2500450" y="1763875"/>
            <a:ext cx="2012400" cy="110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Fira Sans"/>
                <a:ea typeface="Fira Sans"/>
                <a:cs typeface="Fira Sans"/>
                <a:sym typeface="Fira Sans"/>
              </a:rPr>
              <a:t>Carly needs </a:t>
            </a:r>
            <a:r>
              <a:rPr b="1" lang="en" sz="1200">
                <a:solidFill>
                  <a:schemeClr val="dk1"/>
                </a:solidFill>
                <a:latin typeface="Fira Sans"/>
                <a:ea typeface="Fira Sans"/>
                <a:cs typeface="Fira Sans"/>
                <a:sym typeface="Fira Sans"/>
              </a:rPr>
              <a:t>empathy.  </a:t>
            </a:r>
            <a:r>
              <a:rPr lang="en" sz="1200">
                <a:solidFill>
                  <a:schemeClr val="dk1"/>
                </a:solidFill>
                <a:latin typeface="Fira Sans"/>
                <a:ea typeface="Fira Sans"/>
                <a:cs typeface="Fira Sans"/>
                <a:sym typeface="Fira Sans"/>
              </a:rPr>
              <a:t>Acknowledge</a:t>
            </a:r>
            <a:r>
              <a:rPr lang="en" sz="1200">
                <a:solidFill>
                  <a:schemeClr val="dk1"/>
                </a:solidFill>
                <a:latin typeface="Fira Sans"/>
                <a:ea typeface="Fira Sans"/>
                <a:cs typeface="Fira Sans"/>
                <a:sym typeface="Fira Sans"/>
              </a:rPr>
              <a:t> that the plan changed.  </a:t>
            </a:r>
            <a:r>
              <a:rPr b="1" lang="en" sz="1200">
                <a:solidFill>
                  <a:schemeClr val="dk1"/>
                </a:solidFill>
                <a:latin typeface="Fira Sans"/>
                <a:ea typeface="Fira Sans"/>
                <a:cs typeface="Fira Sans"/>
                <a:sym typeface="Fira Sans"/>
              </a:rPr>
              <a:t>Set the scene </a:t>
            </a:r>
            <a:r>
              <a:rPr lang="en" sz="1200">
                <a:solidFill>
                  <a:schemeClr val="dk1"/>
                </a:solidFill>
                <a:latin typeface="Fira Sans"/>
                <a:ea typeface="Fira Sans"/>
                <a:cs typeface="Fira Sans"/>
                <a:sym typeface="Fira Sans"/>
              </a:rPr>
              <a:t> with a space for her to calm down.  Reassure her that her campfire program is still a priority.</a:t>
            </a:r>
            <a:endParaRPr sz="1200">
              <a:latin typeface="Fira Sans"/>
              <a:ea typeface="Fira Sans"/>
              <a:cs typeface="Fira Sans"/>
              <a:sym typeface="Fira Sans"/>
            </a:endParaRPr>
          </a:p>
        </p:txBody>
      </p:sp>
      <p:sp>
        <p:nvSpPr>
          <p:cNvPr id="533" name="Google Shape;533;p30"/>
          <p:cNvSpPr txBox="1"/>
          <p:nvPr/>
        </p:nvSpPr>
        <p:spPr>
          <a:xfrm>
            <a:off x="6401275" y="1588050"/>
            <a:ext cx="2580600" cy="149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Fira Sans"/>
                <a:ea typeface="Fira Sans"/>
                <a:cs typeface="Fira Sans"/>
                <a:sym typeface="Fira Sans"/>
              </a:rPr>
              <a:t>Mike my need some additional </a:t>
            </a:r>
            <a:r>
              <a:rPr b="1" lang="en" sz="1200">
                <a:solidFill>
                  <a:schemeClr val="dk1"/>
                </a:solidFill>
                <a:latin typeface="Fira Sans"/>
                <a:ea typeface="Fira Sans"/>
                <a:cs typeface="Fira Sans"/>
                <a:sym typeface="Fira Sans"/>
              </a:rPr>
              <a:t>accommodations</a:t>
            </a:r>
            <a:r>
              <a:rPr lang="en" sz="1200">
                <a:solidFill>
                  <a:schemeClr val="dk1"/>
                </a:solidFill>
                <a:latin typeface="Fira Sans"/>
                <a:ea typeface="Fira Sans"/>
                <a:cs typeface="Fira Sans"/>
                <a:sym typeface="Fira Sans"/>
              </a:rPr>
              <a:t> to provide a framework of your expectations. </a:t>
            </a:r>
            <a:endParaRPr sz="1200">
              <a:solidFill>
                <a:schemeClr val="dk1"/>
              </a:solidFill>
              <a:latin typeface="Fira Sans"/>
              <a:ea typeface="Fira Sans"/>
              <a:cs typeface="Fira Sans"/>
              <a:sym typeface="Fira Sans"/>
            </a:endParaRPr>
          </a:p>
          <a:p>
            <a:pPr indent="0" lvl="0" marL="0" rtl="0" algn="ctr">
              <a:spcBef>
                <a:spcPts val="0"/>
              </a:spcBef>
              <a:spcAft>
                <a:spcPts val="0"/>
              </a:spcAft>
              <a:buNone/>
            </a:pPr>
            <a:r>
              <a:t/>
            </a:r>
            <a:endParaRPr sz="1200">
              <a:solidFill>
                <a:schemeClr val="dk1"/>
              </a:solidFill>
              <a:latin typeface="Fira Sans"/>
              <a:ea typeface="Fira Sans"/>
              <a:cs typeface="Fira Sans"/>
              <a:sym typeface="Fira Sans"/>
            </a:endParaRPr>
          </a:p>
          <a:p>
            <a:pPr indent="0" lvl="0" marL="0" rtl="0" algn="ctr">
              <a:spcBef>
                <a:spcPts val="0"/>
              </a:spcBef>
              <a:spcAft>
                <a:spcPts val="0"/>
              </a:spcAft>
              <a:buNone/>
            </a:pPr>
            <a:r>
              <a:rPr lang="en" sz="1200">
                <a:solidFill>
                  <a:schemeClr val="dk1"/>
                </a:solidFill>
                <a:latin typeface="Fira Sans"/>
                <a:ea typeface="Fira Sans"/>
                <a:cs typeface="Fira Sans"/>
                <a:sym typeface="Fira Sans"/>
              </a:rPr>
              <a:t>Checklists, alarms on his phone, or a buddy to help him stay accountable could all be worthwhile strategies to try. </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rPr lang="en" sz="1200">
                <a:solidFill>
                  <a:schemeClr val="dk1"/>
                </a:solidFill>
                <a:latin typeface="Fira Sans"/>
                <a:ea typeface="Fira Sans"/>
                <a:cs typeface="Fira Sans"/>
                <a:sym typeface="Fira Sans"/>
              </a:rPr>
              <a:t> </a:t>
            </a:r>
            <a:r>
              <a:rPr lang="en" sz="1200">
                <a:solidFill>
                  <a:schemeClr val="dk1"/>
                </a:solidFill>
                <a:latin typeface="Fira Sans"/>
                <a:ea typeface="Fira Sans"/>
                <a:cs typeface="Fira Sans"/>
                <a:sym typeface="Fira Sans"/>
              </a:rPr>
              <a:t>  </a:t>
            </a:r>
            <a:endParaRPr sz="1200">
              <a:latin typeface="Fira Sans"/>
              <a:ea typeface="Fira Sans"/>
              <a:cs typeface="Fira Sans"/>
              <a:sym typeface="Fira Sans"/>
            </a:endParaRPr>
          </a:p>
        </p:txBody>
      </p:sp>
      <p:sp>
        <p:nvSpPr>
          <p:cNvPr id="534" name="Google Shape;534;p30"/>
          <p:cNvSpPr txBox="1"/>
          <p:nvPr/>
        </p:nvSpPr>
        <p:spPr>
          <a:xfrm>
            <a:off x="6759075" y="454150"/>
            <a:ext cx="1690800" cy="28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chemeClr val="dk1"/>
                </a:solidFill>
                <a:latin typeface="Fira Sans"/>
                <a:ea typeface="Fira Sans"/>
                <a:cs typeface="Fira Sans"/>
                <a:sym typeface="Fira Sans"/>
              </a:rPr>
              <a:t>MIKE</a:t>
            </a:r>
            <a:endParaRPr b="1" sz="1600">
              <a:latin typeface="Fira Sans"/>
              <a:ea typeface="Fira Sans"/>
              <a:cs typeface="Fira Sans"/>
              <a:sym typeface="Fira Sans"/>
            </a:endParaRPr>
          </a:p>
        </p:txBody>
      </p:sp>
      <p:sp>
        <p:nvSpPr>
          <p:cNvPr id="535" name="Google Shape;535;p30"/>
          <p:cNvSpPr/>
          <p:nvPr/>
        </p:nvSpPr>
        <p:spPr>
          <a:xfrm>
            <a:off x="4761163" y="1550575"/>
            <a:ext cx="1690800" cy="2471400"/>
          </a:xfrm>
          <a:prstGeom prst="roundRect">
            <a:avLst>
              <a:gd fmla="val 16667" name="adj"/>
            </a:avLst>
          </a:prstGeom>
          <a:solidFill>
            <a:schemeClr val="accent6"/>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900">
                <a:solidFill>
                  <a:srgbClr val="202124"/>
                </a:solidFill>
                <a:latin typeface="Fira Sans"/>
                <a:ea typeface="Fira Sans"/>
                <a:cs typeface="Fira Sans"/>
                <a:sym typeface="Fira Sans"/>
              </a:rPr>
              <a:t>REMEMBER</a:t>
            </a:r>
            <a:r>
              <a:rPr b="1" lang="en" sz="1200">
                <a:solidFill>
                  <a:srgbClr val="202124"/>
                </a:solidFill>
                <a:latin typeface="Fira Sans"/>
                <a:ea typeface="Fira Sans"/>
                <a:cs typeface="Fira Sans"/>
                <a:sym typeface="Fira Sans"/>
              </a:rPr>
              <a:t>:</a:t>
            </a:r>
            <a:endParaRPr b="1" sz="1200">
              <a:solidFill>
                <a:srgbClr val="202124"/>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b="1" sz="1200">
              <a:solidFill>
                <a:srgbClr val="202124"/>
              </a:solidFill>
              <a:latin typeface="Fira Sans"/>
              <a:ea typeface="Fira Sans"/>
              <a:cs typeface="Fira Sans"/>
              <a:sym typeface="Fira Sans"/>
            </a:endParaRPr>
          </a:p>
          <a:p>
            <a:pPr indent="0" lvl="0" marL="0" rtl="0" algn="l">
              <a:lnSpc>
                <a:spcPct val="115000"/>
              </a:lnSpc>
              <a:spcBef>
                <a:spcPts val="0"/>
              </a:spcBef>
              <a:spcAft>
                <a:spcPts val="0"/>
              </a:spcAft>
              <a:buNone/>
            </a:pPr>
            <a:r>
              <a:rPr b="1" lang="en" sz="1200">
                <a:solidFill>
                  <a:srgbClr val="202124"/>
                </a:solidFill>
                <a:latin typeface="Fira Sans"/>
                <a:ea typeface="Fira Sans"/>
                <a:cs typeface="Fira Sans"/>
                <a:sym typeface="Fira Sans"/>
              </a:rPr>
              <a:t>Understanding the uniqueness </a:t>
            </a:r>
            <a:r>
              <a:rPr lang="en" sz="1200">
                <a:solidFill>
                  <a:srgbClr val="202124"/>
                </a:solidFill>
                <a:latin typeface="Fira Sans"/>
                <a:ea typeface="Fira Sans"/>
                <a:cs typeface="Fira Sans"/>
                <a:sym typeface="Fira Sans"/>
              </a:rPr>
              <a:t>of each individual and working together to meet their needs is the key to achieving success in scouting.</a:t>
            </a:r>
            <a:endParaRPr sz="1200">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31"/>
          <p:cNvPicPr preferRelativeResize="0"/>
          <p:nvPr/>
        </p:nvPicPr>
        <p:blipFill>
          <a:blip r:embed="rId3">
            <a:alphaModFix/>
          </a:blip>
          <a:stretch>
            <a:fillRect/>
          </a:stretch>
        </p:blipFill>
        <p:spPr>
          <a:xfrm>
            <a:off x="2362200" y="657900"/>
            <a:ext cx="4044521" cy="3875999"/>
          </a:xfrm>
          <a:prstGeom prst="rect">
            <a:avLst/>
          </a:prstGeom>
          <a:noFill/>
          <a:ln>
            <a:noFill/>
          </a:ln>
        </p:spPr>
      </p:pic>
      <p:sp>
        <p:nvSpPr>
          <p:cNvPr id="541" name="Google Shape;541;p31"/>
          <p:cNvSpPr txBox="1"/>
          <p:nvPr/>
        </p:nvSpPr>
        <p:spPr>
          <a:xfrm>
            <a:off x="3567550" y="2523400"/>
            <a:ext cx="1160100" cy="465300"/>
          </a:xfrm>
          <a:prstGeom prst="rect">
            <a:avLst/>
          </a:prstGeom>
          <a:solidFill>
            <a:srgbClr val="78909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lt1"/>
                </a:solidFill>
                <a:latin typeface="Fira Sans Black"/>
                <a:ea typeface="Fira Sans Black"/>
                <a:cs typeface="Fira Sans Black"/>
                <a:sym typeface="Fira Sans Black"/>
              </a:rPr>
              <a:t>SCOUT</a:t>
            </a:r>
            <a:endParaRPr sz="2300">
              <a:solidFill>
                <a:schemeClr val="lt1"/>
              </a:solidFill>
              <a:latin typeface="Fira Sans Black"/>
              <a:ea typeface="Fira Sans Black"/>
              <a:cs typeface="Fira Sans Black"/>
              <a:sym typeface="Fira Sans Black"/>
            </a:endParaRPr>
          </a:p>
        </p:txBody>
      </p:sp>
      <p:sp>
        <p:nvSpPr>
          <p:cNvPr id="542" name="Google Shape;542;p31"/>
          <p:cNvSpPr txBox="1"/>
          <p:nvPr/>
        </p:nvSpPr>
        <p:spPr>
          <a:xfrm>
            <a:off x="256225" y="4725375"/>
            <a:ext cx="30273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rgbClr val="0097A7"/>
                </a:solidFill>
                <a:latin typeface="Roboto"/>
                <a:ea typeface="Roboto"/>
                <a:cs typeface="Roboto"/>
                <a:sym typeface="Roboto"/>
                <a:hlinkClick r:id="rId4">
                  <a:extLst>
                    <a:ext uri="{A12FA001-AC4F-418D-AE19-62706E023703}">
                      <ahyp:hlinkClr val="tx"/>
                    </a:ext>
                  </a:extLst>
                </a:hlinkClick>
              </a:rPr>
              <a:t>https://images.app.goo.gl/NpSxrQ1dUCRv8ygq9</a:t>
            </a:r>
            <a:endParaRPr sz="800">
              <a:solidFill>
                <a:srgbClr val="000000"/>
              </a:solidFill>
              <a:latin typeface="Roboto"/>
              <a:ea typeface="Roboto"/>
              <a:cs typeface="Roboto"/>
              <a:sym typeface="Roboto"/>
            </a:endParaRPr>
          </a:p>
          <a:p>
            <a:pPr indent="0" lvl="0" marL="0" rtl="0" algn="l">
              <a:spcBef>
                <a:spcPts val="0"/>
              </a:spcBef>
              <a:spcAft>
                <a:spcPts val="0"/>
              </a:spcAft>
              <a:buNone/>
            </a:pPr>
            <a:r>
              <a:t/>
            </a:r>
            <a:endParaRPr sz="800">
              <a:solidFill>
                <a:srgbClr val="00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1000"/>
                                        <p:tgtEl>
                                          <p:spTgt spid="54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2"/>
          <p:cNvSpPr/>
          <p:nvPr/>
        </p:nvSpPr>
        <p:spPr>
          <a:xfrm flipH="1">
            <a:off x="4749973" y="2934175"/>
            <a:ext cx="1669485" cy="1557054"/>
          </a:xfrm>
          <a:custGeom>
            <a:rect b="b" l="l" r="r" t="t"/>
            <a:pathLst>
              <a:path extrusionOk="0" h="73637" w="82997">
                <a:moveTo>
                  <a:pt x="12074" y="0"/>
                </a:moveTo>
                <a:lnTo>
                  <a:pt x="11780" y="36"/>
                </a:lnTo>
                <a:lnTo>
                  <a:pt x="11628" y="98"/>
                </a:lnTo>
                <a:lnTo>
                  <a:pt x="11512" y="197"/>
                </a:lnTo>
                <a:lnTo>
                  <a:pt x="11440" y="339"/>
                </a:lnTo>
                <a:lnTo>
                  <a:pt x="11378" y="634"/>
                </a:lnTo>
                <a:lnTo>
                  <a:pt x="11387" y="893"/>
                </a:lnTo>
                <a:lnTo>
                  <a:pt x="11449" y="1652"/>
                </a:lnTo>
                <a:lnTo>
                  <a:pt x="11485" y="2411"/>
                </a:lnTo>
                <a:lnTo>
                  <a:pt x="11485" y="3492"/>
                </a:lnTo>
                <a:lnTo>
                  <a:pt x="11521" y="5662"/>
                </a:lnTo>
                <a:lnTo>
                  <a:pt x="11601" y="7823"/>
                </a:lnTo>
                <a:lnTo>
                  <a:pt x="11753" y="9984"/>
                </a:lnTo>
                <a:lnTo>
                  <a:pt x="11851" y="11064"/>
                </a:lnTo>
                <a:lnTo>
                  <a:pt x="11878" y="11466"/>
                </a:lnTo>
                <a:lnTo>
                  <a:pt x="11833" y="12073"/>
                </a:lnTo>
                <a:lnTo>
                  <a:pt x="11735" y="12457"/>
                </a:lnTo>
                <a:lnTo>
                  <a:pt x="11663" y="12636"/>
                </a:lnTo>
                <a:lnTo>
                  <a:pt x="11154" y="13725"/>
                </a:lnTo>
                <a:lnTo>
                  <a:pt x="10342" y="15342"/>
                </a:lnTo>
                <a:lnTo>
                  <a:pt x="9735" y="16378"/>
                </a:lnTo>
                <a:lnTo>
                  <a:pt x="9404" y="16878"/>
                </a:lnTo>
                <a:lnTo>
                  <a:pt x="8806" y="17735"/>
                </a:lnTo>
                <a:lnTo>
                  <a:pt x="7556" y="19432"/>
                </a:lnTo>
                <a:lnTo>
                  <a:pt x="5627" y="21941"/>
                </a:lnTo>
                <a:lnTo>
                  <a:pt x="4359" y="23620"/>
                </a:lnTo>
                <a:lnTo>
                  <a:pt x="2394" y="26263"/>
                </a:lnTo>
                <a:lnTo>
                  <a:pt x="430" y="28906"/>
                </a:lnTo>
                <a:lnTo>
                  <a:pt x="340" y="29040"/>
                </a:lnTo>
                <a:lnTo>
                  <a:pt x="188" y="29308"/>
                </a:lnTo>
                <a:lnTo>
                  <a:pt x="46" y="29710"/>
                </a:lnTo>
                <a:lnTo>
                  <a:pt x="1" y="30255"/>
                </a:lnTo>
                <a:lnTo>
                  <a:pt x="108" y="30817"/>
                </a:lnTo>
                <a:lnTo>
                  <a:pt x="215" y="31103"/>
                </a:lnTo>
                <a:lnTo>
                  <a:pt x="287" y="31273"/>
                </a:lnTo>
                <a:lnTo>
                  <a:pt x="465" y="31594"/>
                </a:lnTo>
                <a:lnTo>
                  <a:pt x="697" y="31871"/>
                </a:lnTo>
                <a:lnTo>
                  <a:pt x="974" y="32085"/>
                </a:lnTo>
                <a:lnTo>
                  <a:pt x="1144" y="32175"/>
                </a:lnTo>
                <a:lnTo>
                  <a:pt x="1742" y="32451"/>
                </a:lnTo>
                <a:lnTo>
                  <a:pt x="2957" y="32969"/>
                </a:lnTo>
                <a:lnTo>
                  <a:pt x="3582" y="33175"/>
                </a:lnTo>
                <a:lnTo>
                  <a:pt x="4028" y="33327"/>
                </a:lnTo>
                <a:lnTo>
                  <a:pt x="4903" y="33702"/>
                </a:lnTo>
                <a:lnTo>
                  <a:pt x="5725" y="34148"/>
                </a:lnTo>
                <a:lnTo>
                  <a:pt x="6502" y="34675"/>
                </a:lnTo>
                <a:lnTo>
                  <a:pt x="6877" y="34961"/>
                </a:lnTo>
                <a:lnTo>
                  <a:pt x="7145" y="35193"/>
                </a:lnTo>
                <a:lnTo>
                  <a:pt x="7565" y="35702"/>
                </a:lnTo>
                <a:lnTo>
                  <a:pt x="7850" y="36273"/>
                </a:lnTo>
                <a:lnTo>
                  <a:pt x="7993" y="36916"/>
                </a:lnTo>
                <a:lnTo>
                  <a:pt x="8002" y="37256"/>
                </a:lnTo>
                <a:lnTo>
                  <a:pt x="7993" y="37961"/>
                </a:lnTo>
                <a:lnTo>
                  <a:pt x="7922" y="39363"/>
                </a:lnTo>
                <a:lnTo>
                  <a:pt x="7832" y="40051"/>
                </a:lnTo>
                <a:lnTo>
                  <a:pt x="7797" y="40283"/>
                </a:lnTo>
                <a:lnTo>
                  <a:pt x="7779" y="40730"/>
                </a:lnTo>
                <a:lnTo>
                  <a:pt x="7824" y="41149"/>
                </a:lnTo>
                <a:lnTo>
                  <a:pt x="7913" y="41551"/>
                </a:lnTo>
                <a:lnTo>
                  <a:pt x="8065" y="41917"/>
                </a:lnTo>
                <a:lnTo>
                  <a:pt x="8261" y="42265"/>
                </a:lnTo>
                <a:lnTo>
                  <a:pt x="8511" y="42596"/>
                </a:lnTo>
                <a:lnTo>
                  <a:pt x="8815" y="42891"/>
                </a:lnTo>
                <a:lnTo>
                  <a:pt x="8993" y="43033"/>
                </a:lnTo>
                <a:lnTo>
                  <a:pt x="9154" y="43167"/>
                </a:lnTo>
                <a:lnTo>
                  <a:pt x="9440" y="43444"/>
                </a:lnTo>
                <a:lnTo>
                  <a:pt x="9663" y="43730"/>
                </a:lnTo>
                <a:lnTo>
                  <a:pt x="9833" y="44034"/>
                </a:lnTo>
                <a:lnTo>
                  <a:pt x="9931" y="44355"/>
                </a:lnTo>
                <a:lnTo>
                  <a:pt x="9976" y="44694"/>
                </a:lnTo>
                <a:lnTo>
                  <a:pt x="9958" y="45052"/>
                </a:lnTo>
                <a:lnTo>
                  <a:pt x="9869" y="45427"/>
                </a:lnTo>
                <a:lnTo>
                  <a:pt x="9797" y="45623"/>
                </a:lnTo>
                <a:lnTo>
                  <a:pt x="9735" y="45829"/>
                </a:lnTo>
                <a:lnTo>
                  <a:pt x="9690" y="46221"/>
                </a:lnTo>
                <a:lnTo>
                  <a:pt x="9735" y="46605"/>
                </a:lnTo>
                <a:lnTo>
                  <a:pt x="9869" y="46980"/>
                </a:lnTo>
                <a:lnTo>
                  <a:pt x="9958" y="47168"/>
                </a:lnTo>
                <a:lnTo>
                  <a:pt x="10119" y="47445"/>
                </a:lnTo>
                <a:lnTo>
                  <a:pt x="10494" y="47936"/>
                </a:lnTo>
                <a:lnTo>
                  <a:pt x="10922" y="48365"/>
                </a:lnTo>
                <a:lnTo>
                  <a:pt x="11404" y="48766"/>
                </a:lnTo>
                <a:lnTo>
                  <a:pt x="11663" y="48954"/>
                </a:lnTo>
                <a:lnTo>
                  <a:pt x="12235" y="49383"/>
                </a:lnTo>
                <a:lnTo>
                  <a:pt x="13360" y="50293"/>
                </a:lnTo>
                <a:lnTo>
                  <a:pt x="13905" y="50767"/>
                </a:lnTo>
                <a:lnTo>
                  <a:pt x="14075" y="50919"/>
                </a:lnTo>
                <a:lnTo>
                  <a:pt x="14369" y="51276"/>
                </a:lnTo>
                <a:lnTo>
                  <a:pt x="14601" y="51678"/>
                </a:lnTo>
                <a:lnTo>
                  <a:pt x="14762" y="52106"/>
                </a:lnTo>
                <a:lnTo>
                  <a:pt x="14807" y="52338"/>
                </a:lnTo>
                <a:lnTo>
                  <a:pt x="14994" y="53356"/>
                </a:lnTo>
                <a:lnTo>
                  <a:pt x="15271" y="54892"/>
                </a:lnTo>
                <a:lnTo>
                  <a:pt x="15396" y="55919"/>
                </a:lnTo>
                <a:lnTo>
                  <a:pt x="15423" y="56446"/>
                </a:lnTo>
                <a:lnTo>
                  <a:pt x="15459" y="56955"/>
                </a:lnTo>
                <a:lnTo>
                  <a:pt x="15610" y="57839"/>
                </a:lnTo>
                <a:lnTo>
                  <a:pt x="15869" y="58554"/>
                </a:lnTo>
                <a:lnTo>
                  <a:pt x="16245" y="59143"/>
                </a:lnTo>
                <a:lnTo>
                  <a:pt x="16736" y="59607"/>
                </a:lnTo>
                <a:lnTo>
                  <a:pt x="17325" y="59965"/>
                </a:lnTo>
                <a:lnTo>
                  <a:pt x="18031" y="60233"/>
                </a:lnTo>
                <a:lnTo>
                  <a:pt x="18843" y="60429"/>
                </a:lnTo>
                <a:lnTo>
                  <a:pt x="19299" y="60500"/>
                </a:lnTo>
                <a:lnTo>
                  <a:pt x="19343" y="60509"/>
                </a:lnTo>
                <a:lnTo>
                  <a:pt x="19379" y="60509"/>
                </a:lnTo>
                <a:lnTo>
                  <a:pt x="21344" y="60536"/>
                </a:lnTo>
                <a:lnTo>
                  <a:pt x="25282" y="60608"/>
                </a:lnTo>
                <a:lnTo>
                  <a:pt x="27246" y="60599"/>
                </a:lnTo>
                <a:lnTo>
                  <a:pt x="28059" y="60608"/>
                </a:lnTo>
                <a:lnTo>
                  <a:pt x="29255" y="60688"/>
                </a:lnTo>
                <a:lnTo>
                  <a:pt x="30050" y="60804"/>
                </a:lnTo>
                <a:lnTo>
                  <a:pt x="30443" y="60884"/>
                </a:lnTo>
                <a:lnTo>
                  <a:pt x="30997" y="61027"/>
                </a:lnTo>
                <a:lnTo>
                  <a:pt x="31792" y="61313"/>
                </a:lnTo>
                <a:lnTo>
                  <a:pt x="32292" y="61554"/>
                </a:lnTo>
                <a:lnTo>
                  <a:pt x="32765" y="61840"/>
                </a:lnTo>
                <a:lnTo>
                  <a:pt x="33203" y="62179"/>
                </a:lnTo>
                <a:lnTo>
                  <a:pt x="33595" y="62572"/>
                </a:lnTo>
                <a:lnTo>
                  <a:pt x="33953" y="63019"/>
                </a:lnTo>
                <a:lnTo>
                  <a:pt x="34113" y="63269"/>
                </a:lnTo>
                <a:lnTo>
                  <a:pt x="34712" y="64251"/>
                </a:lnTo>
                <a:lnTo>
                  <a:pt x="35533" y="65751"/>
                </a:lnTo>
                <a:lnTo>
                  <a:pt x="36015" y="66778"/>
                </a:lnTo>
                <a:lnTo>
                  <a:pt x="36426" y="67832"/>
                </a:lnTo>
                <a:lnTo>
                  <a:pt x="36766" y="68912"/>
                </a:lnTo>
                <a:lnTo>
                  <a:pt x="36998" y="70029"/>
                </a:lnTo>
                <a:lnTo>
                  <a:pt x="37132" y="71181"/>
                </a:lnTo>
                <a:lnTo>
                  <a:pt x="37141" y="71779"/>
                </a:lnTo>
                <a:lnTo>
                  <a:pt x="37150" y="72038"/>
                </a:lnTo>
                <a:lnTo>
                  <a:pt x="37221" y="72413"/>
                </a:lnTo>
                <a:lnTo>
                  <a:pt x="37355" y="72583"/>
                </a:lnTo>
                <a:lnTo>
                  <a:pt x="37480" y="72672"/>
                </a:lnTo>
                <a:lnTo>
                  <a:pt x="37748" y="72752"/>
                </a:lnTo>
                <a:lnTo>
                  <a:pt x="38007" y="72797"/>
                </a:lnTo>
                <a:lnTo>
                  <a:pt x="38819" y="72886"/>
                </a:lnTo>
                <a:lnTo>
                  <a:pt x="40463" y="72993"/>
                </a:lnTo>
                <a:lnTo>
                  <a:pt x="41284" y="73011"/>
                </a:lnTo>
                <a:lnTo>
                  <a:pt x="42222" y="73020"/>
                </a:lnTo>
                <a:lnTo>
                  <a:pt x="44115" y="72984"/>
                </a:lnTo>
                <a:lnTo>
                  <a:pt x="45053" y="72984"/>
                </a:lnTo>
                <a:lnTo>
                  <a:pt x="48553" y="73038"/>
                </a:lnTo>
                <a:lnTo>
                  <a:pt x="52045" y="73109"/>
                </a:lnTo>
                <a:lnTo>
                  <a:pt x="57385" y="73172"/>
                </a:lnTo>
                <a:lnTo>
                  <a:pt x="62725" y="73288"/>
                </a:lnTo>
                <a:lnTo>
                  <a:pt x="65190" y="73395"/>
                </a:lnTo>
                <a:lnTo>
                  <a:pt x="68878" y="73610"/>
                </a:lnTo>
                <a:lnTo>
                  <a:pt x="70726" y="73636"/>
                </a:lnTo>
                <a:lnTo>
                  <a:pt x="71968" y="73610"/>
                </a:lnTo>
                <a:lnTo>
                  <a:pt x="72584" y="73574"/>
                </a:lnTo>
                <a:lnTo>
                  <a:pt x="73262" y="73556"/>
                </a:lnTo>
                <a:lnTo>
                  <a:pt x="74021" y="73565"/>
                </a:lnTo>
                <a:lnTo>
                  <a:pt x="74066" y="72958"/>
                </a:lnTo>
                <a:lnTo>
                  <a:pt x="74066" y="72368"/>
                </a:lnTo>
                <a:lnTo>
                  <a:pt x="74004" y="71556"/>
                </a:lnTo>
                <a:lnTo>
                  <a:pt x="73905" y="69913"/>
                </a:lnTo>
                <a:lnTo>
                  <a:pt x="73852" y="68269"/>
                </a:lnTo>
                <a:lnTo>
                  <a:pt x="73870" y="66626"/>
                </a:lnTo>
                <a:lnTo>
                  <a:pt x="73914" y="65805"/>
                </a:lnTo>
                <a:lnTo>
                  <a:pt x="73968" y="64903"/>
                </a:lnTo>
                <a:lnTo>
                  <a:pt x="74066" y="63099"/>
                </a:lnTo>
                <a:lnTo>
                  <a:pt x="74057" y="62197"/>
                </a:lnTo>
                <a:lnTo>
                  <a:pt x="74048" y="61492"/>
                </a:lnTo>
                <a:lnTo>
                  <a:pt x="74057" y="60081"/>
                </a:lnTo>
                <a:lnTo>
                  <a:pt x="74155" y="57982"/>
                </a:lnTo>
                <a:lnTo>
                  <a:pt x="74396" y="55187"/>
                </a:lnTo>
                <a:lnTo>
                  <a:pt x="74709" y="52392"/>
                </a:lnTo>
                <a:lnTo>
                  <a:pt x="74870" y="50999"/>
                </a:lnTo>
                <a:lnTo>
                  <a:pt x="74995" y="50026"/>
                </a:lnTo>
                <a:lnTo>
                  <a:pt x="75289" y="48088"/>
                </a:lnTo>
                <a:lnTo>
                  <a:pt x="75647" y="46150"/>
                </a:lnTo>
                <a:lnTo>
                  <a:pt x="76040" y="44221"/>
                </a:lnTo>
                <a:lnTo>
                  <a:pt x="76254" y="43266"/>
                </a:lnTo>
                <a:lnTo>
                  <a:pt x="77227" y="39042"/>
                </a:lnTo>
                <a:lnTo>
                  <a:pt x="79245" y="30612"/>
                </a:lnTo>
                <a:lnTo>
                  <a:pt x="80255" y="26397"/>
                </a:lnTo>
                <a:lnTo>
                  <a:pt x="81022" y="23316"/>
                </a:lnTo>
                <a:lnTo>
                  <a:pt x="81737" y="20235"/>
                </a:lnTo>
                <a:lnTo>
                  <a:pt x="81924" y="19253"/>
                </a:lnTo>
                <a:lnTo>
                  <a:pt x="82201" y="17262"/>
                </a:lnTo>
                <a:lnTo>
                  <a:pt x="82344" y="16270"/>
                </a:lnTo>
                <a:lnTo>
                  <a:pt x="82576" y="14797"/>
                </a:lnTo>
                <a:lnTo>
                  <a:pt x="82826" y="12582"/>
                </a:lnTo>
                <a:lnTo>
                  <a:pt x="82942" y="11109"/>
                </a:lnTo>
                <a:lnTo>
                  <a:pt x="82996" y="9635"/>
                </a:lnTo>
                <a:lnTo>
                  <a:pt x="82978" y="8153"/>
                </a:lnTo>
                <a:lnTo>
                  <a:pt x="82898" y="6671"/>
                </a:lnTo>
                <a:lnTo>
                  <a:pt x="82728" y="5188"/>
                </a:lnTo>
                <a:lnTo>
                  <a:pt x="82612" y="4447"/>
                </a:lnTo>
                <a:lnTo>
                  <a:pt x="82478" y="3697"/>
                </a:lnTo>
                <a:lnTo>
                  <a:pt x="82166" y="2206"/>
                </a:lnTo>
                <a:lnTo>
                  <a:pt x="81978" y="1474"/>
                </a:lnTo>
                <a:lnTo>
                  <a:pt x="81942" y="1331"/>
                </a:lnTo>
                <a:lnTo>
                  <a:pt x="81817" y="1098"/>
                </a:lnTo>
                <a:lnTo>
                  <a:pt x="81665" y="911"/>
                </a:lnTo>
                <a:lnTo>
                  <a:pt x="81478" y="768"/>
                </a:lnTo>
                <a:lnTo>
                  <a:pt x="81273" y="679"/>
                </a:lnTo>
                <a:lnTo>
                  <a:pt x="81049" y="643"/>
                </a:lnTo>
                <a:lnTo>
                  <a:pt x="80826" y="670"/>
                </a:lnTo>
                <a:lnTo>
                  <a:pt x="80612" y="759"/>
                </a:lnTo>
                <a:lnTo>
                  <a:pt x="80505" y="831"/>
                </a:lnTo>
                <a:lnTo>
                  <a:pt x="80121" y="1107"/>
                </a:lnTo>
                <a:lnTo>
                  <a:pt x="79308" y="1536"/>
                </a:lnTo>
                <a:lnTo>
                  <a:pt x="78460" y="1875"/>
                </a:lnTo>
                <a:lnTo>
                  <a:pt x="77576" y="2152"/>
                </a:lnTo>
                <a:lnTo>
                  <a:pt x="77138" y="2277"/>
                </a:lnTo>
                <a:lnTo>
                  <a:pt x="76174" y="2545"/>
                </a:lnTo>
                <a:lnTo>
                  <a:pt x="74745" y="2992"/>
                </a:lnTo>
                <a:lnTo>
                  <a:pt x="73816" y="3376"/>
                </a:lnTo>
                <a:lnTo>
                  <a:pt x="73370" y="3617"/>
                </a:lnTo>
                <a:lnTo>
                  <a:pt x="73057" y="3795"/>
                </a:lnTo>
                <a:lnTo>
                  <a:pt x="72405" y="4099"/>
                </a:lnTo>
                <a:lnTo>
                  <a:pt x="71726" y="4322"/>
                </a:lnTo>
                <a:lnTo>
                  <a:pt x="71012" y="4438"/>
                </a:lnTo>
                <a:lnTo>
                  <a:pt x="70637" y="4447"/>
                </a:lnTo>
                <a:lnTo>
                  <a:pt x="70485" y="4447"/>
                </a:lnTo>
                <a:lnTo>
                  <a:pt x="70173" y="4510"/>
                </a:lnTo>
                <a:lnTo>
                  <a:pt x="69708" y="4653"/>
                </a:lnTo>
                <a:lnTo>
                  <a:pt x="69405" y="4751"/>
                </a:lnTo>
                <a:lnTo>
                  <a:pt x="68985" y="4894"/>
                </a:lnTo>
                <a:lnTo>
                  <a:pt x="68154" y="5188"/>
                </a:lnTo>
                <a:lnTo>
                  <a:pt x="67726" y="5304"/>
                </a:lnTo>
                <a:lnTo>
                  <a:pt x="66922" y="5474"/>
                </a:lnTo>
                <a:lnTo>
                  <a:pt x="65297" y="5697"/>
                </a:lnTo>
                <a:lnTo>
                  <a:pt x="62841" y="5876"/>
                </a:lnTo>
                <a:lnTo>
                  <a:pt x="61207" y="5983"/>
                </a:lnTo>
                <a:lnTo>
                  <a:pt x="59858" y="6055"/>
                </a:lnTo>
                <a:lnTo>
                  <a:pt x="57840" y="6081"/>
                </a:lnTo>
                <a:lnTo>
                  <a:pt x="56501" y="6162"/>
                </a:lnTo>
                <a:lnTo>
                  <a:pt x="55840" y="6242"/>
                </a:lnTo>
                <a:lnTo>
                  <a:pt x="55161" y="6331"/>
                </a:lnTo>
                <a:lnTo>
                  <a:pt x="53804" y="6439"/>
                </a:lnTo>
                <a:lnTo>
                  <a:pt x="51759" y="6537"/>
                </a:lnTo>
                <a:lnTo>
                  <a:pt x="50402" y="6617"/>
                </a:lnTo>
                <a:lnTo>
                  <a:pt x="49473" y="6680"/>
                </a:lnTo>
                <a:lnTo>
                  <a:pt x="47607" y="6760"/>
                </a:lnTo>
                <a:lnTo>
                  <a:pt x="45740" y="6769"/>
                </a:lnTo>
                <a:lnTo>
                  <a:pt x="43874" y="6706"/>
                </a:lnTo>
                <a:lnTo>
                  <a:pt x="42945" y="6635"/>
                </a:lnTo>
                <a:lnTo>
                  <a:pt x="41463" y="6528"/>
                </a:lnTo>
                <a:lnTo>
                  <a:pt x="38498" y="6394"/>
                </a:lnTo>
                <a:lnTo>
                  <a:pt x="37016" y="6305"/>
                </a:lnTo>
                <a:lnTo>
                  <a:pt x="35935" y="6215"/>
                </a:lnTo>
                <a:lnTo>
                  <a:pt x="33774" y="5992"/>
                </a:lnTo>
                <a:lnTo>
                  <a:pt x="32702" y="5858"/>
                </a:lnTo>
                <a:lnTo>
                  <a:pt x="31211" y="5644"/>
                </a:lnTo>
                <a:lnTo>
                  <a:pt x="28237" y="5179"/>
                </a:lnTo>
                <a:lnTo>
                  <a:pt x="26764" y="4920"/>
                </a:lnTo>
                <a:lnTo>
                  <a:pt x="25666" y="4724"/>
                </a:lnTo>
                <a:lnTo>
                  <a:pt x="23478" y="4322"/>
                </a:lnTo>
                <a:lnTo>
                  <a:pt x="21861" y="3956"/>
                </a:lnTo>
                <a:lnTo>
                  <a:pt x="20790" y="3652"/>
                </a:lnTo>
                <a:lnTo>
                  <a:pt x="19736" y="3295"/>
                </a:lnTo>
                <a:lnTo>
                  <a:pt x="18709" y="2867"/>
                </a:lnTo>
                <a:lnTo>
                  <a:pt x="18200" y="2617"/>
                </a:lnTo>
                <a:lnTo>
                  <a:pt x="16941" y="1991"/>
                </a:lnTo>
                <a:lnTo>
                  <a:pt x="14387" y="831"/>
                </a:lnTo>
                <a:lnTo>
                  <a:pt x="13101" y="250"/>
                </a:lnTo>
                <a:lnTo>
                  <a:pt x="12923" y="179"/>
                </a:lnTo>
                <a:lnTo>
                  <a:pt x="12539" y="63"/>
                </a:lnTo>
                <a:lnTo>
                  <a:pt x="12342" y="36"/>
                </a:lnTo>
                <a:lnTo>
                  <a:pt x="120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2"/>
          <p:cNvSpPr/>
          <p:nvPr/>
        </p:nvSpPr>
        <p:spPr>
          <a:xfrm flipH="1">
            <a:off x="4854999" y="2869796"/>
            <a:ext cx="1744804" cy="1557054"/>
          </a:xfrm>
          <a:custGeom>
            <a:rect b="b" l="l" r="r" t="t"/>
            <a:pathLst>
              <a:path extrusionOk="0" h="73637" w="82997">
                <a:moveTo>
                  <a:pt x="12074" y="0"/>
                </a:moveTo>
                <a:lnTo>
                  <a:pt x="11780" y="36"/>
                </a:lnTo>
                <a:lnTo>
                  <a:pt x="11628" y="98"/>
                </a:lnTo>
                <a:lnTo>
                  <a:pt x="11512" y="197"/>
                </a:lnTo>
                <a:lnTo>
                  <a:pt x="11440" y="339"/>
                </a:lnTo>
                <a:lnTo>
                  <a:pt x="11378" y="634"/>
                </a:lnTo>
                <a:lnTo>
                  <a:pt x="11387" y="893"/>
                </a:lnTo>
                <a:lnTo>
                  <a:pt x="11449" y="1652"/>
                </a:lnTo>
                <a:lnTo>
                  <a:pt x="11485" y="2411"/>
                </a:lnTo>
                <a:lnTo>
                  <a:pt x="11485" y="3492"/>
                </a:lnTo>
                <a:lnTo>
                  <a:pt x="11521" y="5662"/>
                </a:lnTo>
                <a:lnTo>
                  <a:pt x="11601" y="7823"/>
                </a:lnTo>
                <a:lnTo>
                  <a:pt x="11753" y="9984"/>
                </a:lnTo>
                <a:lnTo>
                  <a:pt x="11851" y="11064"/>
                </a:lnTo>
                <a:lnTo>
                  <a:pt x="11878" y="11466"/>
                </a:lnTo>
                <a:lnTo>
                  <a:pt x="11833" y="12073"/>
                </a:lnTo>
                <a:lnTo>
                  <a:pt x="11735" y="12457"/>
                </a:lnTo>
                <a:lnTo>
                  <a:pt x="11663" y="12636"/>
                </a:lnTo>
                <a:lnTo>
                  <a:pt x="11154" y="13725"/>
                </a:lnTo>
                <a:lnTo>
                  <a:pt x="10342" y="15342"/>
                </a:lnTo>
                <a:lnTo>
                  <a:pt x="9735" y="16378"/>
                </a:lnTo>
                <a:lnTo>
                  <a:pt x="9404" y="16878"/>
                </a:lnTo>
                <a:lnTo>
                  <a:pt x="8806" y="17735"/>
                </a:lnTo>
                <a:lnTo>
                  <a:pt x="7556" y="19432"/>
                </a:lnTo>
                <a:lnTo>
                  <a:pt x="5627" y="21941"/>
                </a:lnTo>
                <a:lnTo>
                  <a:pt x="4359" y="23620"/>
                </a:lnTo>
                <a:lnTo>
                  <a:pt x="2394" y="26263"/>
                </a:lnTo>
                <a:lnTo>
                  <a:pt x="430" y="28906"/>
                </a:lnTo>
                <a:lnTo>
                  <a:pt x="340" y="29040"/>
                </a:lnTo>
                <a:lnTo>
                  <a:pt x="188" y="29308"/>
                </a:lnTo>
                <a:lnTo>
                  <a:pt x="46" y="29710"/>
                </a:lnTo>
                <a:lnTo>
                  <a:pt x="1" y="30255"/>
                </a:lnTo>
                <a:lnTo>
                  <a:pt x="108" y="30817"/>
                </a:lnTo>
                <a:lnTo>
                  <a:pt x="215" y="31103"/>
                </a:lnTo>
                <a:lnTo>
                  <a:pt x="287" y="31273"/>
                </a:lnTo>
                <a:lnTo>
                  <a:pt x="465" y="31594"/>
                </a:lnTo>
                <a:lnTo>
                  <a:pt x="697" y="31871"/>
                </a:lnTo>
                <a:lnTo>
                  <a:pt x="974" y="32085"/>
                </a:lnTo>
                <a:lnTo>
                  <a:pt x="1144" y="32175"/>
                </a:lnTo>
                <a:lnTo>
                  <a:pt x="1742" y="32451"/>
                </a:lnTo>
                <a:lnTo>
                  <a:pt x="2957" y="32969"/>
                </a:lnTo>
                <a:lnTo>
                  <a:pt x="3582" y="33175"/>
                </a:lnTo>
                <a:lnTo>
                  <a:pt x="4028" y="33327"/>
                </a:lnTo>
                <a:lnTo>
                  <a:pt x="4903" y="33702"/>
                </a:lnTo>
                <a:lnTo>
                  <a:pt x="5725" y="34148"/>
                </a:lnTo>
                <a:lnTo>
                  <a:pt x="6502" y="34675"/>
                </a:lnTo>
                <a:lnTo>
                  <a:pt x="6877" y="34961"/>
                </a:lnTo>
                <a:lnTo>
                  <a:pt x="7145" y="35193"/>
                </a:lnTo>
                <a:lnTo>
                  <a:pt x="7565" y="35702"/>
                </a:lnTo>
                <a:lnTo>
                  <a:pt x="7850" y="36273"/>
                </a:lnTo>
                <a:lnTo>
                  <a:pt x="7993" y="36916"/>
                </a:lnTo>
                <a:lnTo>
                  <a:pt x="8002" y="37256"/>
                </a:lnTo>
                <a:lnTo>
                  <a:pt x="7993" y="37961"/>
                </a:lnTo>
                <a:lnTo>
                  <a:pt x="7922" y="39363"/>
                </a:lnTo>
                <a:lnTo>
                  <a:pt x="7832" y="40051"/>
                </a:lnTo>
                <a:lnTo>
                  <a:pt x="7797" y="40283"/>
                </a:lnTo>
                <a:lnTo>
                  <a:pt x="7779" y="40730"/>
                </a:lnTo>
                <a:lnTo>
                  <a:pt x="7824" y="41149"/>
                </a:lnTo>
                <a:lnTo>
                  <a:pt x="7913" y="41551"/>
                </a:lnTo>
                <a:lnTo>
                  <a:pt x="8065" y="41917"/>
                </a:lnTo>
                <a:lnTo>
                  <a:pt x="8261" y="42265"/>
                </a:lnTo>
                <a:lnTo>
                  <a:pt x="8511" y="42596"/>
                </a:lnTo>
                <a:lnTo>
                  <a:pt x="8815" y="42891"/>
                </a:lnTo>
                <a:lnTo>
                  <a:pt x="8993" y="43033"/>
                </a:lnTo>
                <a:lnTo>
                  <a:pt x="9154" y="43167"/>
                </a:lnTo>
                <a:lnTo>
                  <a:pt x="9440" y="43444"/>
                </a:lnTo>
                <a:lnTo>
                  <a:pt x="9663" y="43730"/>
                </a:lnTo>
                <a:lnTo>
                  <a:pt x="9833" y="44034"/>
                </a:lnTo>
                <a:lnTo>
                  <a:pt x="9931" y="44355"/>
                </a:lnTo>
                <a:lnTo>
                  <a:pt x="9976" y="44694"/>
                </a:lnTo>
                <a:lnTo>
                  <a:pt x="9958" y="45052"/>
                </a:lnTo>
                <a:lnTo>
                  <a:pt x="9869" y="45427"/>
                </a:lnTo>
                <a:lnTo>
                  <a:pt x="9797" y="45623"/>
                </a:lnTo>
                <a:lnTo>
                  <a:pt x="9735" y="45829"/>
                </a:lnTo>
                <a:lnTo>
                  <a:pt x="9690" y="46221"/>
                </a:lnTo>
                <a:lnTo>
                  <a:pt x="9735" y="46605"/>
                </a:lnTo>
                <a:lnTo>
                  <a:pt x="9869" y="46980"/>
                </a:lnTo>
                <a:lnTo>
                  <a:pt x="9958" y="47168"/>
                </a:lnTo>
                <a:lnTo>
                  <a:pt x="10119" y="47445"/>
                </a:lnTo>
                <a:lnTo>
                  <a:pt x="10494" y="47936"/>
                </a:lnTo>
                <a:lnTo>
                  <a:pt x="10922" y="48365"/>
                </a:lnTo>
                <a:lnTo>
                  <a:pt x="11404" y="48766"/>
                </a:lnTo>
                <a:lnTo>
                  <a:pt x="11663" y="48954"/>
                </a:lnTo>
                <a:lnTo>
                  <a:pt x="12235" y="49383"/>
                </a:lnTo>
                <a:lnTo>
                  <a:pt x="13360" y="50293"/>
                </a:lnTo>
                <a:lnTo>
                  <a:pt x="13905" y="50767"/>
                </a:lnTo>
                <a:lnTo>
                  <a:pt x="14075" y="50919"/>
                </a:lnTo>
                <a:lnTo>
                  <a:pt x="14369" y="51276"/>
                </a:lnTo>
                <a:lnTo>
                  <a:pt x="14601" y="51678"/>
                </a:lnTo>
                <a:lnTo>
                  <a:pt x="14762" y="52106"/>
                </a:lnTo>
                <a:lnTo>
                  <a:pt x="14807" y="52338"/>
                </a:lnTo>
                <a:lnTo>
                  <a:pt x="14994" y="53356"/>
                </a:lnTo>
                <a:lnTo>
                  <a:pt x="15271" y="54892"/>
                </a:lnTo>
                <a:lnTo>
                  <a:pt x="15396" y="55919"/>
                </a:lnTo>
                <a:lnTo>
                  <a:pt x="15423" y="56446"/>
                </a:lnTo>
                <a:lnTo>
                  <a:pt x="15459" y="56955"/>
                </a:lnTo>
                <a:lnTo>
                  <a:pt x="15610" y="57839"/>
                </a:lnTo>
                <a:lnTo>
                  <a:pt x="15869" y="58554"/>
                </a:lnTo>
                <a:lnTo>
                  <a:pt x="16245" y="59143"/>
                </a:lnTo>
                <a:lnTo>
                  <a:pt x="16736" y="59607"/>
                </a:lnTo>
                <a:lnTo>
                  <a:pt x="17325" y="59965"/>
                </a:lnTo>
                <a:lnTo>
                  <a:pt x="18031" y="60233"/>
                </a:lnTo>
                <a:lnTo>
                  <a:pt x="18843" y="60429"/>
                </a:lnTo>
                <a:lnTo>
                  <a:pt x="19299" y="60500"/>
                </a:lnTo>
                <a:lnTo>
                  <a:pt x="19343" y="60509"/>
                </a:lnTo>
                <a:lnTo>
                  <a:pt x="19379" y="60509"/>
                </a:lnTo>
                <a:lnTo>
                  <a:pt x="21344" y="60536"/>
                </a:lnTo>
                <a:lnTo>
                  <a:pt x="25282" y="60608"/>
                </a:lnTo>
                <a:lnTo>
                  <a:pt x="27246" y="60599"/>
                </a:lnTo>
                <a:lnTo>
                  <a:pt x="28059" y="60608"/>
                </a:lnTo>
                <a:lnTo>
                  <a:pt x="29255" y="60688"/>
                </a:lnTo>
                <a:lnTo>
                  <a:pt x="30050" y="60804"/>
                </a:lnTo>
                <a:lnTo>
                  <a:pt x="30443" y="60884"/>
                </a:lnTo>
                <a:lnTo>
                  <a:pt x="30997" y="61027"/>
                </a:lnTo>
                <a:lnTo>
                  <a:pt x="31792" y="61313"/>
                </a:lnTo>
                <a:lnTo>
                  <a:pt x="32292" y="61554"/>
                </a:lnTo>
                <a:lnTo>
                  <a:pt x="32765" y="61840"/>
                </a:lnTo>
                <a:lnTo>
                  <a:pt x="33203" y="62179"/>
                </a:lnTo>
                <a:lnTo>
                  <a:pt x="33595" y="62572"/>
                </a:lnTo>
                <a:lnTo>
                  <a:pt x="33953" y="63019"/>
                </a:lnTo>
                <a:lnTo>
                  <a:pt x="34113" y="63269"/>
                </a:lnTo>
                <a:lnTo>
                  <a:pt x="34712" y="64251"/>
                </a:lnTo>
                <a:lnTo>
                  <a:pt x="35533" y="65751"/>
                </a:lnTo>
                <a:lnTo>
                  <a:pt x="36015" y="66778"/>
                </a:lnTo>
                <a:lnTo>
                  <a:pt x="36426" y="67832"/>
                </a:lnTo>
                <a:lnTo>
                  <a:pt x="36766" y="68912"/>
                </a:lnTo>
                <a:lnTo>
                  <a:pt x="36998" y="70029"/>
                </a:lnTo>
                <a:lnTo>
                  <a:pt x="37132" y="71181"/>
                </a:lnTo>
                <a:lnTo>
                  <a:pt x="37141" y="71779"/>
                </a:lnTo>
                <a:lnTo>
                  <a:pt x="37150" y="72038"/>
                </a:lnTo>
                <a:lnTo>
                  <a:pt x="37221" y="72413"/>
                </a:lnTo>
                <a:lnTo>
                  <a:pt x="37355" y="72583"/>
                </a:lnTo>
                <a:lnTo>
                  <a:pt x="37480" y="72672"/>
                </a:lnTo>
                <a:lnTo>
                  <a:pt x="37748" y="72752"/>
                </a:lnTo>
                <a:lnTo>
                  <a:pt x="38007" y="72797"/>
                </a:lnTo>
                <a:lnTo>
                  <a:pt x="38819" y="72886"/>
                </a:lnTo>
                <a:lnTo>
                  <a:pt x="40463" y="72993"/>
                </a:lnTo>
                <a:lnTo>
                  <a:pt x="41284" y="73011"/>
                </a:lnTo>
                <a:lnTo>
                  <a:pt x="42222" y="73020"/>
                </a:lnTo>
                <a:lnTo>
                  <a:pt x="44115" y="72984"/>
                </a:lnTo>
                <a:lnTo>
                  <a:pt x="45053" y="72984"/>
                </a:lnTo>
                <a:lnTo>
                  <a:pt x="48553" y="73038"/>
                </a:lnTo>
                <a:lnTo>
                  <a:pt x="52045" y="73109"/>
                </a:lnTo>
                <a:lnTo>
                  <a:pt x="57385" y="73172"/>
                </a:lnTo>
                <a:lnTo>
                  <a:pt x="62725" y="73288"/>
                </a:lnTo>
                <a:lnTo>
                  <a:pt x="65190" y="73395"/>
                </a:lnTo>
                <a:lnTo>
                  <a:pt x="68878" y="73610"/>
                </a:lnTo>
                <a:lnTo>
                  <a:pt x="70726" y="73636"/>
                </a:lnTo>
                <a:lnTo>
                  <a:pt x="71968" y="73610"/>
                </a:lnTo>
                <a:lnTo>
                  <a:pt x="72584" y="73574"/>
                </a:lnTo>
                <a:lnTo>
                  <a:pt x="73262" y="73556"/>
                </a:lnTo>
                <a:lnTo>
                  <a:pt x="74021" y="73565"/>
                </a:lnTo>
                <a:lnTo>
                  <a:pt x="74066" y="72958"/>
                </a:lnTo>
                <a:lnTo>
                  <a:pt x="74066" y="72368"/>
                </a:lnTo>
                <a:lnTo>
                  <a:pt x="74004" y="71556"/>
                </a:lnTo>
                <a:lnTo>
                  <a:pt x="73905" y="69913"/>
                </a:lnTo>
                <a:lnTo>
                  <a:pt x="73852" y="68269"/>
                </a:lnTo>
                <a:lnTo>
                  <a:pt x="73870" y="66626"/>
                </a:lnTo>
                <a:lnTo>
                  <a:pt x="73914" y="65805"/>
                </a:lnTo>
                <a:lnTo>
                  <a:pt x="73968" y="64903"/>
                </a:lnTo>
                <a:lnTo>
                  <a:pt x="74066" y="63099"/>
                </a:lnTo>
                <a:lnTo>
                  <a:pt x="74057" y="62197"/>
                </a:lnTo>
                <a:lnTo>
                  <a:pt x="74048" y="61492"/>
                </a:lnTo>
                <a:lnTo>
                  <a:pt x="74057" y="60081"/>
                </a:lnTo>
                <a:lnTo>
                  <a:pt x="74155" y="57982"/>
                </a:lnTo>
                <a:lnTo>
                  <a:pt x="74396" y="55187"/>
                </a:lnTo>
                <a:lnTo>
                  <a:pt x="74709" y="52392"/>
                </a:lnTo>
                <a:lnTo>
                  <a:pt x="74870" y="50999"/>
                </a:lnTo>
                <a:lnTo>
                  <a:pt x="74995" y="50026"/>
                </a:lnTo>
                <a:lnTo>
                  <a:pt x="75289" y="48088"/>
                </a:lnTo>
                <a:lnTo>
                  <a:pt x="75647" y="46150"/>
                </a:lnTo>
                <a:lnTo>
                  <a:pt x="76040" y="44221"/>
                </a:lnTo>
                <a:lnTo>
                  <a:pt x="76254" y="43266"/>
                </a:lnTo>
                <a:lnTo>
                  <a:pt x="77227" y="39042"/>
                </a:lnTo>
                <a:lnTo>
                  <a:pt x="79245" y="30612"/>
                </a:lnTo>
                <a:lnTo>
                  <a:pt x="80255" y="26397"/>
                </a:lnTo>
                <a:lnTo>
                  <a:pt x="81022" y="23316"/>
                </a:lnTo>
                <a:lnTo>
                  <a:pt x="81737" y="20235"/>
                </a:lnTo>
                <a:lnTo>
                  <a:pt x="81924" y="19253"/>
                </a:lnTo>
                <a:lnTo>
                  <a:pt x="82201" y="17262"/>
                </a:lnTo>
                <a:lnTo>
                  <a:pt x="82344" y="16270"/>
                </a:lnTo>
                <a:lnTo>
                  <a:pt x="82576" y="14797"/>
                </a:lnTo>
                <a:lnTo>
                  <a:pt x="82826" y="12582"/>
                </a:lnTo>
                <a:lnTo>
                  <a:pt x="82942" y="11109"/>
                </a:lnTo>
                <a:lnTo>
                  <a:pt x="82996" y="9635"/>
                </a:lnTo>
                <a:lnTo>
                  <a:pt x="82978" y="8153"/>
                </a:lnTo>
                <a:lnTo>
                  <a:pt x="82898" y="6671"/>
                </a:lnTo>
                <a:lnTo>
                  <a:pt x="82728" y="5188"/>
                </a:lnTo>
                <a:lnTo>
                  <a:pt x="82612" y="4447"/>
                </a:lnTo>
                <a:lnTo>
                  <a:pt x="82478" y="3697"/>
                </a:lnTo>
                <a:lnTo>
                  <a:pt x="82166" y="2206"/>
                </a:lnTo>
                <a:lnTo>
                  <a:pt x="81978" y="1474"/>
                </a:lnTo>
                <a:lnTo>
                  <a:pt x="81942" y="1331"/>
                </a:lnTo>
                <a:lnTo>
                  <a:pt x="81817" y="1098"/>
                </a:lnTo>
                <a:lnTo>
                  <a:pt x="81665" y="911"/>
                </a:lnTo>
                <a:lnTo>
                  <a:pt x="81478" y="768"/>
                </a:lnTo>
                <a:lnTo>
                  <a:pt x="81273" y="679"/>
                </a:lnTo>
                <a:lnTo>
                  <a:pt x="81049" y="643"/>
                </a:lnTo>
                <a:lnTo>
                  <a:pt x="80826" y="670"/>
                </a:lnTo>
                <a:lnTo>
                  <a:pt x="80612" y="759"/>
                </a:lnTo>
                <a:lnTo>
                  <a:pt x="80505" y="831"/>
                </a:lnTo>
                <a:lnTo>
                  <a:pt x="80121" y="1107"/>
                </a:lnTo>
                <a:lnTo>
                  <a:pt x="79308" y="1536"/>
                </a:lnTo>
                <a:lnTo>
                  <a:pt x="78460" y="1875"/>
                </a:lnTo>
                <a:lnTo>
                  <a:pt x="77576" y="2152"/>
                </a:lnTo>
                <a:lnTo>
                  <a:pt x="77138" y="2277"/>
                </a:lnTo>
                <a:lnTo>
                  <a:pt x="76174" y="2545"/>
                </a:lnTo>
                <a:lnTo>
                  <a:pt x="74745" y="2992"/>
                </a:lnTo>
                <a:lnTo>
                  <a:pt x="73816" y="3376"/>
                </a:lnTo>
                <a:lnTo>
                  <a:pt x="73370" y="3617"/>
                </a:lnTo>
                <a:lnTo>
                  <a:pt x="73057" y="3795"/>
                </a:lnTo>
                <a:lnTo>
                  <a:pt x="72405" y="4099"/>
                </a:lnTo>
                <a:lnTo>
                  <a:pt x="71726" y="4322"/>
                </a:lnTo>
                <a:lnTo>
                  <a:pt x="71012" y="4438"/>
                </a:lnTo>
                <a:lnTo>
                  <a:pt x="70637" y="4447"/>
                </a:lnTo>
                <a:lnTo>
                  <a:pt x="70485" y="4447"/>
                </a:lnTo>
                <a:lnTo>
                  <a:pt x="70173" y="4510"/>
                </a:lnTo>
                <a:lnTo>
                  <a:pt x="69708" y="4653"/>
                </a:lnTo>
                <a:lnTo>
                  <a:pt x="69405" y="4751"/>
                </a:lnTo>
                <a:lnTo>
                  <a:pt x="68985" y="4894"/>
                </a:lnTo>
                <a:lnTo>
                  <a:pt x="68154" y="5188"/>
                </a:lnTo>
                <a:lnTo>
                  <a:pt x="67726" y="5304"/>
                </a:lnTo>
                <a:lnTo>
                  <a:pt x="66922" y="5474"/>
                </a:lnTo>
                <a:lnTo>
                  <a:pt x="65297" y="5697"/>
                </a:lnTo>
                <a:lnTo>
                  <a:pt x="62841" y="5876"/>
                </a:lnTo>
                <a:lnTo>
                  <a:pt x="61207" y="5983"/>
                </a:lnTo>
                <a:lnTo>
                  <a:pt x="59858" y="6055"/>
                </a:lnTo>
                <a:lnTo>
                  <a:pt x="57840" y="6081"/>
                </a:lnTo>
                <a:lnTo>
                  <a:pt x="56501" y="6162"/>
                </a:lnTo>
                <a:lnTo>
                  <a:pt x="55840" y="6242"/>
                </a:lnTo>
                <a:lnTo>
                  <a:pt x="55161" y="6331"/>
                </a:lnTo>
                <a:lnTo>
                  <a:pt x="53804" y="6439"/>
                </a:lnTo>
                <a:lnTo>
                  <a:pt x="51759" y="6537"/>
                </a:lnTo>
                <a:lnTo>
                  <a:pt x="50402" y="6617"/>
                </a:lnTo>
                <a:lnTo>
                  <a:pt x="49473" y="6680"/>
                </a:lnTo>
                <a:lnTo>
                  <a:pt x="47607" y="6760"/>
                </a:lnTo>
                <a:lnTo>
                  <a:pt x="45740" y="6769"/>
                </a:lnTo>
                <a:lnTo>
                  <a:pt x="43874" y="6706"/>
                </a:lnTo>
                <a:lnTo>
                  <a:pt x="42945" y="6635"/>
                </a:lnTo>
                <a:lnTo>
                  <a:pt x="41463" y="6528"/>
                </a:lnTo>
                <a:lnTo>
                  <a:pt x="38498" y="6394"/>
                </a:lnTo>
                <a:lnTo>
                  <a:pt x="37016" y="6305"/>
                </a:lnTo>
                <a:lnTo>
                  <a:pt x="35935" y="6215"/>
                </a:lnTo>
                <a:lnTo>
                  <a:pt x="33774" y="5992"/>
                </a:lnTo>
                <a:lnTo>
                  <a:pt x="32702" y="5858"/>
                </a:lnTo>
                <a:lnTo>
                  <a:pt x="31211" y="5644"/>
                </a:lnTo>
                <a:lnTo>
                  <a:pt x="28237" y="5179"/>
                </a:lnTo>
                <a:lnTo>
                  <a:pt x="26764" y="4920"/>
                </a:lnTo>
                <a:lnTo>
                  <a:pt x="25666" y="4724"/>
                </a:lnTo>
                <a:lnTo>
                  <a:pt x="23478" y="4322"/>
                </a:lnTo>
                <a:lnTo>
                  <a:pt x="21861" y="3956"/>
                </a:lnTo>
                <a:lnTo>
                  <a:pt x="20790" y="3652"/>
                </a:lnTo>
                <a:lnTo>
                  <a:pt x="19736" y="3295"/>
                </a:lnTo>
                <a:lnTo>
                  <a:pt x="18709" y="2867"/>
                </a:lnTo>
                <a:lnTo>
                  <a:pt x="18200" y="2617"/>
                </a:lnTo>
                <a:lnTo>
                  <a:pt x="16941" y="1991"/>
                </a:lnTo>
                <a:lnTo>
                  <a:pt x="14387" y="831"/>
                </a:lnTo>
                <a:lnTo>
                  <a:pt x="13101" y="250"/>
                </a:lnTo>
                <a:lnTo>
                  <a:pt x="12923" y="179"/>
                </a:lnTo>
                <a:lnTo>
                  <a:pt x="12539" y="63"/>
                </a:lnTo>
                <a:lnTo>
                  <a:pt x="12342" y="36"/>
                </a:lnTo>
                <a:lnTo>
                  <a:pt x="12074" y="0"/>
                </a:lnTo>
                <a:close/>
              </a:path>
            </a:pathLst>
          </a:custGeom>
          <a:solidFill>
            <a:schemeClr val="accent6"/>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2"/>
          <p:cNvSpPr/>
          <p:nvPr/>
        </p:nvSpPr>
        <p:spPr>
          <a:xfrm>
            <a:off x="3108853" y="1883093"/>
            <a:ext cx="1214642" cy="937186"/>
          </a:xfrm>
          <a:custGeom>
            <a:rect b="b" l="l" r="r" t="t"/>
            <a:pathLst>
              <a:path extrusionOk="0" h="85666" w="73816">
                <a:moveTo>
                  <a:pt x="64001" y="0"/>
                </a:moveTo>
                <a:lnTo>
                  <a:pt x="63100" y="27"/>
                </a:lnTo>
                <a:lnTo>
                  <a:pt x="62644" y="63"/>
                </a:lnTo>
                <a:lnTo>
                  <a:pt x="61805" y="161"/>
                </a:lnTo>
                <a:lnTo>
                  <a:pt x="60188" y="465"/>
                </a:lnTo>
                <a:lnTo>
                  <a:pt x="58635" y="911"/>
                </a:lnTo>
                <a:lnTo>
                  <a:pt x="57143" y="1501"/>
                </a:lnTo>
                <a:lnTo>
                  <a:pt x="55723" y="2215"/>
                </a:lnTo>
                <a:lnTo>
                  <a:pt x="54375" y="3072"/>
                </a:lnTo>
                <a:lnTo>
                  <a:pt x="53089" y="4055"/>
                </a:lnTo>
                <a:lnTo>
                  <a:pt x="51875" y="5171"/>
                </a:lnTo>
                <a:lnTo>
                  <a:pt x="51303" y="5787"/>
                </a:lnTo>
                <a:lnTo>
                  <a:pt x="50883" y="6251"/>
                </a:lnTo>
                <a:lnTo>
                  <a:pt x="50098" y="7207"/>
                </a:lnTo>
                <a:lnTo>
                  <a:pt x="48963" y="8689"/>
                </a:lnTo>
                <a:lnTo>
                  <a:pt x="48195" y="9671"/>
                </a:lnTo>
                <a:lnTo>
                  <a:pt x="47945" y="10002"/>
                </a:lnTo>
                <a:lnTo>
                  <a:pt x="47481" y="10663"/>
                </a:lnTo>
                <a:lnTo>
                  <a:pt x="47070" y="11341"/>
                </a:lnTo>
                <a:lnTo>
                  <a:pt x="46713" y="12056"/>
                </a:lnTo>
                <a:lnTo>
                  <a:pt x="46401" y="12779"/>
                </a:lnTo>
                <a:lnTo>
                  <a:pt x="46142" y="13529"/>
                </a:lnTo>
                <a:lnTo>
                  <a:pt x="45936" y="14306"/>
                </a:lnTo>
                <a:lnTo>
                  <a:pt x="45775" y="15101"/>
                </a:lnTo>
                <a:lnTo>
                  <a:pt x="45722" y="15503"/>
                </a:lnTo>
                <a:lnTo>
                  <a:pt x="45445" y="17432"/>
                </a:lnTo>
                <a:lnTo>
                  <a:pt x="44963" y="20316"/>
                </a:lnTo>
                <a:lnTo>
                  <a:pt x="44686" y="22236"/>
                </a:lnTo>
                <a:lnTo>
                  <a:pt x="44579" y="23200"/>
                </a:lnTo>
                <a:lnTo>
                  <a:pt x="44257" y="26540"/>
                </a:lnTo>
                <a:lnTo>
                  <a:pt x="43722" y="33220"/>
                </a:lnTo>
                <a:lnTo>
                  <a:pt x="43436" y="36560"/>
                </a:lnTo>
                <a:lnTo>
                  <a:pt x="43284" y="38078"/>
                </a:lnTo>
                <a:lnTo>
                  <a:pt x="42918" y="41105"/>
                </a:lnTo>
                <a:lnTo>
                  <a:pt x="42704" y="42614"/>
                </a:lnTo>
                <a:lnTo>
                  <a:pt x="42614" y="43150"/>
                </a:lnTo>
                <a:lnTo>
                  <a:pt x="42400" y="44204"/>
                </a:lnTo>
                <a:lnTo>
                  <a:pt x="42123" y="45239"/>
                </a:lnTo>
                <a:lnTo>
                  <a:pt x="41802" y="46257"/>
                </a:lnTo>
                <a:lnTo>
                  <a:pt x="41248" y="47767"/>
                </a:lnTo>
                <a:lnTo>
                  <a:pt x="40426" y="49749"/>
                </a:lnTo>
                <a:lnTo>
                  <a:pt x="39998" y="50740"/>
                </a:lnTo>
                <a:lnTo>
                  <a:pt x="39507" y="51865"/>
                </a:lnTo>
                <a:lnTo>
                  <a:pt x="38480" y="54089"/>
                </a:lnTo>
                <a:lnTo>
                  <a:pt x="36863" y="57375"/>
                </a:lnTo>
                <a:lnTo>
                  <a:pt x="33416" y="63867"/>
                </a:lnTo>
                <a:lnTo>
                  <a:pt x="31068" y="68163"/>
                </a:lnTo>
                <a:lnTo>
                  <a:pt x="30755" y="68734"/>
                </a:lnTo>
                <a:lnTo>
                  <a:pt x="30077" y="69841"/>
                </a:lnTo>
                <a:lnTo>
                  <a:pt x="29353" y="70913"/>
                </a:lnTo>
                <a:lnTo>
                  <a:pt x="28585" y="71949"/>
                </a:lnTo>
                <a:lnTo>
                  <a:pt x="27764" y="72940"/>
                </a:lnTo>
                <a:lnTo>
                  <a:pt x="26897" y="73896"/>
                </a:lnTo>
                <a:lnTo>
                  <a:pt x="25978" y="74806"/>
                </a:lnTo>
                <a:lnTo>
                  <a:pt x="25013" y="75673"/>
                </a:lnTo>
                <a:lnTo>
                  <a:pt x="24513" y="76092"/>
                </a:lnTo>
                <a:lnTo>
                  <a:pt x="23843" y="76637"/>
                </a:lnTo>
                <a:lnTo>
                  <a:pt x="22495" y="77673"/>
                </a:lnTo>
                <a:lnTo>
                  <a:pt x="21111" y="78646"/>
                </a:lnTo>
                <a:lnTo>
                  <a:pt x="19700" y="79557"/>
                </a:lnTo>
                <a:lnTo>
                  <a:pt x="18235" y="80397"/>
                </a:lnTo>
                <a:lnTo>
                  <a:pt x="16735" y="81165"/>
                </a:lnTo>
                <a:lnTo>
                  <a:pt x="15181" y="81843"/>
                </a:lnTo>
                <a:lnTo>
                  <a:pt x="13574" y="82424"/>
                </a:lnTo>
                <a:lnTo>
                  <a:pt x="12752" y="82683"/>
                </a:lnTo>
                <a:lnTo>
                  <a:pt x="12234" y="82826"/>
                </a:lnTo>
                <a:lnTo>
                  <a:pt x="11208" y="83067"/>
                </a:lnTo>
                <a:lnTo>
                  <a:pt x="10172" y="83254"/>
                </a:lnTo>
                <a:lnTo>
                  <a:pt x="9127" y="83397"/>
                </a:lnTo>
                <a:lnTo>
                  <a:pt x="7564" y="83549"/>
                </a:lnTo>
                <a:lnTo>
                  <a:pt x="5466" y="83638"/>
                </a:lnTo>
                <a:lnTo>
                  <a:pt x="4403" y="83656"/>
                </a:lnTo>
                <a:lnTo>
                  <a:pt x="3126" y="83647"/>
                </a:lnTo>
                <a:lnTo>
                  <a:pt x="1840" y="83665"/>
                </a:lnTo>
                <a:lnTo>
                  <a:pt x="1536" y="83683"/>
                </a:lnTo>
                <a:lnTo>
                  <a:pt x="947" y="83799"/>
                </a:lnTo>
                <a:lnTo>
                  <a:pt x="652" y="83870"/>
                </a:lnTo>
                <a:lnTo>
                  <a:pt x="492" y="83933"/>
                </a:lnTo>
                <a:lnTo>
                  <a:pt x="233" y="84094"/>
                </a:lnTo>
                <a:lnTo>
                  <a:pt x="72" y="84299"/>
                </a:lnTo>
                <a:lnTo>
                  <a:pt x="0" y="84540"/>
                </a:lnTo>
                <a:lnTo>
                  <a:pt x="9" y="84674"/>
                </a:lnTo>
                <a:lnTo>
                  <a:pt x="36" y="84826"/>
                </a:lnTo>
                <a:lnTo>
                  <a:pt x="152" y="85049"/>
                </a:lnTo>
                <a:lnTo>
                  <a:pt x="349" y="85201"/>
                </a:lnTo>
                <a:lnTo>
                  <a:pt x="590" y="85290"/>
                </a:lnTo>
                <a:lnTo>
                  <a:pt x="724" y="85308"/>
                </a:lnTo>
                <a:lnTo>
                  <a:pt x="1438" y="85415"/>
                </a:lnTo>
                <a:lnTo>
                  <a:pt x="2161" y="85487"/>
                </a:lnTo>
                <a:lnTo>
                  <a:pt x="3179" y="85576"/>
                </a:lnTo>
                <a:lnTo>
                  <a:pt x="5216" y="85665"/>
                </a:lnTo>
                <a:lnTo>
                  <a:pt x="7225" y="85638"/>
                </a:lnTo>
                <a:lnTo>
                  <a:pt x="9225" y="85487"/>
                </a:lnTo>
                <a:lnTo>
                  <a:pt x="11199" y="85210"/>
                </a:lnTo>
                <a:lnTo>
                  <a:pt x="13154" y="84790"/>
                </a:lnTo>
                <a:lnTo>
                  <a:pt x="15083" y="84228"/>
                </a:lnTo>
                <a:lnTo>
                  <a:pt x="16985" y="83504"/>
                </a:lnTo>
                <a:lnTo>
                  <a:pt x="17923" y="83076"/>
                </a:lnTo>
                <a:lnTo>
                  <a:pt x="19003" y="82549"/>
                </a:lnTo>
                <a:lnTo>
                  <a:pt x="21102" y="81397"/>
                </a:lnTo>
                <a:lnTo>
                  <a:pt x="23102" y="80138"/>
                </a:lnTo>
                <a:lnTo>
                  <a:pt x="24995" y="78753"/>
                </a:lnTo>
                <a:lnTo>
                  <a:pt x="26790" y="77244"/>
                </a:lnTo>
                <a:lnTo>
                  <a:pt x="28067" y="76030"/>
                </a:lnTo>
                <a:lnTo>
                  <a:pt x="28880" y="75182"/>
                </a:lnTo>
                <a:lnTo>
                  <a:pt x="29666" y="74297"/>
                </a:lnTo>
                <a:lnTo>
                  <a:pt x="30425" y="73387"/>
                </a:lnTo>
                <a:lnTo>
                  <a:pt x="31148" y="72431"/>
                </a:lnTo>
                <a:lnTo>
                  <a:pt x="31845" y="71449"/>
                </a:lnTo>
                <a:lnTo>
                  <a:pt x="32184" y="70949"/>
                </a:lnTo>
                <a:lnTo>
                  <a:pt x="32997" y="69690"/>
                </a:lnTo>
                <a:lnTo>
                  <a:pt x="34586" y="67153"/>
                </a:lnTo>
                <a:lnTo>
                  <a:pt x="36113" y="64582"/>
                </a:lnTo>
                <a:lnTo>
                  <a:pt x="37578" y="61983"/>
                </a:lnTo>
                <a:lnTo>
                  <a:pt x="38971" y="59340"/>
                </a:lnTo>
                <a:lnTo>
                  <a:pt x="40292" y="56670"/>
                </a:lnTo>
                <a:lnTo>
                  <a:pt x="41534" y="53946"/>
                </a:lnTo>
                <a:lnTo>
                  <a:pt x="42704" y="51187"/>
                </a:lnTo>
                <a:lnTo>
                  <a:pt x="43248" y="49794"/>
                </a:lnTo>
                <a:lnTo>
                  <a:pt x="43695" y="48615"/>
                </a:lnTo>
                <a:lnTo>
                  <a:pt x="44463" y="46222"/>
                </a:lnTo>
                <a:lnTo>
                  <a:pt x="44927" y="44409"/>
                </a:lnTo>
                <a:lnTo>
                  <a:pt x="45195" y="43194"/>
                </a:lnTo>
                <a:lnTo>
                  <a:pt x="45418" y="41962"/>
                </a:lnTo>
                <a:lnTo>
                  <a:pt x="45597" y="40721"/>
                </a:lnTo>
                <a:lnTo>
                  <a:pt x="45668" y="40096"/>
                </a:lnTo>
                <a:lnTo>
                  <a:pt x="46552" y="31871"/>
                </a:lnTo>
                <a:lnTo>
                  <a:pt x="47436" y="23656"/>
                </a:lnTo>
                <a:lnTo>
                  <a:pt x="47874" y="19664"/>
                </a:lnTo>
                <a:lnTo>
                  <a:pt x="48276" y="15672"/>
                </a:lnTo>
                <a:lnTo>
                  <a:pt x="48338" y="15092"/>
                </a:lnTo>
                <a:lnTo>
                  <a:pt x="48588" y="13985"/>
                </a:lnTo>
                <a:lnTo>
                  <a:pt x="48981" y="12922"/>
                </a:lnTo>
                <a:lnTo>
                  <a:pt x="49508" y="11913"/>
                </a:lnTo>
                <a:lnTo>
                  <a:pt x="49830" y="11431"/>
                </a:lnTo>
                <a:lnTo>
                  <a:pt x="50178" y="10922"/>
                </a:lnTo>
                <a:lnTo>
                  <a:pt x="50848" y="9868"/>
                </a:lnTo>
                <a:lnTo>
                  <a:pt x="51160" y="9332"/>
                </a:lnTo>
                <a:lnTo>
                  <a:pt x="51508" y="8734"/>
                </a:lnTo>
                <a:lnTo>
                  <a:pt x="52268" y="7635"/>
                </a:lnTo>
                <a:lnTo>
                  <a:pt x="53116" y="6644"/>
                </a:lnTo>
                <a:lnTo>
                  <a:pt x="54045" y="5742"/>
                </a:lnTo>
                <a:lnTo>
                  <a:pt x="55054" y="4939"/>
                </a:lnTo>
                <a:lnTo>
                  <a:pt x="56134" y="4233"/>
                </a:lnTo>
                <a:lnTo>
                  <a:pt x="57277" y="3599"/>
                </a:lnTo>
                <a:lnTo>
                  <a:pt x="58492" y="3045"/>
                </a:lnTo>
                <a:lnTo>
                  <a:pt x="59126" y="2804"/>
                </a:lnTo>
                <a:lnTo>
                  <a:pt x="59635" y="2617"/>
                </a:lnTo>
                <a:lnTo>
                  <a:pt x="60662" y="2322"/>
                </a:lnTo>
                <a:lnTo>
                  <a:pt x="61689" y="2108"/>
                </a:lnTo>
                <a:lnTo>
                  <a:pt x="62716" y="1983"/>
                </a:lnTo>
                <a:lnTo>
                  <a:pt x="63751" y="1947"/>
                </a:lnTo>
                <a:lnTo>
                  <a:pt x="64787" y="2010"/>
                </a:lnTo>
                <a:lnTo>
                  <a:pt x="65823" y="2161"/>
                </a:lnTo>
                <a:lnTo>
                  <a:pt x="66859" y="2420"/>
                </a:lnTo>
                <a:lnTo>
                  <a:pt x="67377" y="2581"/>
                </a:lnTo>
                <a:lnTo>
                  <a:pt x="68100" y="2840"/>
                </a:lnTo>
                <a:lnTo>
                  <a:pt x="69502" y="3447"/>
                </a:lnTo>
                <a:lnTo>
                  <a:pt x="70851" y="4153"/>
                </a:lnTo>
                <a:lnTo>
                  <a:pt x="72163" y="4939"/>
                </a:lnTo>
                <a:lnTo>
                  <a:pt x="72806" y="5349"/>
                </a:lnTo>
                <a:lnTo>
                  <a:pt x="72958" y="5474"/>
                </a:lnTo>
                <a:lnTo>
                  <a:pt x="73119" y="5590"/>
                </a:lnTo>
                <a:lnTo>
                  <a:pt x="73271" y="5671"/>
                </a:lnTo>
                <a:lnTo>
                  <a:pt x="73521" y="5698"/>
                </a:lnTo>
                <a:lnTo>
                  <a:pt x="73708" y="5590"/>
                </a:lnTo>
                <a:lnTo>
                  <a:pt x="73816" y="5367"/>
                </a:lnTo>
                <a:lnTo>
                  <a:pt x="73816" y="5206"/>
                </a:lnTo>
                <a:lnTo>
                  <a:pt x="73807" y="5010"/>
                </a:lnTo>
                <a:lnTo>
                  <a:pt x="73699" y="4617"/>
                </a:lnTo>
                <a:lnTo>
                  <a:pt x="73601" y="4456"/>
                </a:lnTo>
                <a:lnTo>
                  <a:pt x="73423" y="4215"/>
                </a:lnTo>
                <a:lnTo>
                  <a:pt x="73012" y="3769"/>
                </a:lnTo>
                <a:lnTo>
                  <a:pt x="72780" y="3590"/>
                </a:lnTo>
                <a:lnTo>
                  <a:pt x="71985" y="3037"/>
                </a:lnTo>
                <a:lnTo>
                  <a:pt x="70788" y="2233"/>
                </a:lnTo>
                <a:lnTo>
                  <a:pt x="69967" y="1724"/>
                </a:lnTo>
                <a:lnTo>
                  <a:pt x="69547" y="1492"/>
                </a:lnTo>
                <a:lnTo>
                  <a:pt x="69145" y="1286"/>
                </a:lnTo>
                <a:lnTo>
                  <a:pt x="68324" y="911"/>
                </a:lnTo>
                <a:lnTo>
                  <a:pt x="67484" y="599"/>
                </a:lnTo>
                <a:lnTo>
                  <a:pt x="66636" y="349"/>
                </a:lnTo>
                <a:lnTo>
                  <a:pt x="65770" y="170"/>
                </a:lnTo>
                <a:lnTo>
                  <a:pt x="64894" y="54"/>
                </a:lnTo>
                <a:lnTo>
                  <a:pt x="640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2"/>
          <p:cNvSpPr/>
          <p:nvPr/>
        </p:nvSpPr>
        <p:spPr>
          <a:xfrm>
            <a:off x="3990607" y="1931021"/>
            <a:ext cx="1523505" cy="561912"/>
          </a:xfrm>
          <a:custGeom>
            <a:rect b="b" l="l" r="r" t="t"/>
            <a:pathLst>
              <a:path extrusionOk="0" h="26710" w="72834">
                <a:moveTo>
                  <a:pt x="43882" y="0"/>
                </a:moveTo>
                <a:lnTo>
                  <a:pt x="43480" y="9"/>
                </a:lnTo>
                <a:lnTo>
                  <a:pt x="42543" y="72"/>
                </a:lnTo>
                <a:lnTo>
                  <a:pt x="40667" y="259"/>
                </a:lnTo>
                <a:lnTo>
                  <a:pt x="38810" y="518"/>
                </a:lnTo>
                <a:lnTo>
                  <a:pt x="36979" y="857"/>
                </a:lnTo>
                <a:lnTo>
                  <a:pt x="35158" y="1268"/>
                </a:lnTo>
                <a:lnTo>
                  <a:pt x="33354" y="1768"/>
                </a:lnTo>
                <a:lnTo>
                  <a:pt x="31577" y="2349"/>
                </a:lnTo>
                <a:lnTo>
                  <a:pt x="29809" y="3010"/>
                </a:lnTo>
                <a:lnTo>
                  <a:pt x="28933" y="3376"/>
                </a:lnTo>
                <a:lnTo>
                  <a:pt x="27790" y="3867"/>
                </a:lnTo>
                <a:lnTo>
                  <a:pt x="25477" y="4796"/>
                </a:lnTo>
                <a:lnTo>
                  <a:pt x="21986" y="6117"/>
                </a:lnTo>
                <a:lnTo>
                  <a:pt x="19637" y="6939"/>
                </a:lnTo>
                <a:lnTo>
                  <a:pt x="18869" y="7198"/>
                </a:lnTo>
                <a:lnTo>
                  <a:pt x="17324" y="7680"/>
                </a:lnTo>
                <a:lnTo>
                  <a:pt x="14994" y="8314"/>
                </a:lnTo>
                <a:lnTo>
                  <a:pt x="11841" y="9010"/>
                </a:lnTo>
                <a:lnTo>
                  <a:pt x="8653" y="9582"/>
                </a:lnTo>
                <a:lnTo>
                  <a:pt x="7055" y="9841"/>
                </a:lnTo>
                <a:lnTo>
                  <a:pt x="4242" y="10287"/>
                </a:lnTo>
                <a:lnTo>
                  <a:pt x="1438" y="10779"/>
                </a:lnTo>
                <a:lnTo>
                  <a:pt x="1224" y="10823"/>
                </a:lnTo>
                <a:lnTo>
                  <a:pt x="804" y="10957"/>
                </a:lnTo>
                <a:lnTo>
                  <a:pt x="599" y="11046"/>
                </a:lnTo>
                <a:lnTo>
                  <a:pt x="438" y="11127"/>
                </a:lnTo>
                <a:lnTo>
                  <a:pt x="206" y="11332"/>
                </a:lnTo>
                <a:lnTo>
                  <a:pt x="54" y="11582"/>
                </a:lnTo>
                <a:lnTo>
                  <a:pt x="0" y="11850"/>
                </a:lnTo>
                <a:lnTo>
                  <a:pt x="18" y="12002"/>
                </a:lnTo>
                <a:lnTo>
                  <a:pt x="45" y="12145"/>
                </a:lnTo>
                <a:lnTo>
                  <a:pt x="170" y="12395"/>
                </a:lnTo>
                <a:lnTo>
                  <a:pt x="375" y="12591"/>
                </a:lnTo>
                <a:lnTo>
                  <a:pt x="661" y="12716"/>
                </a:lnTo>
                <a:lnTo>
                  <a:pt x="840" y="12752"/>
                </a:lnTo>
                <a:lnTo>
                  <a:pt x="1143" y="12779"/>
                </a:lnTo>
                <a:lnTo>
                  <a:pt x="1742" y="12788"/>
                </a:lnTo>
                <a:lnTo>
                  <a:pt x="2045" y="12770"/>
                </a:lnTo>
                <a:lnTo>
                  <a:pt x="3322" y="12681"/>
                </a:lnTo>
                <a:lnTo>
                  <a:pt x="5885" y="12404"/>
                </a:lnTo>
                <a:lnTo>
                  <a:pt x="8421" y="12029"/>
                </a:lnTo>
                <a:lnTo>
                  <a:pt x="10957" y="11582"/>
                </a:lnTo>
                <a:lnTo>
                  <a:pt x="12216" y="11332"/>
                </a:lnTo>
                <a:lnTo>
                  <a:pt x="13386" y="11091"/>
                </a:lnTo>
                <a:lnTo>
                  <a:pt x="15717" y="10546"/>
                </a:lnTo>
                <a:lnTo>
                  <a:pt x="18030" y="9939"/>
                </a:lnTo>
                <a:lnTo>
                  <a:pt x="20316" y="9260"/>
                </a:lnTo>
                <a:lnTo>
                  <a:pt x="22584" y="8519"/>
                </a:lnTo>
                <a:lnTo>
                  <a:pt x="24835" y="7725"/>
                </a:lnTo>
                <a:lnTo>
                  <a:pt x="27067" y="6867"/>
                </a:lnTo>
                <a:lnTo>
                  <a:pt x="29282" y="5965"/>
                </a:lnTo>
                <a:lnTo>
                  <a:pt x="30380" y="5501"/>
                </a:lnTo>
                <a:lnTo>
                  <a:pt x="31237" y="5135"/>
                </a:lnTo>
                <a:lnTo>
                  <a:pt x="32979" y="4456"/>
                </a:lnTo>
                <a:lnTo>
                  <a:pt x="34747" y="3867"/>
                </a:lnTo>
                <a:lnTo>
                  <a:pt x="36542" y="3376"/>
                </a:lnTo>
                <a:lnTo>
                  <a:pt x="37461" y="3179"/>
                </a:lnTo>
                <a:lnTo>
                  <a:pt x="38488" y="2974"/>
                </a:lnTo>
                <a:lnTo>
                  <a:pt x="40542" y="2626"/>
                </a:lnTo>
                <a:lnTo>
                  <a:pt x="42614" y="2376"/>
                </a:lnTo>
                <a:lnTo>
                  <a:pt x="44177" y="2295"/>
                </a:lnTo>
                <a:lnTo>
                  <a:pt x="45222" y="2295"/>
                </a:lnTo>
                <a:lnTo>
                  <a:pt x="45748" y="2322"/>
                </a:lnTo>
                <a:lnTo>
                  <a:pt x="46722" y="2376"/>
                </a:lnTo>
                <a:lnTo>
                  <a:pt x="48151" y="2563"/>
                </a:lnTo>
                <a:lnTo>
                  <a:pt x="49088" y="2733"/>
                </a:lnTo>
                <a:lnTo>
                  <a:pt x="50017" y="2965"/>
                </a:lnTo>
                <a:lnTo>
                  <a:pt x="50928" y="3242"/>
                </a:lnTo>
                <a:lnTo>
                  <a:pt x="51830" y="3590"/>
                </a:lnTo>
                <a:lnTo>
                  <a:pt x="52714" y="3992"/>
                </a:lnTo>
                <a:lnTo>
                  <a:pt x="53143" y="4224"/>
                </a:lnTo>
                <a:lnTo>
                  <a:pt x="54134" y="4778"/>
                </a:lnTo>
                <a:lnTo>
                  <a:pt x="56089" y="5939"/>
                </a:lnTo>
                <a:lnTo>
                  <a:pt x="57991" y="7171"/>
                </a:lnTo>
                <a:lnTo>
                  <a:pt x="59831" y="8493"/>
                </a:lnTo>
                <a:lnTo>
                  <a:pt x="60724" y="9189"/>
                </a:lnTo>
                <a:lnTo>
                  <a:pt x="61197" y="9573"/>
                </a:lnTo>
                <a:lnTo>
                  <a:pt x="62108" y="10377"/>
                </a:lnTo>
                <a:lnTo>
                  <a:pt x="62974" y="11216"/>
                </a:lnTo>
                <a:lnTo>
                  <a:pt x="63787" y="12100"/>
                </a:lnTo>
                <a:lnTo>
                  <a:pt x="64546" y="13020"/>
                </a:lnTo>
                <a:lnTo>
                  <a:pt x="65260" y="13984"/>
                </a:lnTo>
                <a:lnTo>
                  <a:pt x="65930" y="14985"/>
                </a:lnTo>
                <a:lnTo>
                  <a:pt x="66537" y="16029"/>
                </a:lnTo>
                <a:lnTo>
                  <a:pt x="66823" y="16565"/>
                </a:lnTo>
                <a:lnTo>
                  <a:pt x="67466" y="17833"/>
                </a:lnTo>
                <a:lnTo>
                  <a:pt x="68681" y="20414"/>
                </a:lnTo>
                <a:lnTo>
                  <a:pt x="69279" y="21709"/>
                </a:lnTo>
                <a:lnTo>
                  <a:pt x="70226" y="23745"/>
                </a:lnTo>
                <a:lnTo>
                  <a:pt x="71163" y="25790"/>
                </a:lnTo>
                <a:lnTo>
                  <a:pt x="71288" y="26040"/>
                </a:lnTo>
                <a:lnTo>
                  <a:pt x="71449" y="26272"/>
                </a:lnTo>
                <a:lnTo>
                  <a:pt x="71529" y="26379"/>
                </a:lnTo>
                <a:lnTo>
                  <a:pt x="71717" y="26558"/>
                </a:lnTo>
                <a:lnTo>
                  <a:pt x="71931" y="26683"/>
                </a:lnTo>
                <a:lnTo>
                  <a:pt x="72181" y="26710"/>
                </a:lnTo>
                <a:lnTo>
                  <a:pt x="72333" y="26674"/>
                </a:lnTo>
                <a:lnTo>
                  <a:pt x="72476" y="26620"/>
                </a:lnTo>
                <a:lnTo>
                  <a:pt x="72672" y="26451"/>
                </a:lnTo>
                <a:lnTo>
                  <a:pt x="72788" y="26227"/>
                </a:lnTo>
                <a:lnTo>
                  <a:pt x="72833" y="25977"/>
                </a:lnTo>
                <a:lnTo>
                  <a:pt x="72824" y="25843"/>
                </a:lnTo>
                <a:lnTo>
                  <a:pt x="72806" y="25486"/>
                </a:lnTo>
                <a:lnTo>
                  <a:pt x="72717" y="24763"/>
                </a:lnTo>
                <a:lnTo>
                  <a:pt x="72619" y="24424"/>
                </a:lnTo>
                <a:lnTo>
                  <a:pt x="71994" y="22620"/>
                </a:lnTo>
                <a:lnTo>
                  <a:pt x="71038" y="19932"/>
                </a:lnTo>
                <a:lnTo>
                  <a:pt x="70324" y="18164"/>
                </a:lnTo>
                <a:lnTo>
                  <a:pt x="69913" y="17306"/>
                </a:lnTo>
                <a:lnTo>
                  <a:pt x="69565" y="16610"/>
                </a:lnTo>
                <a:lnTo>
                  <a:pt x="68824" y="15252"/>
                </a:lnTo>
                <a:lnTo>
                  <a:pt x="68020" y="13949"/>
                </a:lnTo>
                <a:lnTo>
                  <a:pt x="67154" y="12690"/>
                </a:lnTo>
                <a:lnTo>
                  <a:pt x="66225" y="11484"/>
                </a:lnTo>
                <a:lnTo>
                  <a:pt x="65225" y="10332"/>
                </a:lnTo>
                <a:lnTo>
                  <a:pt x="64153" y="9234"/>
                </a:lnTo>
                <a:lnTo>
                  <a:pt x="63010" y="8207"/>
                </a:lnTo>
                <a:lnTo>
                  <a:pt x="62403" y="7707"/>
                </a:lnTo>
                <a:lnTo>
                  <a:pt x="61724" y="7171"/>
                </a:lnTo>
                <a:lnTo>
                  <a:pt x="60358" y="6117"/>
                </a:lnTo>
                <a:lnTo>
                  <a:pt x="59652" y="5626"/>
                </a:lnTo>
                <a:lnTo>
                  <a:pt x="58518" y="4858"/>
                </a:lnTo>
                <a:lnTo>
                  <a:pt x="56223" y="3385"/>
                </a:lnTo>
                <a:lnTo>
                  <a:pt x="55054" y="2679"/>
                </a:lnTo>
                <a:lnTo>
                  <a:pt x="54428" y="2322"/>
                </a:lnTo>
                <a:lnTo>
                  <a:pt x="53160" y="1688"/>
                </a:lnTo>
                <a:lnTo>
                  <a:pt x="51866" y="1170"/>
                </a:lnTo>
                <a:lnTo>
                  <a:pt x="50535" y="741"/>
                </a:lnTo>
                <a:lnTo>
                  <a:pt x="49187" y="420"/>
                </a:lnTo>
                <a:lnTo>
                  <a:pt x="47811" y="188"/>
                </a:lnTo>
                <a:lnTo>
                  <a:pt x="46418" y="45"/>
                </a:lnTo>
                <a:lnTo>
                  <a:pt x="44998" y="0"/>
                </a:lnTo>
                <a:lnTo>
                  <a:pt x="44284" y="9"/>
                </a:lnTo>
                <a:lnTo>
                  <a:pt x="4388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2"/>
          <p:cNvSpPr/>
          <p:nvPr/>
        </p:nvSpPr>
        <p:spPr>
          <a:xfrm flipH="1">
            <a:off x="4869572" y="2713369"/>
            <a:ext cx="1494171" cy="294042"/>
          </a:xfrm>
          <a:custGeom>
            <a:rect b="b" l="l" r="r" t="t"/>
            <a:pathLst>
              <a:path extrusionOk="0" h="9136" w="60912">
                <a:moveTo>
                  <a:pt x="25897" y="0"/>
                </a:moveTo>
                <a:lnTo>
                  <a:pt x="25540" y="27"/>
                </a:lnTo>
                <a:lnTo>
                  <a:pt x="24629" y="152"/>
                </a:lnTo>
                <a:lnTo>
                  <a:pt x="23727" y="286"/>
                </a:lnTo>
                <a:lnTo>
                  <a:pt x="23718" y="241"/>
                </a:lnTo>
                <a:lnTo>
                  <a:pt x="23718" y="196"/>
                </a:lnTo>
                <a:lnTo>
                  <a:pt x="21915" y="268"/>
                </a:lnTo>
                <a:lnTo>
                  <a:pt x="20111" y="357"/>
                </a:lnTo>
                <a:lnTo>
                  <a:pt x="17941" y="482"/>
                </a:lnTo>
                <a:lnTo>
                  <a:pt x="15780" y="625"/>
                </a:lnTo>
                <a:lnTo>
                  <a:pt x="12458" y="866"/>
                </a:lnTo>
                <a:lnTo>
                  <a:pt x="9145" y="1134"/>
                </a:lnTo>
                <a:lnTo>
                  <a:pt x="8359" y="1197"/>
                </a:lnTo>
                <a:lnTo>
                  <a:pt x="7189" y="1304"/>
                </a:lnTo>
                <a:lnTo>
                  <a:pt x="6421" y="1420"/>
                </a:lnTo>
                <a:lnTo>
                  <a:pt x="6046" y="1509"/>
                </a:lnTo>
                <a:lnTo>
                  <a:pt x="4876" y="1813"/>
                </a:lnTo>
                <a:lnTo>
                  <a:pt x="2581" y="2527"/>
                </a:lnTo>
                <a:lnTo>
                  <a:pt x="1438" y="2902"/>
                </a:lnTo>
                <a:lnTo>
                  <a:pt x="1188" y="3000"/>
                </a:lnTo>
                <a:lnTo>
                  <a:pt x="724" y="3331"/>
                </a:lnTo>
                <a:lnTo>
                  <a:pt x="518" y="3518"/>
                </a:lnTo>
                <a:lnTo>
                  <a:pt x="384" y="3643"/>
                </a:lnTo>
                <a:lnTo>
                  <a:pt x="188" y="3902"/>
                </a:lnTo>
                <a:lnTo>
                  <a:pt x="54" y="4152"/>
                </a:lnTo>
                <a:lnTo>
                  <a:pt x="0" y="4402"/>
                </a:lnTo>
                <a:lnTo>
                  <a:pt x="18" y="4653"/>
                </a:lnTo>
                <a:lnTo>
                  <a:pt x="108" y="4894"/>
                </a:lnTo>
                <a:lnTo>
                  <a:pt x="277" y="5135"/>
                </a:lnTo>
                <a:lnTo>
                  <a:pt x="509" y="5367"/>
                </a:lnTo>
                <a:lnTo>
                  <a:pt x="661" y="5483"/>
                </a:lnTo>
                <a:lnTo>
                  <a:pt x="786" y="5572"/>
                </a:lnTo>
                <a:lnTo>
                  <a:pt x="1072" y="5724"/>
                </a:lnTo>
                <a:lnTo>
                  <a:pt x="1224" y="5778"/>
                </a:lnTo>
                <a:lnTo>
                  <a:pt x="1563" y="5903"/>
                </a:lnTo>
                <a:lnTo>
                  <a:pt x="2251" y="6126"/>
                </a:lnTo>
                <a:lnTo>
                  <a:pt x="2599" y="6215"/>
                </a:lnTo>
                <a:lnTo>
                  <a:pt x="4099" y="6555"/>
                </a:lnTo>
                <a:lnTo>
                  <a:pt x="6350" y="7064"/>
                </a:lnTo>
                <a:lnTo>
                  <a:pt x="7868" y="7349"/>
                </a:lnTo>
                <a:lnTo>
                  <a:pt x="8636" y="7457"/>
                </a:lnTo>
                <a:lnTo>
                  <a:pt x="10832" y="7760"/>
                </a:lnTo>
                <a:lnTo>
                  <a:pt x="14137" y="8198"/>
                </a:lnTo>
                <a:lnTo>
                  <a:pt x="16351" y="8394"/>
                </a:lnTo>
                <a:lnTo>
                  <a:pt x="17467" y="8421"/>
                </a:lnTo>
                <a:lnTo>
                  <a:pt x="18521" y="8466"/>
                </a:lnTo>
                <a:lnTo>
                  <a:pt x="20646" y="8662"/>
                </a:lnTo>
                <a:lnTo>
                  <a:pt x="21709" y="8733"/>
                </a:lnTo>
                <a:lnTo>
                  <a:pt x="24790" y="8885"/>
                </a:lnTo>
                <a:lnTo>
                  <a:pt x="27871" y="8992"/>
                </a:lnTo>
                <a:lnTo>
                  <a:pt x="29755" y="9019"/>
                </a:lnTo>
                <a:lnTo>
                  <a:pt x="31648" y="9037"/>
                </a:lnTo>
                <a:lnTo>
                  <a:pt x="32845" y="9091"/>
                </a:lnTo>
                <a:lnTo>
                  <a:pt x="34050" y="9135"/>
                </a:lnTo>
                <a:lnTo>
                  <a:pt x="34568" y="9109"/>
                </a:lnTo>
                <a:lnTo>
                  <a:pt x="35354" y="9028"/>
                </a:lnTo>
                <a:lnTo>
                  <a:pt x="35872" y="9010"/>
                </a:lnTo>
                <a:lnTo>
                  <a:pt x="36131" y="9037"/>
                </a:lnTo>
                <a:lnTo>
                  <a:pt x="36631" y="9073"/>
                </a:lnTo>
                <a:lnTo>
                  <a:pt x="37631" y="9028"/>
                </a:lnTo>
                <a:lnTo>
                  <a:pt x="39123" y="8850"/>
                </a:lnTo>
                <a:lnTo>
                  <a:pt x="40114" y="8751"/>
                </a:lnTo>
                <a:lnTo>
                  <a:pt x="42837" y="8573"/>
                </a:lnTo>
                <a:lnTo>
                  <a:pt x="45552" y="8367"/>
                </a:lnTo>
                <a:lnTo>
                  <a:pt x="46392" y="8323"/>
                </a:lnTo>
                <a:lnTo>
                  <a:pt x="47231" y="8260"/>
                </a:lnTo>
                <a:lnTo>
                  <a:pt x="48419" y="8099"/>
                </a:lnTo>
                <a:lnTo>
                  <a:pt x="49606" y="7930"/>
                </a:lnTo>
                <a:lnTo>
                  <a:pt x="51428" y="7680"/>
                </a:lnTo>
                <a:lnTo>
                  <a:pt x="53250" y="7430"/>
                </a:lnTo>
                <a:lnTo>
                  <a:pt x="54196" y="7278"/>
                </a:lnTo>
                <a:lnTo>
                  <a:pt x="55143" y="7081"/>
                </a:lnTo>
                <a:lnTo>
                  <a:pt x="55920" y="6921"/>
                </a:lnTo>
                <a:lnTo>
                  <a:pt x="56688" y="6733"/>
                </a:lnTo>
                <a:lnTo>
                  <a:pt x="57233" y="6572"/>
                </a:lnTo>
                <a:lnTo>
                  <a:pt x="57759" y="6403"/>
                </a:lnTo>
                <a:lnTo>
                  <a:pt x="58885" y="6117"/>
                </a:lnTo>
                <a:lnTo>
                  <a:pt x="59992" y="5769"/>
                </a:lnTo>
                <a:lnTo>
                  <a:pt x="60117" y="5715"/>
                </a:lnTo>
                <a:lnTo>
                  <a:pt x="60349" y="5590"/>
                </a:lnTo>
                <a:lnTo>
                  <a:pt x="60528" y="5438"/>
                </a:lnTo>
                <a:lnTo>
                  <a:pt x="60680" y="5251"/>
                </a:lnTo>
                <a:lnTo>
                  <a:pt x="60831" y="4938"/>
                </a:lnTo>
                <a:lnTo>
                  <a:pt x="60912" y="4438"/>
                </a:lnTo>
                <a:lnTo>
                  <a:pt x="60885" y="4161"/>
                </a:lnTo>
                <a:lnTo>
                  <a:pt x="60858" y="3938"/>
                </a:lnTo>
                <a:lnTo>
                  <a:pt x="60706" y="3536"/>
                </a:lnTo>
                <a:lnTo>
                  <a:pt x="60474" y="3215"/>
                </a:lnTo>
                <a:lnTo>
                  <a:pt x="60153" y="2956"/>
                </a:lnTo>
                <a:lnTo>
                  <a:pt x="59956" y="2858"/>
                </a:lnTo>
                <a:lnTo>
                  <a:pt x="59367" y="2599"/>
                </a:lnTo>
                <a:lnTo>
                  <a:pt x="58474" y="2232"/>
                </a:lnTo>
                <a:lnTo>
                  <a:pt x="57876" y="2027"/>
                </a:lnTo>
                <a:lnTo>
                  <a:pt x="57563" y="1956"/>
                </a:lnTo>
                <a:lnTo>
                  <a:pt x="56313" y="1697"/>
                </a:lnTo>
                <a:lnTo>
                  <a:pt x="53786" y="1250"/>
                </a:lnTo>
                <a:lnTo>
                  <a:pt x="52526" y="1009"/>
                </a:lnTo>
                <a:lnTo>
                  <a:pt x="51883" y="884"/>
                </a:lnTo>
                <a:lnTo>
                  <a:pt x="50589" y="679"/>
                </a:lnTo>
                <a:lnTo>
                  <a:pt x="48651" y="455"/>
                </a:lnTo>
                <a:lnTo>
                  <a:pt x="44748" y="241"/>
                </a:lnTo>
                <a:lnTo>
                  <a:pt x="42141" y="143"/>
                </a:lnTo>
                <a:lnTo>
                  <a:pt x="41355" y="116"/>
                </a:lnTo>
                <a:lnTo>
                  <a:pt x="39774" y="107"/>
                </a:lnTo>
                <a:lnTo>
                  <a:pt x="37399" y="134"/>
                </a:lnTo>
                <a:lnTo>
                  <a:pt x="35818" y="134"/>
                </a:lnTo>
                <a:lnTo>
                  <a:pt x="31041" y="71"/>
                </a:lnTo>
                <a:lnTo>
                  <a:pt x="26263" y="0"/>
                </a:lnTo>
                <a:close/>
              </a:path>
            </a:pathLst>
          </a:cu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2"/>
          <p:cNvSpPr/>
          <p:nvPr/>
        </p:nvSpPr>
        <p:spPr>
          <a:xfrm flipH="1">
            <a:off x="6286375" y="2368836"/>
            <a:ext cx="1366150" cy="1128221"/>
          </a:xfrm>
          <a:custGeom>
            <a:rect b="b" l="l" r="r" t="t"/>
            <a:pathLst>
              <a:path extrusionOk="0" h="85666" w="73816">
                <a:moveTo>
                  <a:pt x="64001" y="0"/>
                </a:moveTo>
                <a:lnTo>
                  <a:pt x="63100" y="27"/>
                </a:lnTo>
                <a:lnTo>
                  <a:pt x="62644" y="63"/>
                </a:lnTo>
                <a:lnTo>
                  <a:pt x="61805" y="161"/>
                </a:lnTo>
                <a:lnTo>
                  <a:pt x="60188" y="465"/>
                </a:lnTo>
                <a:lnTo>
                  <a:pt x="58635" y="911"/>
                </a:lnTo>
                <a:lnTo>
                  <a:pt x="57143" y="1501"/>
                </a:lnTo>
                <a:lnTo>
                  <a:pt x="55723" y="2215"/>
                </a:lnTo>
                <a:lnTo>
                  <a:pt x="54375" y="3072"/>
                </a:lnTo>
                <a:lnTo>
                  <a:pt x="53089" y="4055"/>
                </a:lnTo>
                <a:lnTo>
                  <a:pt x="51875" y="5171"/>
                </a:lnTo>
                <a:lnTo>
                  <a:pt x="51303" y="5787"/>
                </a:lnTo>
                <a:lnTo>
                  <a:pt x="50883" y="6251"/>
                </a:lnTo>
                <a:lnTo>
                  <a:pt x="50098" y="7207"/>
                </a:lnTo>
                <a:lnTo>
                  <a:pt x="48963" y="8689"/>
                </a:lnTo>
                <a:lnTo>
                  <a:pt x="48195" y="9671"/>
                </a:lnTo>
                <a:lnTo>
                  <a:pt x="47945" y="10002"/>
                </a:lnTo>
                <a:lnTo>
                  <a:pt x="47481" y="10663"/>
                </a:lnTo>
                <a:lnTo>
                  <a:pt x="47070" y="11341"/>
                </a:lnTo>
                <a:lnTo>
                  <a:pt x="46713" y="12056"/>
                </a:lnTo>
                <a:lnTo>
                  <a:pt x="46401" y="12779"/>
                </a:lnTo>
                <a:lnTo>
                  <a:pt x="46142" y="13529"/>
                </a:lnTo>
                <a:lnTo>
                  <a:pt x="45936" y="14306"/>
                </a:lnTo>
                <a:lnTo>
                  <a:pt x="45775" y="15101"/>
                </a:lnTo>
                <a:lnTo>
                  <a:pt x="45722" y="15503"/>
                </a:lnTo>
                <a:lnTo>
                  <a:pt x="45445" y="17432"/>
                </a:lnTo>
                <a:lnTo>
                  <a:pt x="44963" y="20316"/>
                </a:lnTo>
                <a:lnTo>
                  <a:pt x="44686" y="22236"/>
                </a:lnTo>
                <a:lnTo>
                  <a:pt x="44579" y="23200"/>
                </a:lnTo>
                <a:lnTo>
                  <a:pt x="44257" y="26540"/>
                </a:lnTo>
                <a:lnTo>
                  <a:pt x="43722" y="33220"/>
                </a:lnTo>
                <a:lnTo>
                  <a:pt x="43436" y="36560"/>
                </a:lnTo>
                <a:lnTo>
                  <a:pt x="43284" y="38078"/>
                </a:lnTo>
                <a:lnTo>
                  <a:pt x="42918" y="41105"/>
                </a:lnTo>
                <a:lnTo>
                  <a:pt x="42704" y="42614"/>
                </a:lnTo>
                <a:lnTo>
                  <a:pt x="42614" y="43150"/>
                </a:lnTo>
                <a:lnTo>
                  <a:pt x="42400" y="44204"/>
                </a:lnTo>
                <a:lnTo>
                  <a:pt x="42123" y="45239"/>
                </a:lnTo>
                <a:lnTo>
                  <a:pt x="41802" y="46257"/>
                </a:lnTo>
                <a:lnTo>
                  <a:pt x="41248" y="47767"/>
                </a:lnTo>
                <a:lnTo>
                  <a:pt x="40426" y="49749"/>
                </a:lnTo>
                <a:lnTo>
                  <a:pt x="39998" y="50740"/>
                </a:lnTo>
                <a:lnTo>
                  <a:pt x="39507" y="51865"/>
                </a:lnTo>
                <a:lnTo>
                  <a:pt x="38480" y="54089"/>
                </a:lnTo>
                <a:lnTo>
                  <a:pt x="36863" y="57375"/>
                </a:lnTo>
                <a:lnTo>
                  <a:pt x="33416" y="63867"/>
                </a:lnTo>
                <a:lnTo>
                  <a:pt x="31068" y="68163"/>
                </a:lnTo>
                <a:lnTo>
                  <a:pt x="30755" y="68734"/>
                </a:lnTo>
                <a:lnTo>
                  <a:pt x="30077" y="69841"/>
                </a:lnTo>
                <a:lnTo>
                  <a:pt x="29353" y="70913"/>
                </a:lnTo>
                <a:lnTo>
                  <a:pt x="28585" y="71949"/>
                </a:lnTo>
                <a:lnTo>
                  <a:pt x="27764" y="72940"/>
                </a:lnTo>
                <a:lnTo>
                  <a:pt x="26897" y="73896"/>
                </a:lnTo>
                <a:lnTo>
                  <a:pt x="25978" y="74806"/>
                </a:lnTo>
                <a:lnTo>
                  <a:pt x="25013" y="75673"/>
                </a:lnTo>
                <a:lnTo>
                  <a:pt x="24513" y="76092"/>
                </a:lnTo>
                <a:lnTo>
                  <a:pt x="23843" y="76637"/>
                </a:lnTo>
                <a:lnTo>
                  <a:pt x="22495" y="77673"/>
                </a:lnTo>
                <a:lnTo>
                  <a:pt x="21111" y="78646"/>
                </a:lnTo>
                <a:lnTo>
                  <a:pt x="19700" y="79557"/>
                </a:lnTo>
                <a:lnTo>
                  <a:pt x="18235" y="80397"/>
                </a:lnTo>
                <a:lnTo>
                  <a:pt x="16735" y="81165"/>
                </a:lnTo>
                <a:lnTo>
                  <a:pt x="15181" y="81843"/>
                </a:lnTo>
                <a:lnTo>
                  <a:pt x="13574" y="82424"/>
                </a:lnTo>
                <a:lnTo>
                  <a:pt x="12752" y="82683"/>
                </a:lnTo>
                <a:lnTo>
                  <a:pt x="12234" y="82826"/>
                </a:lnTo>
                <a:lnTo>
                  <a:pt x="11208" y="83067"/>
                </a:lnTo>
                <a:lnTo>
                  <a:pt x="10172" y="83254"/>
                </a:lnTo>
                <a:lnTo>
                  <a:pt x="9127" y="83397"/>
                </a:lnTo>
                <a:lnTo>
                  <a:pt x="7564" y="83549"/>
                </a:lnTo>
                <a:lnTo>
                  <a:pt x="5466" y="83638"/>
                </a:lnTo>
                <a:lnTo>
                  <a:pt x="4403" y="83656"/>
                </a:lnTo>
                <a:lnTo>
                  <a:pt x="3126" y="83647"/>
                </a:lnTo>
                <a:lnTo>
                  <a:pt x="1840" y="83665"/>
                </a:lnTo>
                <a:lnTo>
                  <a:pt x="1536" y="83683"/>
                </a:lnTo>
                <a:lnTo>
                  <a:pt x="947" y="83799"/>
                </a:lnTo>
                <a:lnTo>
                  <a:pt x="652" y="83870"/>
                </a:lnTo>
                <a:lnTo>
                  <a:pt x="492" y="83933"/>
                </a:lnTo>
                <a:lnTo>
                  <a:pt x="233" y="84094"/>
                </a:lnTo>
                <a:lnTo>
                  <a:pt x="72" y="84299"/>
                </a:lnTo>
                <a:lnTo>
                  <a:pt x="0" y="84540"/>
                </a:lnTo>
                <a:lnTo>
                  <a:pt x="9" y="84674"/>
                </a:lnTo>
                <a:lnTo>
                  <a:pt x="36" y="84826"/>
                </a:lnTo>
                <a:lnTo>
                  <a:pt x="152" y="85049"/>
                </a:lnTo>
                <a:lnTo>
                  <a:pt x="349" y="85201"/>
                </a:lnTo>
                <a:lnTo>
                  <a:pt x="590" y="85290"/>
                </a:lnTo>
                <a:lnTo>
                  <a:pt x="724" y="85308"/>
                </a:lnTo>
                <a:lnTo>
                  <a:pt x="1438" y="85415"/>
                </a:lnTo>
                <a:lnTo>
                  <a:pt x="2161" y="85487"/>
                </a:lnTo>
                <a:lnTo>
                  <a:pt x="3179" y="85576"/>
                </a:lnTo>
                <a:lnTo>
                  <a:pt x="5216" y="85665"/>
                </a:lnTo>
                <a:lnTo>
                  <a:pt x="7225" y="85638"/>
                </a:lnTo>
                <a:lnTo>
                  <a:pt x="9225" y="85487"/>
                </a:lnTo>
                <a:lnTo>
                  <a:pt x="11199" y="85210"/>
                </a:lnTo>
                <a:lnTo>
                  <a:pt x="13154" y="84790"/>
                </a:lnTo>
                <a:lnTo>
                  <a:pt x="15083" y="84228"/>
                </a:lnTo>
                <a:lnTo>
                  <a:pt x="16985" y="83504"/>
                </a:lnTo>
                <a:lnTo>
                  <a:pt x="17923" y="83076"/>
                </a:lnTo>
                <a:lnTo>
                  <a:pt x="19003" y="82549"/>
                </a:lnTo>
                <a:lnTo>
                  <a:pt x="21102" y="81397"/>
                </a:lnTo>
                <a:lnTo>
                  <a:pt x="23102" y="80138"/>
                </a:lnTo>
                <a:lnTo>
                  <a:pt x="24995" y="78753"/>
                </a:lnTo>
                <a:lnTo>
                  <a:pt x="26790" y="77244"/>
                </a:lnTo>
                <a:lnTo>
                  <a:pt x="28067" y="76030"/>
                </a:lnTo>
                <a:lnTo>
                  <a:pt x="28880" y="75182"/>
                </a:lnTo>
                <a:lnTo>
                  <a:pt x="29666" y="74297"/>
                </a:lnTo>
                <a:lnTo>
                  <a:pt x="30425" y="73387"/>
                </a:lnTo>
                <a:lnTo>
                  <a:pt x="31148" y="72431"/>
                </a:lnTo>
                <a:lnTo>
                  <a:pt x="31845" y="71449"/>
                </a:lnTo>
                <a:lnTo>
                  <a:pt x="32184" y="70949"/>
                </a:lnTo>
                <a:lnTo>
                  <a:pt x="32997" y="69690"/>
                </a:lnTo>
                <a:lnTo>
                  <a:pt x="34586" y="67153"/>
                </a:lnTo>
                <a:lnTo>
                  <a:pt x="36113" y="64582"/>
                </a:lnTo>
                <a:lnTo>
                  <a:pt x="37578" y="61983"/>
                </a:lnTo>
                <a:lnTo>
                  <a:pt x="38971" y="59340"/>
                </a:lnTo>
                <a:lnTo>
                  <a:pt x="40292" y="56670"/>
                </a:lnTo>
                <a:lnTo>
                  <a:pt x="41534" y="53946"/>
                </a:lnTo>
                <a:lnTo>
                  <a:pt x="42704" y="51187"/>
                </a:lnTo>
                <a:lnTo>
                  <a:pt x="43248" y="49794"/>
                </a:lnTo>
                <a:lnTo>
                  <a:pt x="43695" y="48615"/>
                </a:lnTo>
                <a:lnTo>
                  <a:pt x="44463" y="46222"/>
                </a:lnTo>
                <a:lnTo>
                  <a:pt x="44927" y="44409"/>
                </a:lnTo>
                <a:lnTo>
                  <a:pt x="45195" y="43194"/>
                </a:lnTo>
                <a:lnTo>
                  <a:pt x="45418" y="41962"/>
                </a:lnTo>
                <a:lnTo>
                  <a:pt x="45597" y="40721"/>
                </a:lnTo>
                <a:lnTo>
                  <a:pt x="45668" y="40096"/>
                </a:lnTo>
                <a:lnTo>
                  <a:pt x="46552" y="31871"/>
                </a:lnTo>
                <a:lnTo>
                  <a:pt x="47436" y="23656"/>
                </a:lnTo>
                <a:lnTo>
                  <a:pt x="47874" y="19664"/>
                </a:lnTo>
                <a:lnTo>
                  <a:pt x="48276" y="15672"/>
                </a:lnTo>
                <a:lnTo>
                  <a:pt x="48338" y="15092"/>
                </a:lnTo>
                <a:lnTo>
                  <a:pt x="48588" y="13985"/>
                </a:lnTo>
                <a:lnTo>
                  <a:pt x="48981" y="12922"/>
                </a:lnTo>
                <a:lnTo>
                  <a:pt x="49508" y="11913"/>
                </a:lnTo>
                <a:lnTo>
                  <a:pt x="49830" y="11431"/>
                </a:lnTo>
                <a:lnTo>
                  <a:pt x="50178" y="10922"/>
                </a:lnTo>
                <a:lnTo>
                  <a:pt x="50848" y="9868"/>
                </a:lnTo>
                <a:lnTo>
                  <a:pt x="51160" y="9332"/>
                </a:lnTo>
                <a:lnTo>
                  <a:pt x="51508" y="8734"/>
                </a:lnTo>
                <a:lnTo>
                  <a:pt x="52268" y="7635"/>
                </a:lnTo>
                <a:lnTo>
                  <a:pt x="53116" y="6644"/>
                </a:lnTo>
                <a:lnTo>
                  <a:pt x="54045" y="5742"/>
                </a:lnTo>
                <a:lnTo>
                  <a:pt x="55054" y="4939"/>
                </a:lnTo>
                <a:lnTo>
                  <a:pt x="56134" y="4233"/>
                </a:lnTo>
                <a:lnTo>
                  <a:pt x="57277" y="3599"/>
                </a:lnTo>
                <a:lnTo>
                  <a:pt x="58492" y="3045"/>
                </a:lnTo>
                <a:lnTo>
                  <a:pt x="59126" y="2804"/>
                </a:lnTo>
                <a:lnTo>
                  <a:pt x="59635" y="2617"/>
                </a:lnTo>
                <a:lnTo>
                  <a:pt x="60662" y="2322"/>
                </a:lnTo>
                <a:lnTo>
                  <a:pt x="61689" y="2108"/>
                </a:lnTo>
                <a:lnTo>
                  <a:pt x="62716" y="1983"/>
                </a:lnTo>
                <a:lnTo>
                  <a:pt x="63751" y="1947"/>
                </a:lnTo>
                <a:lnTo>
                  <a:pt x="64787" y="2010"/>
                </a:lnTo>
                <a:lnTo>
                  <a:pt x="65823" y="2161"/>
                </a:lnTo>
                <a:lnTo>
                  <a:pt x="66859" y="2420"/>
                </a:lnTo>
                <a:lnTo>
                  <a:pt x="67377" y="2581"/>
                </a:lnTo>
                <a:lnTo>
                  <a:pt x="68100" y="2840"/>
                </a:lnTo>
                <a:lnTo>
                  <a:pt x="69502" y="3447"/>
                </a:lnTo>
                <a:lnTo>
                  <a:pt x="70851" y="4153"/>
                </a:lnTo>
                <a:lnTo>
                  <a:pt x="72163" y="4939"/>
                </a:lnTo>
                <a:lnTo>
                  <a:pt x="72806" y="5349"/>
                </a:lnTo>
                <a:lnTo>
                  <a:pt x="72958" y="5474"/>
                </a:lnTo>
                <a:lnTo>
                  <a:pt x="73119" y="5590"/>
                </a:lnTo>
                <a:lnTo>
                  <a:pt x="73271" y="5671"/>
                </a:lnTo>
                <a:lnTo>
                  <a:pt x="73521" y="5698"/>
                </a:lnTo>
                <a:lnTo>
                  <a:pt x="73708" y="5590"/>
                </a:lnTo>
                <a:lnTo>
                  <a:pt x="73816" y="5367"/>
                </a:lnTo>
                <a:lnTo>
                  <a:pt x="73816" y="5206"/>
                </a:lnTo>
                <a:lnTo>
                  <a:pt x="73807" y="5010"/>
                </a:lnTo>
                <a:lnTo>
                  <a:pt x="73699" y="4617"/>
                </a:lnTo>
                <a:lnTo>
                  <a:pt x="73601" y="4456"/>
                </a:lnTo>
                <a:lnTo>
                  <a:pt x="73423" y="4215"/>
                </a:lnTo>
                <a:lnTo>
                  <a:pt x="73012" y="3769"/>
                </a:lnTo>
                <a:lnTo>
                  <a:pt x="72780" y="3590"/>
                </a:lnTo>
                <a:lnTo>
                  <a:pt x="71985" y="3037"/>
                </a:lnTo>
                <a:lnTo>
                  <a:pt x="70788" y="2233"/>
                </a:lnTo>
                <a:lnTo>
                  <a:pt x="69967" y="1724"/>
                </a:lnTo>
                <a:lnTo>
                  <a:pt x="69547" y="1492"/>
                </a:lnTo>
                <a:lnTo>
                  <a:pt x="69145" y="1286"/>
                </a:lnTo>
                <a:lnTo>
                  <a:pt x="68324" y="911"/>
                </a:lnTo>
                <a:lnTo>
                  <a:pt x="67484" y="599"/>
                </a:lnTo>
                <a:lnTo>
                  <a:pt x="66636" y="349"/>
                </a:lnTo>
                <a:lnTo>
                  <a:pt x="65770" y="170"/>
                </a:lnTo>
                <a:lnTo>
                  <a:pt x="64894" y="54"/>
                </a:lnTo>
                <a:lnTo>
                  <a:pt x="64001" y="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2"/>
          <p:cNvSpPr/>
          <p:nvPr/>
        </p:nvSpPr>
        <p:spPr>
          <a:xfrm flipH="1">
            <a:off x="5884407" y="1931021"/>
            <a:ext cx="1523505" cy="561912"/>
          </a:xfrm>
          <a:custGeom>
            <a:rect b="b" l="l" r="r" t="t"/>
            <a:pathLst>
              <a:path extrusionOk="0" h="26710" w="72834">
                <a:moveTo>
                  <a:pt x="43882" y="0"/>
                </a:moveTo>
                <a:lnTo>
                  <a:pt x="43480" y="9"/>
                </a:lnTo>
                <a:lnTo>
                  <a:pt x="42543" y="72"/>
                </a:lnTo>
                <a:lnTo>
                  <a:pt x="40667" y="259"/>
                </a:lnTo>
                <a:lnTo>
                  <a:pt x="38810" y="518"/>
                </a:lnTo>
                <a:lnTo>
                  <a:pt x="36979" y="857"/>
                </a:lnTo>
                <a:lnTo>
                  <a:pt x="35158" y="1268"/>
                </a:lnTo>
                <a:lnTo>
                  <a:pt x="33354" y="1768"/>
                </a:lnTo>
                <a:lnTo>
                  <a:pt x="31577" y="2349"/>
                </a:lnTo>
                <a:lnTo>
                  <a:pt x="29809" y="3010"/>
                </a:lnTo>
                <a:lnTo>
                  <a:pt x="28933" y="3376"/>
                </a:lnTo>
                <a:lnTo>
                  <a:pt x="27790" y="3867"/>
                </a:lnTo>
                <a:lnTo>
                  <a:pt x="25477" y="4796"/>
                </a:lnTo>
                <a:lnTo>
                  <a:pt x="21986" y="6117"/>
                </a:lnTo>
                <a:lnTo>
                  <a:pt x="19637" y="6939"/>
                </a:lnTo>
                <a:lnTo>
                  <a:pt x="18869" y="7198"/>
                </a:lnTo>
                <a:lnTo>
                  <a:pt x="17324" y="7680"/>
                </a:lnTo>
                <a:lnTo>
                  <a:pt x="14994" y="8314"/>
                </a:lnTo>
                <a:lnTo>
                  <a:pt x="11841" y="9010"/>
                </a:lnTo>
                <a:lnTo>
                  <a:pt x="8653" y="9582"/>
                </a:lnTo>
                <a:lnTo>
                  <a:pt x="7055" y="9841"/>
                </a:lnTo>
                <a:lnTo>
                  <a:pt x="4242" y="10287"/>
                </a:lnTo>
                <a:lnTo>
                  <a:pt x="1438" y="10779"/>
                </a:lnTo>
                <a:lnTo>
                  <a:pt x="1224" y="10823"/>
                </a:lnTo>
                <a:lnTo>
                  <a:pt x="804" y="10957"/>
                </a:lnTo>
                <a:lnTo>
                  <a:pt x="599" y="11046"/>
                </a:lnTo>
                <a:lnTo>
                  <a:pt x="438" y="11127"/>
                </a:lnTo>
                <a:lnTo>
                  <a:pt x="206" y="11332"/>
                </a:lnTo>
                <a:lnTo>
                  <a:pt x="54" y="11582"/>
                </a:lnTo>
                <a:lnTo>
                  <a:pt x="0" y="11850"/>
                </a:lnTo>
                <a:lnTo>
                  <a:pt x="18" y="12002"/>
                </a:lnTo>
                <a:lnTo>
                  <a:pt x="45" y="12145"/>
                </a:lnTo>
                <a:lnTo>
                  <a:pt x="170" y="12395"/>
                </a:lnTo>
                <a:lnTo>
                  <a:pt x="375" y="12591"/>
                </a:lnTo>
                <a:lnTo>
                  <a:pt x="661" y="12716"/>
                </a:lnTo>
                <a:lnTo>
                  <a:pt x="840" y="12752"/>
                </a:lnTo>
                <a:lnTo>
                  <a:pt x="1143" y="12779"/>
                </a:lnTo>
                <a:lnTo>
                  <a:pt x="1742" y="12788"/>
                </a:lnTo>
                <a:lnTo>
                  <a:pt x="2045" y="12770"/>
                </a:lnTo>
                <a:lnTo>
                  <a:pt x="3322" y="12681"/>
                </a:lnTo>
                <a:lnTo>
                  <a:pt x="5885" y="12404"/>
                </a:lnTo>
                <a:lnTo>
                  <a:pt x="8421" y="12029"/>
                </a:lnTo>
                <a:lnTo>
                  <a:pt x="10957" y="11582"/>
                </a:lnTo>
                <a:lnTo>
                  <a:pt x="12216" y="11332"/>
                </a:lnTo>
                <a:lnTo>
                  <a:pt x="13386" y="11091"/>
                </a:lnTo>
                <a:lnTo>
                  <a:pt x="15717" y="10546"/>
                </a:lnTo>
                <a:lnTo>
                  <a:pt x="18030" y="9939"/>
                </a:lnTo>
                <a:lnTo>
                  <a:pt x="20316" y="9260"/>
                </a:lnTo>
                <a:lnTo>
                  <a:pt x="22584" y="8519"/>
                </a:lnTo>
                <a:lnTo>
                  <a:pt x="24835" y="7725"/>
                </a:lnTo>
                <a:lnTo>
                  <a:pt x="27067" y="6867"/>
                </a:lnTo>
                <a:lnTo>
                  <a:pt x="29282" y="5965"/>
                </a:lnTo>
                <a:lnTo>
                  <a:pt x="30380" y="5501"/>
                </a:lnTo>
                <a:lnTo>
                  <a:pt x="31237" y="5135"/>
                </a:lnTo>
                <a:lnTo>
                  <a:pt x="32979" y="4456"/>
                </a:lnTo>
                <a:lnTo>
                  <a:pt x="34747" y="3867"/>
                </a:lnTo>
                <a:lnTo>
                  <a:pt x="36542" y="3376"/>
                </a:lnTo>
                <a:lnTo>
                  <a:pt x="37461" y="3179"/>
                </a:lnTo>
                <a:lnTo>
                  <a:pt x="38488" y="2974"/>
                </a:lnTo>
                <a:lnTo>
                  <a:pt x="40542" y="2626"/>
                </a:lnTo>
                <a:lnTo>
                  <a:pt x="42614" y="2376"/>
                </a:lnTo>
                <a:lnTo>
                  <a:pt x="44177" y="2295"/>
                </a:lnTo>
                <a:lnTo>
                  <a:pt x="45222" y="2295"/>
                </a:lnTo>
                <a:lnTo>
                  <a:pt x="45748" y="2322"/>
                </a:lnTo>
                <a:lnTo>
                  <a:pt x="46722" y="2376"/>
                </a:lnTo>
                <a:lnTo>
                  <a:pt x="48151" y="2563"/>
                </a:lnTo>
                <a:lnTo>
                  <a:pt x="49088" y="2733"/>
                </a:lnTo>
                <a:lnTo>
                  <a:pt x="50017" y="2965"/>
                </a:lnTo>
                <a:lnTo>
                  <a:pt x="50928" y="3242"/>
                </a:lnTo>
                <a:lnTo>
                  <a:pt x="51830" y="3590"/>
                </a:lnTo>
                <a:lnTo>
                  <a:pt x="52714" y="3992"/>
                </a:lnTo>
                <a:lnTo>
                  <a:pt x="53143" y="4224"/>
                </a:lnTo>
                <a:lnTo>
                  <a:pt x="54134" y="4778"/>
                </a:lnTo>
                <a:lnTo>
                  <a:pt x="56089" y="5939"/>
                </a:lnTo>
                <a:lnTo>
                  <a:pt x="57991" y="7171"/>
                </a:lnTo>
                <a:lnTo>
                  <a:pt x="59831" y="8493"/>
                </a:lnTo>
                <a:lnTo>
                  <a:pt x="60724" y="9189"/>
                </a:lnTo>
                <a:lnTo>
                  <a:pt x="61197" y="9573"/>
                </a:lnTo>
                <a:lnTo>
                  <a:pt x="62108" y="10377"/>
                </a:lnTo>
                <a:lnTo>
                  <a:pt x="62974" y="11216"/>
                </a:lnTo>
                <a:lnTo>
                  <a:pt x="63787" y="12100"/>
                </a:lnTo>
                <a:lnTo>
                  <a:pt x="64546" y="13020"/>
                </a:lnTo>
                <a:lnTo>
                  <a:pt x="65260" y="13984"/>
                </a:lnTo>
                <a:lnTo>
                  <a:pt x="65930" y="14985"/>
                </a:lnTo>
                <a:lnTo>
                  <a:pt x="66537" y="16029"/>
                </a:lnTo>
                <a:lnTo>
                  <a:pt x="66823" y="16565"/>
                </a:lnTo>
                <a:lnTo>
                  <a:pt x="67466" y="17833"/>
                </a:lnTo>
                <a:lnTo>
                  <a:pt x="68681" y="20414"/>
                </a:lnTo>
                <a:lnTo>
                  <a:pt x="69279" y="21709"/>
                </a:lnTo>
                <a:lnTo>
                  <a:pt x="70226" y="23745"/>
                </a:lnTo>
                <a:lnTo>
                  <a:pt x="71163" y="25790"/>
                </a:lnTo>
                <a:lnTo>
                  <a:pt x="71288" y="26040"/>
                </a:lnTo>
                <a:lnTo>
                  <a:pt x="71449" y="26272"/>
                </a:lnTo>
                <a:lnTo>
                  <a:pt x="71529" y="26379"/>
                </a:lnTo>
                <a:lnTo>
                  <a:pt x="71717" y="26558"/>
                </a:lnTo>
                <a:lnTo>
                  <a:pt x="71931" y="26683"/>
                </a:lnTo>
                <a:lnTo>
                  <a:pt x="72181" y="26710"/>
                </a:lnTo>
                <a:lnTo>
                  <a:pt x="72333" y="26674"/>
                </a:lnTo>
                <a:lnTo>
                  <a:pt x="72476" y="26620"/>
                </a:lnTo>
                <a:lnTo>
                  <a:pt x="72672" y="26451"/>
                </a:lnTo>
                <a:lnTo>
                  <a:pt x="72788" y="26227"/>
                </a:lnTo>
                <a:lnTo>
                  <a:pt x="72833" y="25977"/>
                </a:lnTo>
                <a:lnTo>
                  <a:pt x="72824" y="25843"/>
                </a:lnTo>
                <a:lnTo>
                  <a:pt x="72806" y="25486"/>
                </a:lnTo>
                <a:lnTo>
                  <a:pt x="72717" y="24763"/>
                </a:lnTo>
                <a:lnTo>
                  <a:pt x="72619" y="24424"/>
                </a:lnTo>
                <a:lnTo>
                  <a:pt x="71994" y="22620"/>
                </a:lnTo>
                <a:lnTo>
                  <a:pt x="71038" y="19932"/>
                </a:lnTo>
                <a:lnTo>
                  <a:pt x="70324" y="18164"/>
                </a:lnTo>
                <a:lnTo>
                  <a:pt x="69913" y="17306"/>
                </a:lnTo>
                <a:lnTo>
                  <a:pt x="69565" y="16610"/>
                </a:lnTo>
                <a:lnTo>
                  <a:pt x="68824" y="15252"/>
                </a:lnTo>
                <a:lnTo>
                  <a:pt x="68020" y="13949"/>
                </a:lnTo>
                <a:lnTo>
                  <a:pt x="67154" y="12690"/>
                </a:lnTo>
                <a:lnTo>
                  <a:pt x="66225" y="11484"/>
                </a:lnTo>
                <a:lnTo>
                  <a:pt x="65225" y="10332"/>
                </a:lnTo>
                <a:lnTo>
                  <a:pt x="64153" y="9234"/>
                </a:lnTo>
                <a:lnTo>
                  <a:pt x="63010" y="8207"/>
                </a:lnTo>
                <a:lnTo>
                  <a:pt x="62403" y="7707"/>
                </a:lnTo>
                <a:lnTo>
                  <a:pt x="61724" y="7171"/>
                </a:lnTo>
                <a:lnTo>
                  <a:pt x="60358" y="6117"/>
                </a:lnTo>
                <a:lnTo>
                  <a:pt x="59652" y="5626"/>
                </a:lnTo>
                <a:lnTo>
                  <a:pt x="58518" y="4858"/>
                </a:lnTo>
                <a:lnTo>
                  <a:pt x="56223" y="3385"/>
                </a:lnTo>
                <a:lnTo>
                  <a:pt x="55054" y="2679"/>
                </a:lnTo>
                <a:lnTo>
                  <a:pt x="54428" y="2322"/>
                </a:lnTo>
                <a:lnTo>
                  <a:pt x="53160" y="1688"/>
                </a:lnTo>
                <a:lnTo>
                  <a:pt x="51866" y="1170"/>
                </a:lnTo>
                <a:lnTo>
                  <a:pt x="50535" y="741"/>
                </a:lnTo>
                <a:lnTo>
                  <a:pt x="49187" y="420"/>
                </a:lnTo>
                <a:lnTo>
                  <a:pt x="47811" y="188"/>
                </a:lnTo>
                <a:lnTo>
                  <a:pt x="46418" y="45"/>
                </a:lnTo>
                <a:lnTo>
                  <a:pt x="44998" y="0"/>
                </a:lnTo>
                <a:lnTo>
                  <a:pt x="44284" y="9"/>
                </a:lnTo>
                <a:lnTo>
                  <a:pt x="4388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
          <p:cNvSpPr/>
          <p:nvPr/>
        </p:nvSpPr>
        <p:spPr>
          <a:xfrm rot="2666092">
            <a:off x="3445122" y="1239333"/>
            <a:ext cx="210492" cy="306822"/>
          </a:xfrm>
          <a:custGeom>
            <a:rect b="b" l="l" r="r" t="t"/>
            <a:pathLst>
              <a:path extrusionOk="0" h="25175" w="17271">
                <a:moveTo>
                  <a:pt x="13726" y="1"/>
                </a:moveTo>
                <a:lnTo>
                  <a:pt x="13413" y="19"/>
                </a:lnTo>
                <a:lnTo>
                  <a:pt x="13083" y="99"/>
                </a:lnTo>
                <a:lnTo>
                  <a:pt x="12752" y="251"/>
                </a:lnTo>
                <a:lnTo>
                  <a:pt x="12592" y="349"/>
                </a:lnTo>
                <a:lnTo>
                  <a:pt x="12315" y="546"/>
                </a:lnTo>
                <a:lnTo>
                  <a:pt x="11797" y="992"/>
                </a:lnTo>
                <a:lnTo>
                  <a:pt x="11556" y="1233"/>
                </a:lnTo>
                <a:lnTo>
                  <a:pt x="10958" y="1885"/>
                </a:lnTo>
                <a:lnTo>
                  <a:pt x="10395" y="2564"/>
                </a:lnTo>
                <a:lnTo>
                  <a:pt x="6064" y="7627"/>
                </a:lnTo>
                <a:lnTo>
                  <a:pt x="1742" y="12690"/>
                </a:lnTo>
                <a:lnTo>
                  <a:pt x="1349" y="13155"/>
                </a:lnTo>
                <a:lnTo>
                  <a:pt x="599" y="14101"/>
                </a:lnTo>
                <a:lnTo>
                  <a:pt x="259" y="14592"/>
                </a:lnTo>
                <a:lnTo>
                  <a:pt x="188" y="14708"/>
                </a:lnTo>
                <a:lnTo>
                  <a:pt x="81" y="14941"/>
                </a:lnTo>
                <a:lnTo>
                  <a:pt x="0" y="15289"/>
                </a:lnTo>
                <a:lnTo>
                  <a:pt x="45" y="15735"/>
                </a:lnTo>
                <a:lnTo>
                  <a:pt x="233" y="16128"/>
                </a:lnTo>
                <a:lnTo>
                  <a:pt x="384" y="16289"/>
                </a:lnTo>
                <a:lnTo>
                  <a:pt x="545" y="16423"/>
                </a:lnTo>
                <a:lnTo>
                  <a:pt x="920" y="16584"/>
                </a:lnTo>
                <a:lnTo>
                  <a:pt x="1349" y="16611"/>
                </a:lnTo>
                <a:lnTo>
                  <a:pt x="1795" y="16494"/>
                </a:lnTo>
                <a:lnTo>
                  <a:pt x="2019" y="16369"/>
                </a:lnTo>
                <a:lnTo>
                  <a:pt x="2322" y="16173"/>
                </a:lnTo>
                <a:lnTo>
                  <a:pt x="2876" y="15709"/>
                </a:lnTo>
                <a:lnTo>
                  <a:pt x="3135" y="15459"/>
                </a:lnTo>
                <a:lnTo>
                  <a:pt x="4385" y="14155"/>
                </a:lnTo>
                <a:lnTo>
                  <a:pt x="6823" y="11494"/>
                </a:lnTo>
                <a:lnTo>
                  <a:pt x="9180" y="8752"/>
                </a:lnTo>
                <a:lnTo>
                  <a:pt x="11422" y="5921"/>
                </a:lnTo>
                <a:lnTo>
                  <a:pt x="12493" y="4466"/>
                </a:lnTo>
                <a:lnTo>
                  <a:pt x="12770" y="4100"/>
                </a:lnTo>
                <a:lnTo>
                  <a:pt x="13056" y="3743"/>
                </a:lnTo>
                <a:lnTo>
                  <a:pt x="13136" y="3760"/>
                </a:lnTo>
                <a:lnTo>
                  <a:pt x="13226" y="3787"/>
                </a:lnTo>
                <a:lnTo>
                  <a:pt x="13297" y="4484"/>
                </a:lnTo>
                <a:lnTo>
                  <a:pt x="13386" y="5180"/>
                </a:lnTo>
                <a:lnTo>
                  <a:pt x="13610" y="7082"/>
                </a:lnTo>
                <a:lnTo>
                  <a:pt x="13949" y="10878"/>
                </a:lnTo>
                <a:lnTo>
                  <a:pt x="14128" y="14682"/>
                </a:lnTo>
                <a:lnTo>
                  <a:pt x="14154" y="17539"/>
                </a:lnTo>
                <a:lnTo>
                  <a:pt x="14119" y="19441"/>
                </a:lnTo>
                <a:lnTo>
                  <a:pt x="14083" y="20397"/>
                </a:lnTo>
                <a:lnTo>
                  <a:pt x="14047" y="21397"/>
                </a:lnTo>
                <a:lnTo>
                  <a:pt x="14047" y="22406"/>
                </a:lnTo>
                <a:lnTo>
                  <a:pt x="14047" y="22656"/>
                </a:lnTo>
                <a:lnTo>
                  <a:pt x="14092" y="23156"/>
                </a:lnTo>
                <a:lnTo>
                  <a:pt x="14199" y="23638"/>
                </a:lnTo>
                <a:lnTo>
                  <a:pt x="14369" y="24112"/>
                </a:lnTo>
                <a:lnTo>
                  <a:pt x="14494" y="24335"/>
                </a:lnTo>
                <a:lnTo>
                  <a:pt x="14610" y="24540"/>
                </a:lnTo>
                <a:lnTo>
                  <a:pt x="14905" y="24862"/>
                </a:lnTo>
                <a:lnTo>
                  <a:pt x="15262" y="25085"/>
                </a:lnTo>
                <a:lnTo>
                  <a:pt x="15681" y="25174"/>
                </a:lnTo>
                <a:lnTo>
                  <a:pt x="15932" y="25157"/>
                </a:lnTo>
                <a:lnTo>
                  <a:pt x="16155" y="25112"/>
                </a:lnTo>
                <a:lnTo>
                  <a:pt x="16530" y="24933"/>
                </a:lnTo>
                <a:lnTo>
                  <a:pt x="16816" y="24648"/>
                </a:lnTo>
                <a:lnTo>
                  <a:pt x="17012" y="24281"/>
                </a:lnTo>
                <a:lnTo>
                  <a:pt x="17092" y="24076"/>
                </a:lnTo>
                <a:lnTo>
                  <a:pt x="17155" y="23844"/>
                </a:lnTo>
                <a:lnTo>
                  <a:pt x="17191" y="23603"/>
                </a:lnTo>
                <a:lnTo>
                  <a:pt x="17217" y="23165"/>
                </a:lnTo>
                <a:lnTo>
                  <a:pt x="17271" y="22281"/>
                </a:lnTo>
                <a:lnTo>
                  <a:pt x="17262" y="21844"/>
                </a:lnTo>
                <a:lnTo>
                  <a:pt x="17057" y="16673"/>
                </a:lnTo>
                <a:lnTo>
                  <a:pt x="16833" y="11503"/>
                </a:lnTo>
                <a:lnTo>
                  <a:pt x="16789" y="10485"/>
                </a:lnTo>
                <a:lnTo>
                  <a:pt x="16655" y="8440"/>
                </a:lnTo>
                <a:lnTo>
                  <a:pt x="16458" y="6404"/>
                </a:lnTo>
                <a:lnTo>
                  <a:pt x="16190" y="4377"/>
                </a:lnTo>
                <a:lnTo>
                  <a:pt x="16021" y="3367"/>
                </a:lnTo>
                <a:lnTo>
                  <a:pt x="15949" y="3010"/>
                </a:lnTo>
                <a:lnTo>
                  <a:pt x="15771" y="2341"/>
                </a:lnTo>
                <a:lnTo>
                  <a:pt x="15512" y="1689"/>
                </a:lnTo>
                <a:lnTo>
                  <a:pt x="15181" y="1072"/>
                </a:lnTo>
                <a:lnTo>
                  <a:pt x="14976" y="787"/>
                </a:lnTo>
                <a:lnTo>
                  <a:pt x="14860" y="626"/>
                </a:lnTo>
                <a:lnTo>
                  <a:pt x="14601" y="376"/>
                </a:lnTo>
                <a:lnTo>
                  <a:pt x="14324" y="179"/>
                </a:lnTo>
                <a:lnTo>
                  <a:pt x="14029" y="54"/>
                </a:lnTo>
                <a:lnTo>
                  <a:pt x="137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2"/>
          <p:cNvSpPr/>
          <p:nvPr/>
        </p:nvSpPr>
        <p:spPr>
          <a:xfrm>
            <a:off x="4206050" y="3560783"/>
            <a:ext cx="234443" cy="303782"/>
          </a:xfrm>
          <a:custGeom>
            <a:rect b="b" l="l" r="r" t="t"/>
            <a:pathLst>
              <a:path extrusionOk="0" h="14440" w="11208">
                <a:moveTo>
                  <a:pt x="4055" y="0"/>
                </a:moveTo>
                <a:lnTo>
                  <a:pt x="3644" y="98"/>
                </a:lnTo>
                <a:lnTo>
                  <a:pt x="3447" y="214"/>
                </a:lnTo>
                <a:lnTo>
                  <a:pt x="3287" y="339"/>
                </a:lnTo>
                <a:lnTo>
                  <a:pt x="3045" y="661"/>
                </a:lnTo>
                <a:lnTo>
                  <a:pt x="2920" y="1045"/>
                </a:lnTo>
                <a:lnTo>
                  <a:pt x="2929" y="1473"/>
                </a:lnTo>
                <a:lnTo>
                  <a:pt x="2992" y="1697"/>
                </a:lnTo>
                <a:lnTo>
                  <a:pt x="3197" y="2179"/>
                </a:lnTo>
                <a:lnTo>
                  <a:pt x="3429" y="2643"/>
                </a:lnTo>
                <a:lnTo>
                  <a:pt x="3563" y="2956"/>
                </a:lnTo>
                <a:lnTo>
                  <a:pt x="3813" y="3590"/>
                </a:lnTo>
                <a:lnTo>
                  <a:pt x="3912" y="3911"/>
                </a:lnTo>
                <a:lnTo>
                  <a:pt x="3974" y="4117"/>
                </a:lnTo>
                <a:lnTo>
                  <a:pt x="4010" y="4402"/>
                </a:lnTo>
                <a:lnTo>
                  <a:pt x="3930" y="4590"/>
                </a:lnTo>
                <a:lnTo>
                  <a:pt x="3697" y="4760"/>
                </a:lnTo>
                <a:lnTo>
                  <a:pt x="3510" y="4867"/>
                </a:lnTo>
                <a:lnTo>
                  <a:pt x="2304" y="5510"/>
                </a:lnTo>
                <a:lnTo>
                  <a:pt x="1108" y="6162"/>
                </a:lnTo>
                <a:lnTo>
                  <a:pt x="929" y="6260"/>
                </a:lnTo>
                <a:lnTo>
                  <a:pt x="590" y="6474"/>
                </a:lnTo>
                <a:lnTo>
                  <a:pt x="438" y="6599"/>
                </a:lnTo>
                <a:lnTo>
                  <a:pt x="295" y="6742"/>
                </a:lnTo>
                <a:lnTo>
                  <a:pt x="99" y="7064"/>
                </a:lnTo>
                <a:lnTo>
                  <a:pt x="0" y="7412"/>
                </a:lnTo>
                <a:lnTo>
                  <a:pt x="18" y="7787"/>
                </a:lnTo>
                <a:lnTo>
                  <a:pt x="81" y="7983"/>
                </a:lnTo>
                <a:lnTo>
                  <a:pt x="161" y="8180"/>
                </a:lnTo>
                <a:lnTo>
                  <a:pt x="384" y="8483"/>
                </a:lnTo>
                <a:lnTo>
                  <a:pt x="679" y="8689"/>
                </a:lnTo>
                <a:lnTo>
                  <a:pt x="1045" y="8805"/>
                </a:lnTo>
                <a:lnTo>
                  <a:pt x="1242" y="8823"/>
                </a:lnTo>
                <a:lnTo>
                  <a:pt x="1688" y="8805"/>
                </a:lnTo>
                <a:lnTo>
                  <a:pt x="2126" y="8760"/>
                </a:lnTo>
                <a:lnTo>
                  <a:pt x="3733" y="8760"/>
                </a:lnTo>
                <a:lnTo>
                  <a:pt x="3599" y="9323"/>
                </a:lnTo>
                <a:lnTo>
                  <a:pt x="3474" y="9769"/>
                </a:lnTo>
                <a:lnTo>
                  <a:pt x="3188" y="10564"/>
                </a:lnTo>
                <a:lnTo>
                  <a:pt x="2920" y="11359"/>
                </a:lnTo>
                <a:lnTo>
                  <a:pt x="2822" y="11698"/>
                </a:lnTo>
                <a:lnTo>
                  <a:pt x="2769" y="12207"/>
                </a:lnTo>
                <a:lnTo>
                  <a:pt x="2840" y="12529"/>
                </a:lnTo>
                <a:lnTo>
                  <a:pt x="2929" y="12689"/>
                </a:lnTo>
                <a:lnTo>
                  <a:pt x="3072" y="12940"/>
                </a:lnTo>
                <a:lnTo>
                  <a:pt x="3224" y="13449"/>
                </a:lnTo>
                <a:lnTo>
                  <a:pt x="3242" y="13725"/>
                </a:lnTo>
                <a:lnTo>
                  <a:pt x="3242" y="13841"/>
                </a:lnTo>
                <a:lnTo>
                  <a:pt x="3304" y="14047"/>
                </a:lnTo>
                <a:lnTo>
                  <a:pt x="3421" y="14225"/>
                </a:lnTo>
                <a:lnTo>
                  <a:pt x="3599" y="14359"/>
                </a:lnTo>
                <a:lnTo>
                  <a:pt x="3715" y="14404"/>
                </a:lnTo>
                <a:lnTo>
                  <a:pt x="3840" y="14440"/>
                </a:lnTo>
                <a:lnTo>
                  <a:pt x="4081" y="14431"/>
                </a:lnTo>
                <a:lnTo>
                  <a:pt x="4296" y="14359"/>
                </a:lnTo>
                <a:lnTo>
                  <a:pt x="4483" y="14216"/>
                </a:lnTo>
                <a:lnTo>
                  <a:pt x="4572" y="14118"/>
                </a:lnTo>
                <a:lnTo>
                  <a:pt x="4805" y="13788"/>
                </a:lnTo>
                <a:lnTo>
                  <a:pt x="4992" y="13440"/>
                </a:lnTo>
                <a:lnTo>
                  <a:pt x="5966" y="11591"/>
                </a:lnTo>
                <a:lnTo>
                  <a:pt x="6930" y="9743"/>
                </a:lnTo>
                <a:lnTo>
                  <a:pt x="7010" y="9609"/>
                </a:lnTo>
                <a:lnTo>
                  <a:pt x="7100" y="9457"/>
                </a:lnTo>
                <a:lnTo>
                  <a:pt x="7921" y="9805"/>
                </a:lnTo>
                <a:lnTo>
                  <a:pt x="8662" y="10118"/>
                </a:lnTo>
                <a:lnTo>
                  <a:pt x="9055" y="10314"/>
                </a:lnTo>
                <a:lnTo>
                  <a:pt x="9457" y="10493"/>
                </a:lnTo>
                <a:lnTo>
                  <a:pt x="9680" y="10564"/>
                </a:lnTo>
                <a:lnTo>
                  <a:pt x="10109" y="10582"/>
                </a:lnTo>
                <a:lnTo>
                  <a:pt x="10502" y="10475"/>
                </a:lnTo>
                <a:lnTo>
                  <a:pt x="10841" y="10243"/>
                </a:lnTo>
                <a:lnTo>
                  <a:pt x="10966" y="10082"/>
                </a:lnTo>
                <a:lnTo>
                  <a:pt x="11082" y="9903"/>
                </a:lnTo>
                <a:lnTo>
                  <a:pt x="11207" y="9519"/>
                </a:lnTo>
                <a:lnTo>
                  <a:pt x="11190" y="9117"/>
                </a:lnTo>
                <a:lnTo>
                  <a:pt x="11038" y="8716"/>
                </a:lnTo>
                <a:lnTo>
                  <a:pt x="10904" y="8519"/>
                </a:lnTo>
                <a:lnTo>
                  <a:pt x="10645" y="8216"/>
                </a:lnTo>
                <a:lnTo>
                  <a:pt x="10341" y="7948"/>
                </a:lnTo>
                <a:lnTo>
                  <a:pt x="9752" y="7403"/>
                </a:lnTo>
                <a:lnTo>
                  <a:pt x="9171" y="6858"/>
                </a:lnTo>
                <a:lnTo>
                  <a:pt x="8957" y="6644"/>
                </a:lnTo>
                <a:lnTo>
                  <a:pt x="8761" y="6403"/>
                </a:lnTo>
                <a:lnTo>
                  <a:pt x="8689" y="6269"/>
                </a:lnTo>
                <a:lnTo>
                  <a:pt x="8680" y="6135"/>
                </a:lnTo>
                <a:lnTo>
                  <a:pt x="8716" y="5983"/>
                </a:lnTo>
                <a:lnTo>
                  <a:pt x="8859" y="5697"/>
                </a:lnTo>
                <a:lnTo>
                  <a:pt x="9020" y="5429"/>
                </a:lnTo>
                <a:lnTo>
                  <a:pt x="9270" y="5045"/>
                </a:lnTo>
                <a:lnTo>
                  <a:pt x="9779" y="4269"/>
                </a:lnTo>
                <a:lnTo>
                  <a:pt x="10002" y="3867"/>
                </a:lnTo>
                <a:lnTo>
                  <a:pt x="10154" y="3545"/>
                </a:lnTo>
                <a:lnTo>
                  <a:pt x="10341" y="3036"/>
                </a:lnTo>
                <a:lnTo>
                  <a:pt x="10422" y="2688"/>
                </a:lnTo>
                <a:lnTo>
                  <a:pt x="10439" y="2518"/>
                </a:lnTo>
                <a:lnTo>
                  <a:pt x="10439" y="2304"/>
                </a:lnTo>
                <a:lnTo>
                  <a:pt x="10368" y="1911"/>
                </a:lnTo>
                <a:lnTo>
                  <a:pt x="10207" y="1581"/>
                </a:lnTo>
                <a:lnTo>
                  <a:pt x="9966" y="1313"/>
                </a:lnTo>
                <a:lnTo>
                  <a:pt x="9663" y="1107"/>
                </a:lnTo>
                <a:lnTo>
                  <a:pt x="9323" y="991"/>
                </a:lnTo>
                <a:lnTo>
                  <a:pt x="8948" y="973"/>
                </a:lnTo>
                <a:lnTo>
                  <a:pt x="8555" y="1045"/>
                </a:lnTo>
                <a:lnTo>
                  <a:pt x="8359" y="1134"/>
                </a:lnTo>
                <a:lnTo>
                  <a:pt x="8118" y="1259"/>
                </a:lnTo>
                <a:lnTo>
                  <a:pt x="7671" y="1616"/>
                </a:lnTo>
                <a:lnTo>
                  <a:pt x="7457" y="1795"/>
                </a:lnTo>
                <a:lnTo>
                  <a:pt x="7010" y="2179"/>
                </a:lnTo>
                <a:lnTo>
                  <a:pt x="6591" y="2563"/>
                </a:lnTo>
                <a:lnTo>
                  <a:pt x="6448" y="2465"/>
                </a:lnTo>
                <a:lnTo>
                  <a:pt x="6394" y="2411"/>
                </a:lnTo>
                <a:lnTo>
                  <a:pt x="6010" y="1795"/>
                </a:lnTo>
                <a:lnTo>
                  <a:pt x="5626" y="1188"/>
                </a:lnTo>
                <a:lnTo>
                  <a:pt x="5501" y="982"/>
                </a:lnTo>
                <a:lnTo>
                  <a:pt x="5224" y="580"/>
                </a:lnTo>
                <a:lnTo>
                  <a:pt x="5064" y="411"/>
                </a:lnTo>
                <a:lnTo>
                  <a:pt x="4885" y="250"/>
                </a:lnTo>
                <a:lnTo>
                  <a:pt x="4483" y="45"/>
                </a:lnTo>
                <a:lnTo>
                  <a:pt x="40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2"/>
          <p:cNvSpPr/>
          <p:nvPr/>
        </p:nvSpPr>
        <p:spPr>
          <a:xfrm>
            <a:off x="7054134" y="2542199"/>
            <a:ext cx="231829" cy="235978"/>
          </a:xfrm>
          <a:custGeom>
            <a:rect b="b" l="l" r="r" t="t"/>
            <a:pathLst>
              <a:path extrusionOk="0" h="11217" w="11083">
                <a:moveTo>
                  <a:pt x="4573" y="1"/>
                </a:moveTo>
                <a:lnTo>
                  <a:pt x="4439" y="19"/>
                </a:lnTo>
                <a:lnTo>
                  <a:pt x="4278" y="63"/>
                </a:lnTo>
                <a:lnTo>
                  <a:pt x="4046" y="224"/>
                </a:lnTo>
                <a:lnTo>
                  <a:pt x="3894" y="438"/>
                </a:lnTo>
                <a:lnTo>
                  <a:pt x="3823" y="706"/>
                </a:lnTo>
                <a:lnTo>
                  <a:pt x="3814" y="849"/>
                </a:lnTo>
                <a:lnTo>
                  <a:pt x="3805" y="1814"/>
                </a:lnTo>
                <a:lnTo>
                  <a:pt x="3832" y="2769"/>
                </a:lnTo>
                <a:lnTo>
                  <a:pt x="3823" y="3019"/>
                </a:lnTo>
                <a:lnTo>
                  <a:pt x="3787" y="3376"/>
                </a:lnTo>
                <a:lnTo>
                  <a:pt x="3278" y="2930"/>
                </a:lnTo>
                <a:lnTo>
                  <a:pt x="2858" y="2573"/>
                </a:lnTo>
                <a:lnTo>
                  <a:pt x="2626" y="2394"/>
                </a:lnTo>
                <a:lnTo>
                  <a:pt x="2224" y="2180"/>
                </a:lnTo>
                <a:lnTo>
                  <a:pt x="1867" y="2126"/>
                </a:lnTo>
                <a:lnTo>
                  <a:pt x="1563" y="2224"/>
                </a:lnTo>
                <a:lnTo>
                  <a:pt x="1429" y="2349"/>
                </a:lnTo>
                <a:lnTo>
                  <a:pt x="1313" y="2474"/>
                </a:lnTo>
                <a:lnTo>
                  <a:pt x="1215" y="2778"/>
                </a:lnTo>
                <a:lnTo>
                  <a:pt x="1260" y="3135"/>
                </a:lnTo>
                <a:lnTo>
                  <a:pt x="1465" y="3546"/>
                </a:lnTo>
                <a:lnTo>
                  <a:pt x="1635" y="3778"/>
                </a:lnTo>
                <a:lnTo>
                  <a:pt x="1992" y="4216"/>
                </a:lnTo>
                <a:lnTo>
                  <a:pt x="2358" y="4644"/>
                </a:lnTo>
                <a:lnTo>
                  <a:pt x="2537" y="4894"/>
                </a:lnTo>
                <a:lnTo>
                  <a:pt x="2733" y="5180"/>
                </a:lnTo>
                <a:lnTo>
                  <a:pt x="1715" y="5403"/>
                </a:lnTo>
                <a:lnTo>
                  <a:pt x="786" y="5636"/>
                </a:lnTo>
                <a:lnTo>
                  <a:pt x="635" y="5680"/>
                </a:lnTo>
                <a:lnTo>
                  <a:pt x="367" y="5796"/>
                </a:lnTo>
                <a:lnTo>
                  <a:pt x="144" y="5975"/>
                </a:lnTo>
                <a:lnTo>
                  <a:pt x="19" y="6243"/>
                </a:lnTo>
                <a:lnTo>
                  <a:pt x="1" y="6413"/>
                </a:lnTo>
                <a:lnTo>
                  <a:pt x="1" y="6564"/>
                </a:lnTo>
                <a:lnTo>
                  <a:pt x="99" y="6814"/>
                </a:lnTo>
                <a:lnTo>
                  <a:pt x="304" y="7029"/>
                </a:lnTo>
                <a:lnTo>
                  <a:pt x="635" y="7180"/>
                </a:lnTo>
                <a:lnTo>
                  <a:pt x="840" y="7225"/>
                </a:lnTo>
                <a:lnTo>
                  <a:pt x="1233" y="7297"/>
                </a:lnTo>
                <a:lnTo>
                  <a:pt x="2037" y="7350"/>
                </a:lnTo>
                <a:lnTo>
                  <a:pt x="2439" y="7368"/>
                </a:lnTo>
                <a:lnTo>
                  <a:pt x="2894" y="7377"/>
                </a:lnTo>
                <a:lnTo>
                  <a:pt x="3510" y="7368"/>
                </a:lnTo>
                <a:lnTo>
                  <a:pt x="2885" y="8324"/>
                </a:lnTo>
                <a:lnTo>
                  <a:pt x="2367" y="9118"/>
                </a:lnTo>
                <a:lnTo>
                  <a:pt x="2224" y="9359"/>
                </a:lnTo>
                <a:lnTo>
                  <a:pt x="1947" y="9851"/>
                </a:lnTo>
                <a:lnTo>
                  <a:pt x="1831" y="10101"/>
                </a:lnTo>
                <a:lnTo>
                  <a:pt x="1787" y="10217"/>
                </a:lnTo>
                <a:lnTo>
                  <a:pt x="1751" y="10458"/>
                </a:lnTo>
                <a:lnTo>
                  <a:pt x="1787" y="10681"/>
                </a:lnTo>
                <a:lnTo>
                  <a:pt x="1903" y="10886"/>
                </a:lnTo>
                <a:lnTo>
                  <a:pt x="2010" y="10976"/>
                </a:lnTo>
                <a:lnTo>
                  <a:pt x="2117" y="11056"/>
                </a:lnTo>
                <a:lnTo>
                  <a:pt x="2340" y="11136"/>
                </a:lnTo>
                <a:lnTo>
                  <a:pt x="2572" y="11136"/>
                </a:lnTo>
                <a:lnTo>
                  <a:pt x="2805" y="11065"/>
                </a:lnTo>
                <a:lnTo>
                  <a:pt x="2912" y="11002"/>
                </a:lnTo>
                <a:lnTo>
                  <a:pt x="3099" y="10886"/>
                </a:lnTo>
                <a:lnTo>
                  <a:pt x="3448" y="10610"/>
                </a:lnTo>
                <a:lnTo>
                  <a:pt x="3599" y="10458"/>
                </a:lnTo>
                <a:lnTo>
                  <a:pt x="4189" y="9815"/>
                </a:lnTo>
                <a:lnTo>
                  <a:pt x="4805" y="9100"/>
                </a:lnTo>
                <a:lnTo>
                  <a:pt x="4984" y="9556"/>
                </a:lnTo>
                <a:lnTo>
                  <a:pt x="5144" y="9949"/>
                </a:lnTo>
                <a:lnTo>
                  <a:pt x="5189" y="10065"/>
                </a:lnTo>
                <a:lnTo>
                  <a:pt x="5323" y="10270"/>
                </a:lnTo>
                <a:lnTo>
                  <a:pt x="5502" y="10413"/>
                </a:lnTo>
                <a:lnTo>
                  <a:pt x="5725" y="10485"/>
                </a:lnTo>
                <a:lnTo>
                  <a:pt x="5859" y="10485"/>
                </a:lnTo>
                <a:lnTo>
                  <a:pt x="5984" y="10467"/>
                </a:lnTo>
                <a:lnTo>
                  <a:pt x="6171" y="10368"/>
                </a:lnTo>
                <a:lnTo>
                  <a:pt x="6314" y="10217"/>
                </a:lnTo>
                <a:lnTo>
                  <a:pt x="6412" y="10020"/>
                </a:lnTo>
                <a:lnTo>
                  <a:pt x="6439" y="9904"/>
                </a:lnTo>
                <a:lnTo>
                  <a:pt x="6493" y="9717"/>
                </a:lnTo>
                <a:lnTo>
                  <a:pt x="6546" y="9475"/>
                </a:lnTo>
                <a:lnTo>
                  <a:pt x="6743" y="9609"/>
                </a:lnTo>
                <a:lnTo>
                  <a:pt x="6895" y="9726"/>
                </a:lnTo>
                <a:lnTo>
                  <a:pt x="7841" y="10404"/>
                </a:lnTo>
                <a:lnTo>
                  <a:pt x="8797" y="11065"/>
                </a:lnTo>
                <a:lnTo>
                  <a:pt x="8904" y="11128"/>
                </a:lnTo>
                <a:lnTo>
                  <a:pt x="9127" y="11208"/>
                </a:lnTo>
                <a:lnTo>
                  <a:pt x="9359" y="11217"/>
                </a:lnTo>
                <a:lnTo>
                  <a:pt x="9583" y="11128"/>
                </a:lnTo>
                <a:lnTo>
                  <a:pt x="9681" y="11038"/>
                </a:lnTo>
                <a:lnTo>
                  <a:pt x="9788" y="10931"/>
                </a:lnTo>
                <a:lnTo>
                  <a:pt x="9895" y="10699"/>
                </a:lnTo>
                <a:lnTo>
                  <a:pt x="9895" y="10458"/>
                </a:lnTo>
                <a:lnTo>
                  <a:pt x="9815" y="10208"/>
                </a:lnTo>
                <a:lnTo>
                  <a:pt x="9752" y="10083"/>
                </a:lnTo>
                <a:lnTo>
                  <a:pt x="9502" y="9717"/>
                </a:lnTo>
                <a:lnTo>
                  <a:pt x="9234" y="9377"/>
                </a:lnTo>
                <a:lnTo>
                  <a:pt x="8341" y="8207"/>
                </a:lnTo>
                <a:lnTo>
                  <a:pt x="7395" y="6966"/>
                </a:lnTo>
                <a:lnTo>
                  <a:pt x="7734" y="6895"/>
                </a:lnTo>
                <a:lnTo>
                  <a:pt x="7957" y="6841"/>
                </a:lnTo>
                <a:lnTo>
                  <a:pt x="9091" y="6448"/>
                </a:lnTo>
                <a:lnTo>
                  <a:pt x="10208" y="6011"/>
                </a:lnTo>
                <a:lnTo>
                  <a:pt x="10431" y="5895"/>
                </a:lnTo>
                <a:lnTo>
                  <a:pt x="10833" y="5564"/>
                </a:lnTo>
                <a:lnTo>
                  <a:pt x="11002" y="5368"/>
                </a:lnTo>
                <a:lnTo>
                  <a:pt x="11038" y="5305"/>
                </a:lnTo>
                <a:lnTo>
                  <a:pt x="11083" y="5144"/>
                </a:lnTo>
                <a:lnTo>
                  <a:pt x="11074" y="4868"/>
                </a:lnTo>
                <a:lnTo>
                  <a:pt x="11020" y="4716"/>
                </a:lnTo>
                <a:lnTo>
                  <a:pt x="10993" y="4671"/>
                </a:lnTo>
                <a:lnTo>
                  <a:pt x="10868" y="4600"/>
                </a:lnTo>
                <a:lnTo>
                  <a:pt x="10627" y="4546"/>
                </a:lnTo>
                <a:lnTo>
                  <a:pt x="10476" y="4537"/>
                </a:lnTo>
                <a:lnTo>
                  <a:pt x="10315" y="4546"/>
                </a:lnTo>
                <a:lnTo>
                  <a:pt x="10002" y="4635"/>
                </a:lnTo>
                <a:lnTo>
                  <a:pt x="9850" y="4680"/>
                </a:lnTo>
                <a:lnTo>
                  <a:pt x="9556" y="4752"/>
                </a:lnTo>
                <a:lnTo>
                  <a:pt x="8957" y="4778"/>
                </a:lnTo>
                <a:lnTo>
                  <a:pt x="8047" y="4689"/>
                </a:lnTo>
                <a:lnTo>
                  <a:pt x="7386" y="4680"/>
                </a:lnTo>
                <a:lnTo>
                  <a:pt x="7609" y="4243"/>
                </a:lnTo>
                <a:lnTo>
                  <a:pt x="7761" y="3930"/>
                </a:lnTo>
                <a:lnTo>
                  <a:pt x="7877" y="3671"/>
                </a:lnTo>
                <a:lnTo>
                  <a:pt x="8100" y="3153"/>
                </a:lnTo>
                <a:lnTo>
                  <a:pt x="8163" y="2894"/>
                </a:lnTo>
                <a:lnTo>
                  <a:pt x="8172" y="2805"/>
                </a:lnTo>
                <a:lnTo>
                  <a:pt x="8136" y="2608"/>
                </a:lnTo>
                <a:lnTo>
                  <a:pt x="8064" y="2421"/>
                </a:lnTo>
                <a:lnTo>
                  <a:pt x="7957" y="2269"/>
                </a:lnTo>
                <a:lnTo>
                  <a:pt x="7895" y="2215"/>
                </a:lnTo>
                <a:lnTo>
                  <a:pt x="7823" y="2180"/>
                </a:lnTo>
                <a:lnTo>
                  <a:pt x="7645" y="2144"/>
                </a:lnTo>
                <a:lnTo>
                  <a:pt x="7341" y="2171"/>
                </a:lnTo>
                <a:lnTo>
                  <a:pt x="7162" y="2224"/>
                </a:lnTo>
                <a:lnTo>
                  <a:pt x="7011" y="2305"/>
                </a:lnTo>
                <a:lnTo>
                  <a:pt x="6752" y="2555"/>
                </a:lnTo>
                <a:lnTo>
                  <a:pt x="6627" y="2689"/>
                </a:lnTo>
                <a:lnTo>
                  <a:pt x="6359" y="2974"/>
                </a:lnTo>
                <a:lnTo>
                  <a:pt x="6011" y="3367"/>
                </a:lnTo>
                <a:lnTo>
                  <a:pt x="5912" y="2760"/>
                </a:lnTo>
                <a:lnTo>
                  <a:pt x="5832" y="2296"/>
                </a:lnTo>
                <a:lnTo>
                  <a:pt x="5734" y="1867"/>
                </a:lnTo>
                <a:lnTo>
                  <a:pt x="5519" y="1010"/>
                </a:lnTo>
                <a:lnTo>
                  <a:pt x="5376" y="599"/>
                </a:lnTo>
                <a:lnTo>
                  <a:pt x="5305" y="429"/>
                </a:lnTo>
                <a:lnTo>
                  <a:pt x="5100" y="179"/>
                </a:lnTo>
                <a:lnTo>
                  <a:pt x="4850" y="37"/>
                </a:lnTo>
                <a:lnTo>
                  <a:pt x="457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p:nvPr/>
        </p:nvSpPr>
        <p:spPr>
          <a:xfrm>
            <a:off x="4992441" y="1585547"/>
            <a:ext cx="265631" cy="309630"/>
          </a:xfrm>
          <a:custGeom>
            <a:rect b="b" l="l" r="r" t="t"/>
            <a:pathLst>
              <a:path extrusionOk="0" h="14718" w="12699">
                <a:moveTo>
                  <a:pt x="6939" y="1"/>
                </a:moveTo>
                <a:lnTo>
                  <a:pt x="6626" y="18"/>
                </a:lnTo>
                <a:lnTo>
                  <a:pt x="6367" y="126"/>
                </a:lnTo>
                <a:lnTo>
                  <a:pt x="6144" y="322"/>
                </a:lnTo>
                <a:lnTo>
                  <a:pt x="6064" y="465"/>
                </a:lnTo>
                <a:lnTo>
                  <a:pt x="5939" y="706"/>
                </a:lnTo>
                <a:lnTo>
                  <a:pt x="5778" y="1242"/>
                </a:lnTo>
                <a:lnTo>
                  <a:pt x="5742" y="1519"/>
                </a:lnTo>
                <a:lnTo>
                  <a:pt x="5653" y="2956"/>
                </a:lnTo>
                <a:lnTo>
                  <a:pt x="5599" y="4403"/>
                </a:lnTo>
                <a:lnTo>
                  <a:pt x="5573" y="4787"/>
                </a:lnTo>
                <a:lnTo>
                  <a:pt x="5528" y="5216"/>
                </a:lnTo>
                <a:lnTo>
                  <a:pt x="4813" y="5207"/>
                </a:lnTo>
                <a:lnTo>
                  <a:pt x="3456" y="5189"/>
                </a:lnTo>
                <a:lnTo>
                  <a:pt x="2804" y="5233"/>
                </a:lnTo>
                <a:lnTo>
                  <a:pt x="2268" y="5287"/>
                </a:lnTo>
                <a:lnTo>
                  <a:pt x="1206" y="5492"/>
                </a:lnTo>
                <a:lnTo>
                  <a:pt x="688" y="5644"/>
                </a:lnTo>
                <a:lnTo>
                  <a:pt x="527" y="5707"/>
                </a:lnTo>
                <a:lnTo>
                  <a:pt x="259" y="5903"/>
                </a:lnTo>
                <a:lnTo>
                  <a:pt x="81" y="6180"/>
                </a:lnTo>
                <a:lnTo>
                  <a:pt x="0" y="6519"/>
                </a:lnTo>
                <a:lnTo>
                  <a:pt x="9" y="6716"/>
                </a:lnTo>
                <a:lnTo>
                  <a:pt x="27" y="6885"/>
                </a:lnTo>
                <a:lnTo>
                  <a:pt x="134" y="7189"/>
                </a:lnTo>
                <a:lnTo>
                  <a:pt x="331" y="7421"/>
                </a:lnTo>
                <a:lnTo>
                  <a:pt x="590" y="7600"/>
                </a:lnTo>
                <a:lnTo>
                  <a:pt x="750" y="7662"/>
                </a:lnTo>
                <a:lnTo>
                  <a:pt x="983" y="7743"/>
                </a:lnTo>
                <a:lnTo>
                  <a:pt x="1456" y="7841"/>
                </a:lnTo>
                <a:lnTo>
                  <a:pt x="1688" y="7859"/>
                </a:lnTo>
                <a:lnTo>
                  <a:pt x="3090" y="7939"/>
                </a:lnTo>
                <a:lnTo>
                  <a:pt x="4501" y="8002"/>
                </a:lnTo>
                <a:lnTo>
                  <a:pt x="4930" y="8029"/>
                </a:lnTo>
                <a:lnTo>
                  <a:pt x="5430" y="8046"/>
                </a:lnTo>
                <a:lnTo>
                  <a:pt x="5439" y="8502"/>
                </a:lnTo>
                <a:lnTo>
                  <a:pt x="5430" y="8895"/>
                </a:lnTo>
                <a:lnTo>
                  <a:pt x="5349" y="10859"/>
                </a:lnTo>
                <a:lnTo>
                  <a:pt x="5269" y="12824"/>
                </a:lnTo>
                <a:lnTo>
                  <a:pt x="5260" y="13047"/>
                </a:lnTo>
                <a:lnTo>
                  <a:pt x="5278" y="13485"/>
                </a:lnTo>
                <a:lnTo>
                  <a:pt x="5305" y="13708"/>
                </a:lnTo>
                <a:lnTo>
                  <a:pt x="5349" y="13895"/>
                </a:lnTo>
                <a:lnTo>
                  <a:pt x="5510" y="14235"/>
                </a:lnTo>
                <a:lnTo>
                  <a:pt x="5751" y="14485"/>
                </a:lnTo>
                <a:lnTo>
                  <a:pt x="6064" y="14655"/>
                </a:lnTo>
                <a:lnTo>
                  <a:pt x="6233" y="14690"/>
                </a:lnTo>
                <a:lnTo>
                  <a:pt x="6421" y="14717"/>
                </a:lnTo>
                <a:lnTo>
                  <a:pt x="6787" y="14655"/>
                </a:lnTo>
                <a:lnTo>
                  <a:pt x="7108" y="14485"/>
                </a:lnTo>
                <a:lnTo>
                  <a:pt x="7376" y="14199"/>
                </a:lnTo>
                <a:lnTo>
                  <a:pt x="7484" y="14021"/>
                </a:lnTo>
                <a:lnTo>
                  <a:pt x="7564" y="13851"/>
                </a:lnTo>
                <a:lnTo>
                  <a:pt x="7680" y="13512"/>
                </a:lnTo>
                <a:lnTo>
                  <a:pt x="7707" y="13333"/>
                </a:lnTo>
                <a:lnTo>
                  <a:pt x="7939" y="11225"/>
                </a:lnTo>
                <a:lnTo>
                  <a:pt x="8153" y="9109"/>
                </a:lnTo>
                <a:lnTo>
                  <a:pt x="8189" y="8689"/>
                </a:lnTo>
                <a:lnTo>
                  <a:pt x="8207" y="8261"/>
                </a:lnTo>
                <a:lnTo>
                  <a:pt x="8502" y="8216"/>
                </a:lnTo>
                <a:lnTo>
                  <a:pt x="8689" y="8207"/>
                </a:lnTo>
                <a:lnTo>
                  <a:pt x="8886" y="8225"/>
                </a:lnTo>
                <a:lnTo>
                  <a:pt x="9278" y="8216"/>
                </a:lnTo>
                <a:lnTo>
                  <a:pt x="9841" y="8145"/>
                </a:lnTo>
                <a:lnTo>
                  <a:pt x="10939" y="7841"/>
                </a:lnTo>
                <a:lnTo>
                  <a:pt x="11663" y="7627"/>
                </a:lnTo>
                <a:lnTo>
                  <a:pt x="11832" y="7564"/>
                </a:lnTo>
                <a:lnTo>
                  <a:pt x="12145" y="7386"/>
                </a:lnTo>
                <a:lnTo>
                  <a:pt x="12288" y="7269"/>
                </a:lnTo>
                <a:lnTo>
                  <a:pt x="12404" y="7180"/>
                </a:lnTo>
                <a:lnTo>
                  <a:pt x="12574" y="6957"/>
                </a:lnTo>
                <a:lnTo>
                  <a:pt x="12672" y="6707"/>
                </a:lnTo>
                <a:lnTo>
                  <a:pt x="12699" y="6430"/>
                </a:lnTo>
                <a:lnTo>
                  <a:pt x="12681" y="6278"/>
                </a:lnTo>
                <a:lnTo>
                  <a:pt x="12645" y="6126"/>
                </a:lnTo>
                <a:lnTo>
                  <a:pt x="12502" y="5876"/>
                </a:lnTo>
                <a:lnTo>
                  <a:pt x="12306" y="5698"/>
                </a:lnTo>
                <a:lnTo>
                  <a:pt x="12056" y="5582"/>
                </a:lnTo>
                <a:lnTo>
                  <a:pt x="11913" y="5555"/>
                </a:lnTo>
                <a:lnTo>
                  <a:pt x="11556" y="5519"/>
                </a:lnTo>
                <a:lnTo>
                  <a:pt x="10841" y="5501"/>
                </a:lnTo>
                <a:lnTo>
                  <a:pt x="10484" y="5501"/>
                </a:lnTo>
                <a:lnTo>
                  <a:pt x="9412" y="5492"/>
                </a:lnTo>
                <a:lnTo>
                  <a:pt x="8314" y="5483"/>
                </a:lnTo>
                <a:lnTo>
                  <a:pt x="8234" y="5207"/>
                </a:lnTo>
                <a:lnTo>
                  <a:pt x="8216" y="5091"/>
                </a:lnTo>
                <a:lnTo>
                  <a:pt x="8055" y="3180"/>
                </a:lnTo>
                <a:lnTo>
                  <a:pt x="7894" y="1260"/>
                </a:lnTo>
                <a:lnTo>
                  <a:pt x="7876" y="1019"/>
                </a:lnTo>
                <a:lnTo>
                  <a:pt x="7841" y="786"/>
                </a:lnTo>
                <a:lnTo>
                  <a:pt x="7796" y="635"/>
                </a:lnTo>
                <a:lnTo>
                  <a:pt x="7671" y="393"/>
                </a:lnTo>
                <a:lnTo>
                  <a:pt x="7492" y="197"/>
                </a:lnTo>
                <a:lnTo>
                  <a:pt x="7242" y="63"/>
                </a:lnTo>
                <a:lnTo>
                  <a:pt x="7100" y="27"/>
                </a:lnTo>
                <a:lnTo>
                  <a:pt x="69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2"/>
          <p:cNvSpPr/>
          <p:nvPr/>
        </p:nvSpPr>
        <p:spPr>
          <a:xfrm rot="-4302822">
            <a:off x="5655027" y="2150235"/>
            <a:ext cx="383067" cy="55795"/>
          </a:xfrm>
          <a:custGeom>
            <a:rect b="b" l="l" r="r" t="t"/>
            <a:pathLst>
              <a:path extrusionOk="0" h="3796" w="18218">
                <a:moveTo>
                  <a:pt x="5939" y="1"/>
                </a:moveTo>
                <a:lnTo>
                  <a:pt x="5457" y="27"/>
                </a:lnTo>
                <a:lnTo>
                  <a:pt x="4617" y="126"/>
                </a:lnTo>
                <a:lnTo>
                  <a:pt x="2956" y="349"/>
                </a:lnTo>
                <a:lnTo>
                  <a:pt x="2126" y="501"/>
                </a:lnTo>
                <a:lnTo>
                  <a:pt x="1831" y="563"/>
                </a:lnTo>
                <a:lnTo>
                  <a:pt x="1277" y="795"/>
                </a:lnTo>
                <a:lnTo>
                  <a:pt x="786" y="1126"/>
                </a:lnTo>
                <a:lnTo>
                  <a:pt x="375" y="1572"/>
                </a:lnTo>
                <a:lnTo>
                  <a:pt x="206" y="1840"/>
                </a:lnTo>
                <a:lnTo>
                  <a:pt x="134" y="1974"/>
                </a:lnTo>
                <a:lnTo>
                  <a:pt x="45" y="2233"/>
                </a:lnTo>
                <a:lnTo>
                  <a:pt x="0" y="2483"/>
                </a:lnTo>
                <a:lnTo>
                  <a:pt x="18" y="2706"/>
                </a:lnTo>
                <a:lnTo>
                  <a:pt x="90" y="2921"/>
                </a:lnTo>
                <a:lnTo>
                  <a:pt x="224" y="3099"/>
                </a:lnTo>
                <a:lnTo>
                  <a:pt x="411" y="3260"/>
                </a:lnTo>
                <a:lnTo>
                  <a:pt x="643" y="3376"/>
                </a:lnTo>
                <a:lnTo>
                  <a:pt x="786" y="3421"/>
                </a:lnTo>
                <a:lnTo>
                  <a:pt x="1135" y="3510"/>
                </a:lnTo>
                <a:lnTo>
                  <a:pt x="1858" y="3573"/>
                </a:lnTo>
                <a:lnTo>
                  <a:pt x="2215" y="3564"/>
                </a:lnTo>
                <a:lnTo>
                  <a:pt x="2840" y="3528"/>
                </a:lnTo>
                <a:lnTo>
                  <a:pt x="4081" y="3421"/>
                </a:lnTo>
                <a:lnTo>
                  <a:pt x="4698" y="3412"/>
                </a:lnTo>
                <a:lnTo>
                  <a:pt x="6948" y="3457"/>
                </a:lnTo>
                <a:lnTo>
                  <a:pt x="9189" y="3564"/>
                </a:lnTo>
                <a:lnTo>
                  <a:pt x="10511" y="3635"/>
                </a:lnTo>
                <a:lnTo>
                  <a:pt x="12502" y="3760"/>
                </a:lnTo>
                <a:lnTo>
                  <a:pt x="13824" y="3796"/>
                </a:lnTo>
                <a:lnTo>
                  <a:pt x="14485" y="3796"/>
                </a:lnTo>
                <a:lnTo>
                  <a:pt x="14860" y="3769"/>
                </a:lnTo>
                <a:lnTo>
                  <a:pt x="15628" y="3653"/>
                </a:lnTo>
                <a:lnTo>
                  <a:pt x="16771" y="3367"/>
                </a:lnTo>
                <a:lnTo>
                  <a:pt x="17521" y="3144"/>
                </a:lnTo>
                <a:lnTo>
                  <a:pt x="17709" y="3073"/>
                </a:lnTo>
                <a:lnTo>
                  <a:pt x="17985" y="2858"/>
                </a:lnTo>
                <a:lnTo>
                  <a:pt x="18155" y="2564"/>
                </a:lnTo>
                <a:lnTo>
                  <a:pt x="18218" y="2242"/>
                </a:lnTo>
                <a:lnTo>
                  <a:pt x="18209" y="2081"/>
                </a:lnTo>
                <a:lnTo>
                  <a:pt x="18173" y="1903"/>
                </a:lnTo>
                <a:lnTo>
                  <a:pt x="18021" y="1626"/>
                </a:lnTo>
                <a:lnTo>
                  <a:pt x="17789" y="1429"/>
                </a:lnTo>
                <a:lnTo>
                  <a:pt x="17503" y="1296"/>
                </a:lnTo>
                <a:lnTo>
                  <a:pt x="17333" y="1260"/>
                </a:lnTo>
                <a:lnTo>
                  <a:pt x="16708" y="1135"/>
                </a:lnTo>
                <a:lnTo>
                  <a:pt x="16074" y="1019"/>
                </a:lnTo>
                <a:lnTo>
                  <a:pt x="15476" y="894"/>
                </a:lnTo>
                <a:lnTo>
                  <a:pt x="14279" y="688"/>
                </a:lnTo>
                <a:lnTo>
                  <a:pt x="12476" y="465"/>
                </a:lnTo>
                <a:lnTo>
                  <a:pt x="8841" y="188"/>
                </a:lnTo>
                <a:lnTo>
                  <a:pt x="6421" y="19"/>
                </a:lnTo>
                <a:lnTo>
                  <a:pt x="59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2"/>
          <p:cNvSpPr/>
          <p:nvPr/>
        </p:nvSpPr>
        <p:spPr>
          <a:xfrm rot="2709605">
            <a:off x="4011440" y="1732716"/>
            <a:ext cx="72980" cy="181174"/>
          </a:xfrm>
          <a:custGeom>
            <a:rect b="b" l="l" r="r" t="t"/>
            <a:pathLst>
              <a:path extrusionOk="0" h="11931" w="4806">
                <a:moveTo>
                  <a:pt x="3671" y="0"/>
                </a:moveTo>
                <a:lnTo>
                  <a:pt x="3269" y="63"/>
                </a:lnTo>
                <a:lnTo>
                  <a:pt x="2921" y="286"/>
                </a:lnTo>
                <a:lnTo>
                  <a:pt x="2635" y="652"/>
                </a:lnTo>
                <a:lnTo>
                  <a:pt x="2528" y="893"/>
                </a:lnTo>
                <a:lnTo>
                  <a:pt x="2430" y="1152"/>
                </a:lnTo>
                <a:lnTo>
                  <a:pt x="2350" y="1420"/>
                </a:lnTo>
                <a:lnTo>
                  <a:pt x="2046" y="2590"/>
                </a:lnTo>
                <a:lnTo>
                  <a:pt x="1751" y="3751"/>
                </a:lnTo>
                <a:lnTo>
                  <a:pt x="1403" y="5028"/>
                </a:lnTo>
                <a:lnTo>
                  <a:pt x="1064" y="6305"/>
                </a:lnTo>
                <a:lnTo>
                  <a:pt x="546" y="8314"/>
                </a:lnTo>
                <a:lnTo>
                  <a:pt x="37" y="10332"/>
                </a:lnTo>
                <a:lnTo>
                  <a:pt x="1" y="10573"/>
                </a:lnTo>
                <a:lnTo>
                  <a:pt x="1" y="10814"/>
                </a:lnTo>
                <a:lnTo>
                  <a:pt x="19" y="11002"/>
                </a:lnTo>
                <a:lnTo>
                  <a:pt x="126" y="11323"/>
                </a:lnTo>
                <a:lnTo>
                  <a:pt x="314" y="11582"/>
                </a:lnTo>
                <a:lnTo>
                  <a:pt x="581" y="11779"/>
                </a:lnTo>
                <a:lnTo>
                  <a:pt x="751" y="11859"/>
                </a:lnTo>
                <a:lnTo>
                  <a:pt x="921" y="11913"/>
                </a:lnTo>
                <a:lnTo>
                  <a:pt x="1278" y="11930"/>
                </a:lnTo>
                <a:lnTo>
                  <a:pt x="1617" y="11823"/>
                </a:lnTo>
                <a:lnTo>
                  <a:pt x="1912" y="11609"/>
                </a:lnTo>
                <a:lnTo>
                  <a:pt x="2028" y="11457"/>
                </a:lnTo>
                <a:lnTo>
                  <a:pt x="2162" y="11243"/>
                </a:lnTo>
                <a:lnTo>
                  <a:pt x="2341" y="10752"/>
                </a:lnTo>
                <a:lnTo>
                  <a:pt x="2412" y="10502"/>
                </a:lnTo>
                <a:lnTo>
                  <a:pt x="2662" y="9537"/>
                </a:lnTo>
                <a:lnTo>
                  <a:pt x="2912" y="8564"/>
                </a:lnTo>
                <a:lnTo>
                  <a:pt x="3689" y="5912"/>
                </a:lnTo>
                <a:lnTo>
                  <a:pt x="4457" y="3260"/>
                </a:lnTo>
                <a:lnTo>
                  <a:pt x="4671" y="2322"/>
                </a:lnTo>
                <a:lnTo>
                  <a:pt x="4805" y="1572"/>
                </a:lnTo>
                <a:lnTo>
                  <a:pt x="4796" y="1241"/>
                </a:lnTo>
                <a:lnTo>
                  <a:pt x="4662" y="714"/>
                </a:lnTo>
                <a:lnTo>
                  <a:pt x="4493" y="411"/>
                </a:lnTo>
                <a:lnTo>
                  <a:pt x="4341" y="259"/>
                </a:lnTo>
                <a:lnTo>
                  <a:pt x="4180" y="134"/>
                </a:lnTo>
                <a:lnTo>
                  <a:pt x="3984" y="54"/>
                </a:lnTo>
                <a:lnTo>
                  <a:pt x="3886" y="27"/>
                </a:lnTo>
                <a:lnTo>
                  <a:pt x="36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2"/>
          <p:cNvSpPr/>
          <p:nvPr/>
        </p:nvSpPr>
        <p:spPr>
          <a:xfrm rot="3597666">
            <a:off x="5401751" y="2078608"/>
            <a:ext cx="276315" cy="57423"/>
          </a:xfrm>
          <a:custGeom>
            <a:rect b="b" l="l" r="r" t="t"/>
            <a:pathLst>
              <a:path extrusionOk="0" h="3796" w="18218">
                <a:moveTo>
                  <a:pt x="5939" y="1"/>
                </a:moveTo>
                <a:lnTo>
                  <a:pt x="5457" y="27"/>
                </a:lnTo>
                <a:lnTo>
                  <a:pt x="4617" y="126"/>
                </a:lnTo>
                <a:lnTo>
                  <a:pt x="2956" y="349"/>
                </a:lnTo>
                <a:lnTo>
                  <a:pt x="2126" y="501"/>
                </a:lnTo>
                <a:lnTo>
                  <a:pt x="1831" y="563"/>
                </a:lnTo>
                <a:lnTo>
                  <a:pt x="1277" y="795"/>
                </a:lnTo>
                <a:lnTo>
                  <a:pt x="786" y="1126"/>
                </a:lnTo>
                <a:lnTo>
                  <a:pt x="375" y="1572"/>
                </a:lnTo>
                <a:lnTo>
                  <a:pt x="206" y="1840"/>
                </a:lnTo>
                <a:lnTo>
                  <a:pt x="134" y="1974"/>
                </a:lnTo>
                <a:lnTo>
                  <a:pt x="45" y="2233"/>
                </a:lnTo>
                <a:lnTo>
                  <a:pt x="0" y="2483"/>
                </a:lnTo>
                <a:lnTo>
                  <a:pt x="18" y="2706"/>
                </a:lnTo>
                <a:lnTo>
                  <a:pt x="90" y="2921"/>
                </a:lnTo>
                <a:lnTo>
                  <a:pt x="224" y="3099"/>
                </a:lnTo>
                <a:lnTo>
                  <a:pt x="411" y="3260"/>
                </a:lnTo>
                <a:lnTo>
                  <a:pt x="643" y="3376"/>
                </a:lnTo>
                <a:lnTo>
                  <a:pt x="786" y="3421"/>
                </a:lnTo>
                <a:lnTo>
                  <a:pt x="1135" y="3510"/>
                </a:lnTo>
                <a:lnTo>
                  <a:pt x="1858" y="3573"/>
                </a:lnTo>
                <a:lnTo>
                  <a:pt x="2215" y="3564"/>
                </a:lnTo>
                <a:lnTo>
                  <a:pt x="2840" y="3528"/>
                </a:lnTo>
                <a:lnTo>
                  <a:pt x="4081" y="3421"/>
                </a:lnTo>
                <a:lnTo>
                  <a:pt x="4698" y="3412"/>
                </a:lnTo>
                <a:lnTo>
                  <a:pt x="6948" y="3457"/>
                </a:lnTo>
                <a:lnTo>
                  <a:pt x="9189" y="3564"/>
                </a:lnTo>
                <a:lnTo>
                  <a:pt x="10511" y="3635"/>
                </a:lnTo>
                <a:lnTo>
                  <a:pt x="12502" y="3760"/>
                </a:lnTo>
                <a:lnTo>
                  <a:pt x="13824" y="3796"/>
                </a:lnTo>
                <a:lnTo>
                  <a:pt x="14485" y="3796"/>
                </a:lnTo>
                <a:lnTo>
                  <a:pt x="14860" y="3769"/>
                </a:lnTo>
                <a:lnTo>
                  <a:pt x="15628" y="3653"/>
                </a:lnTo>
                <a:lnTo>
                  <a:pt x="16771" y="3367"/>
                </a:lnTo>
                <a:lnTo>
                  <a:pt x="17521" y="3144"/>
                </a:lnTo>
                <a:lnTo>
                  <a:pt x="17709" y="3073"/>
                </a:lnTo>
                <a:lnTo>
                  <a:pt x="17985" y="2858"/>
                </a:lnTo>
                <a:lnTo>
                  <a:pt x="18155" y="2564"/>
                </a:lnTo>
                <a:lnTo>
                  <a:pt x="18218" y="2242"/>
                </a:lnTo>
                <a:lnTo>
                  <a:pt x="18209" y="2081"/>
                </a:lnTo>
                <a:lnTo>
                  <a:pt x="18173" y="1903"/>
                </a:lnTo>
                <a:lnTo>
                  <a:pt x="18021" y="1626"/>
                </a:lnTo>
                <a:lnTo>
                  <a:pt x="17789" y="1429"/>
                </a:lnTo>
                <a:lnTo>
                  <a:pt x="17503" y="1296"/>
                </a:lnTo>
                <a:lnTo>
                  <a:pt x="17333" y="1260"/>
                </a:lnTo>
                <a:lnTo>
                  <a:pt x="16708" y="1135"/>
                </a:lnTo>
                <a:lnTo>
                  <a:pt x="16074" y="1019"/>
                </a:lnTo>
                <a:lnTo>
                  <a:pt x="15476" y="894"/>
                </a:lnTo>
                <a:lnTo>
                  <a:pt x="14279" y="688"/>
                </a:lnTo>
                <a:lnTo>
                  <a:pt x="12476" y="465"/>
                </a:lnTo>
                <a:lnTo>
                  <a:pt x="8841" y="188"/>
                </a:lnTo>
                <a:lnTo>
                  <a:pt x="6421" y="19"/>
                </a:lnTo>
                <a:lnTo>
                  <a:pt x="59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2"/>
          <p:cNvSpPr/>
          <p:nvPr/>
        </p:nvSpPr>
        <p:spPr>
          <a:xfrm>
            <a:off x="6599799" y="3864563"/>
            <a:ext cx="265631" cy="309630"/>
          </a:xfrm>
          <a:custGeom>
            <a:rect b="b" l="l" r="r" t="t"/>
            <a:pathLst>
              <a:path extrusionOk="0" h="14718" w="12699">
                <a:moveTo>
                  <a:pt x="6939" y="1"/>
                </a:moveTo>
                <a:lnTo>
                  <a:pt x="6626" y="18"/>
                </a:lnTo>
                <a:lnTo>
                  <a:pt x="6367" y="126"/>
                </a:lnTo>
                <a:lnTo>
                  <a:pt x="6144" y="322"/>
                </a:lnTo>
                <a:lnTo>
                  <a:pt x="6064" y="465"/>
                </a:lnTo>
                <a:lnTo>
                  <a:pt x="5939" y="706"/>
                </a:lnTo>
                <a:lnTo>
                  <a:pt x="5778" y="1242"/>
                </a:lnTo>
                <a:lnTo>
                  <a:pt x="5742" y="1519"/>
                </a:lnTo>
                <a:lnTo>
                  <a:pt x="5653" y="2956"/>
                </a:lnTo>
                <a:lnTo>
                  <a:pt x="5599" y="4403"/>
                </a:lnTo>
                <a:lnTo>
                  <a:pt x="5573" y="4787"/>
                </a:lnTo>
                <a:lnTo>
                  <a:pt x="5528" y="5216"/>
                </a:lnTo>
                <a:lnTo>
                  <a:pt x="4813" y="5207"/>
                </a:lnTo>
                <a:lnTo>
                  <a:pt x="3456" y="5189"/>
                </a:lnTo>
                <a:lnTo>
                  <a:pt x="2804" y="5233"/>
                </a:lnTo>
                <a:lnTo>
                  <a:pt x="2268" y="5287"/>
                </a:lnTo>
                <a:lnTo>
                  <a:pt x="1206" y="5492"/>
                </a:lnTo>
                <a:lnTo>
                  <a:pt x="688" y="5644"/>
                </a:lnTo>
                <a:lnTo>
                  <a:pt x="527" y="5707"/>
                </a:lnTo>
                <a:lnTo>
                  <a:pt x="259" y="5903"/>
                </a:lnTo>
                <a:lnTo>
                  <a:pt x="81" y="6180"/>
                </a:lnTo>
                <a:lnTo>
                  <a:pt x="0" y="6519"/>
                </a:lnTo>
                <a:lnTo>
                  <a:pt x="9" y="6716"/>
                </a:lnTo>
                <a:lnTo>
                  <a:pt x="27" y="6885"/>
                </a:lnTo>
                <a:lnTo>
                  <a:pt x="134" y="7189"/>
                </a:lnTo>
                <a:lnTo>
                  <a:pt x="331" y="7421"/>
                </a:lnTo>
                <a:lnTo>
                  <a:pt x="590" y="7600"/>
                </a:lnTo>
                <a:lnTo>
                  <a:pt x="750" y="7662"/>
                </a:lnTo>
                <a:lnTo>
                  <a:pt x="983" y="7743"/>
                </a:lnTo>
                <a:lnTo>
                  <a:pt x="1456" y="7841"/>
                </a:lnTo>
                <a:lnTo>
                  <a:pt x="1688" y="7859"/>
                </a:lnTo>
                <a:lnTo>
                  <a:pt x="3090" y="7939"/>
                </a:lnTo>
                <a:lnTo>
                  <a:pt x="4501" y="8002"/>
                </a:lnTo>
                <a:lnTo>
                  <a:pt x="4930" y="8029"/>
                </a:lnTo>
                <a:lnTo>
                  <a:pt x="5430" y="8046"/>
                </a:lnTo>
                <a:lnTo>
                  <a:pt x="5439" y="8502"/>
                </a:lnTo>
                <a:lnTo>
                  <a:pt x="5430" y="8895"/>
                </a:lnTo>
                <a:lnTo>
                  <a:pt x="5349" y="10859"/>
                </a:lnTo>
                <a:lnTo>
                  <a:pt x="5269" y="12824"/>
                </a:lnTo>
                <a:lnTo>
                  <a:pt x="5260" y="13047"/>
                </a:lnTo>
                <a:lnTo>
                  <a:pt x="5278" y="13485"/>
                </a:lnTo>
                <a:lnTo>
                  <a:pt x="5305" y="13708"/>
                </a:lnTo>
                <a:lnTo>
                  <a:pt x="5349" y="13895"/>
                </a:lnTo>
                <a:lnTo>
                  <a:pt x="5510" y="14235"/>
                </a:lnTo>
                <a:lnTo>
                  <a:pt x="5751" y="14485"/>
                </a:lnTo>
                <a:lnTo>
                  <a:pt x="6064" y="14655"/>
                </a:lnTo>
                <a:lnTo>
                  <a:pt x="6233" y="14690"/>
                </a:lnTo>
                <a:lnTo>
                  <a:pt x="6421" y="14717"/>
                </a:lnTo>
                <a:lnTo>
                  <a:pt x="6787" y="14655"/>
                </a:lnTo>
                <a:lnTo>
                  <a:pt x="7108" y="14485"/>
                </a:lnTo>
                <a:lnTo>
                  <a:pt x="7376" y="14199"/>
                </a:lnTo>
                <a:lnTo>
                  <a:pt x="7484" y="14021"/>
                </a:lnTo>
                <a:lnTo>
                  <a:pt x="7564" y="13851"/>
                </a:lnTo>
                <a:lnTo>
                  <a:pt x="7680" y="13512"/>
                </a:lnTo>
                <a:lnTo>
                  <a:pt x="7707" y="13333"/>
                </a:lnTo>
                <a:lnTo>
                  <a:pt x="7939" y="11225"/>
                </a:lnTo>
                <a:lnTo>
                  <a:pt x="8153" y="9109"/>
                </a:lnTo>
                <a:lnTo>
                  <a:pt x="8189" y="8689"/>
                </a:lnTo>
                <a:lnTo>
                  <a:pt x="8207" y="8261"/>
                </a:lnTo>
                <a:lnTo>
                  <a:pt x="8502" y="8216"/>
                </a:lnTo>
                <a:lnTo>
                  <a:pt x="8689" y="8207"/>
                </a:lnTo>
                <a:lnTo>
                  <a:pt x="8886" y="8225"/>
                </a:lnTo>
                <a:lnTo>
                  <a:pt x="9278" y="8216"/>
                </a:lnTo>
                <a:lnTo>
                  <a:pt x="9841" y="8145"/>
                </a:lnTo>
                <a:lnTo>
                  <a:pt x="10939" y="7841"/>
                </a:lnTo>
                <a:lnTo>
                  <a:pt x="11663" y="7627"/>
                </a:lnTo>
                <a:lnTo>
                  <a:pt x="11832" y="7564"/>
                </a:lnTo>
                <a:lnTo>
                  <a:pt x="12145" y="7386"/>
                </a:lnTo>
                <a:lnTo>
                  <a:pt x="12288" y="7269"/>
                </a:lnTo>
                <a:lnTo>
                  <a:pt x="12404" y="7180"/>
                </a:lnTo>
                <a:lnTo>
                  <a:pt x="12574" y="6957"/>
                </a:lnTo>
                <a:lnTo>
                  <a:pt x="12672" y="6707"/>
                </a:lnTo>
                <a:lnTo>
                  <a:pt x="12699" y="6430"/>
                </a:lnTo>
                <a:lnTo>
                  <a:pt x="12681" y="6278"/>
                </a:lnTo>
                <a:lnTo>
                  <a:pt x="12645" y="6126"/>
                </a:lnTo>
                <a:lnTo>
                  <a:pt x="12502" y="5876"/>
                </a:lnTo>
                <a:lnTo>
                  <a:pt x="12306" y="5698"/>
                </a:lnTo>
                <a:lnTo>
                  <a:pt x="12056" y="5582"/>
                </a:lnTo>
                <a:lnTo>
                  <a:pt x="11913" y="5555"/>
                </a:lnTo>
                <a:lnTo>
                  <a:pt x="11556" y="5519"/>
                </a:lnTo>
                <a:lnTo>
                  <a:pt x="10841" y="5501"/>
                </a:lnTo>
                <a:lnTo>
                  <a:pt x="10484" y="5501"/>
                </a:lnTo>
                <a:lnTo>
                  <a:pt x="9412" y="5492"/>
                </a:lnTo>
                <a:lnTo>
                  <a:pt x="8314" y="5483"/>
                </a:lnTo>
                <a:lnTo>
                  <a:pt x="8234" y="5207"/>
                </a:lnTo>
                <a:lnTo>
                  <a:pt x="8216" y="5091"/>
                </a:lnTo>
                <a:lnTo>
                  <a:pt x="8055" y="3180"/>
                </a:lnTo>
                <a:lnTo>
                  <a:pt x="7894" y="1260"/>
                </a:lnTo>
                <a:lnTo>
                  <a:pt x="7876" y="1019"/>
                </a:lnTo>
                <a:lnTo>
                  <a:pt x="7841" y="786"/>
                </a:lnTo>
                <a:lnTo>
                  <a:pt x="7796" y="635"/>
                </a:lnTo>
                <a:lnTo>
                  <a:pt x="7671" y="393"/>
                </a:lnTo>
                <a:lnTo>
                  <a:pt x="7492" y="197"/>
                </a:lnTo>
                <a:lnTo>
                  <a:pt x="7242" y="63"/>
                </a:lnTo>
                <a:lnTo>
                  <a:pt x="7100" y="27"/>
                </a:lnTo>
                <a:lnTo>
                  <a:pt x="69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2"/>
          <p:cNvSpPr/>
          <p:nvPr/>
        </p:nvSpPr>
        <p:spPr>
          <a:xfrm>
            <a:off x="6821308" y="1615853"/>
            <a:ext cx="117068" cy="151656"/>
          </a:xfrm>
          <a:custGeom>
            <a:rect b="b" l="l" r="r" t="t"/>
            <a:pathLst>
              <a:path extrusionOk="0" h="14440" w="11208">
                <a:moveTo>
                  <a:pt x="4055" y="0"/>
                </a:moveTo>
                <a:lnTo>
                  <a:pt x="3644" y="98"/>
                </a:lnTo>
                <a:lnTo>
                  <a:pt x="3447" y="214"/>
                </a:lnTo>
                <a:lnTo>
                  <a:pt x="3287" y="339"/>
                </a:lnTo>
                <a:lnTo>
                  <a:pt x="3045" y="661"/>
                </a:lnTo>
                <a:lnTo>
                  <a:pt x="2920" y="1045"/>
                </a:lnTo>
                <a:lnTo>
                  <a:pt x="2929" y="1473"/>
                </a:lnTo>
                <a:lnTo>
                  <a:pt x="2992" y="1697"/>
                </a:lnTo>
                <a:lnTo>
                  <a:pt x="3197" y="2179"/>
                </a:lnTo>
                <a:lnTo>
                  <a:pt x="3429" y="2643"/>
                </a:lnTo>
                <a:lnTo>
                  <a:pt x="3563" y="2956"/>
                </a:lnTo>
                <a:lnTo>
                  <a:pt x="3813" y="3590"/>
                </a:lnTo>
                <a:lnTo>
                  <a:pt x="3912" y="3911"/>
                </a:lnTo>
                <a:lnTo>
                  <a:pt x="3974" y="4117"/>
                </a:lnTo>
                <a:lnTo>
                  <a:pt x="4010" y="4402"/>
                </a:lnTo>
                <a:lnTo>
                  <a:pt x="3930" y="4590"/>
                </a:lnTo>
                <a:lnTo>
                  <a:pt x="3697" y="4760"/>
                </a:lnTo>
                <a:lnTo>
                  <a:pt x="3510" y="4867"/>
                </a:lnTo>
                <a:lnTo>
                  <a:pt x="2304" y="5510"/>
                </a:lnTo>
                <a:lnTo>
                  <a:pt x="1108" y="6162"/>
                </a:lnTo>
                <a:lnTo>
                  <a:pt x="929" y="6260"/>
                </a:lnTo>
                <a:lnTo>
                  <a:pt x="590" y="6474"/>
                </a:lnTo>
                <a:lnTo>
                  <a:pt x="438" y="6599"/>
                </a:lnTo>
                <a:lnTo>
                  <a:pt x="295" y="6742"/>
                </a:lnTo>
                <a:lnTo>
                  <a:pt x="99" y="7064"/>
                </a:lnTo>
                <a:lnTo>
                  <a:pt x="0" y="7412"/>
                </a:lnTo>
                <a:lnTo>
                  <a:pt x="18" y="7787"/>
                </a:lnTo>
                <a:lnTo>
                  <a:pt x="81" y="7983"/>
                </a:lnTo>
                <a:lnTo>
                  <a:pt x="161" y="8180"/>
                </a:lnTo>
                <a:lnTo>
                  <a:pt x="384" y="8483"/>
                </a:lnTo>
                <a:lnTo>
                  <a:pt x="679" y="8689"/>
                </a:lnTo>
                <a:lnTo>
                  <a:pt x="1045" y="8805"/>
                </a:lnTo>
                <a:lnTo>
                  <a:pt x="1242" y="8823"/>
                </a:lnTo>
                <a:lnTo>
                  <a:pt x="1688" y="8805"/>
                </a:lnTo>
                <a:lnTo>
                  <a:pt x="2126" y="8760"/>
                </a:lnTo>
                <a:lnTo>
                  <a:pt x="3733" y="8760"/>
                </a:lnTo>
                <a:lnTo>
                  <a:pt x="3599" y="9323"/>
                </a:lnTo>
                <a:lnTo>
                  <a:pt x="3474" y="9769"/>
                </a:lnTo>
                <a:lnTo>
                  <a:pt x="3188" y="10564"/>
                </a:lnTo>
                <a:lnTo>
                  <a:pt x="2920" y="11359"/>
                </a:lnTo>
                <a:lnTo>
                  <a:pt x="2822" y="11698"/>
                </a:lnTo>
                <a:lnTo>
                  <a:pt x="2769" y="12207"/>
                </a:lnTo>
                <a:lnTo>
                  <a:pt x="2840" y="12529"/>
                </a:lnTo>
                <a:lnTo>
                  <a:pt x="2929" y="12689"/>
                </a:lnTo>
                <a:lnTo>
                  <a:pt x="3072" y="12940"/>
                </a:lnTo>
                <a:lnTo>
                  <a:pt x="3224" y="13449"/>
                </a:lnTo>
                <a:lnTo>
                  <a:pt x="3242" y="13725"/>
                </a:lnTo>
                <a:lnTo>
                  <a:pt x="3242" y="13841"/>
                </a:lnTo>
                <a:lnTo>
                  <a:pt x="3304" y="14047"/>
                </a:lnTo>
                <a:lnTo>
                  <a:pt x="3421" y="14225"/>
                </a:lnTo>
                <a:lnTo>
                  <a:pt x="3599" y="14359"/>
                </a:lnTo>
                <a:lnTo>
                  <a:pt x="3715" y="14404"/>
                </a:lnTo>
                <a:lnTo>
                  <a:pt x="3840" y="14440"/>
                </a:lnTo>
                <a:lnTo>
                  <a:pt x="4081" y="14431"/>
                </a:lnTo>
                <a:lnTo>
                  <a:pt x="4296" y="14359"/>
                </a:lnTo>
                <a:lnTo>
                  <a:pt x="4483" y="14216"/>
                </a:lnTo>
                <a:lnTo>
                  <a:pt x="4572" y="14118"/>
                </a:lnTo>
                <a:lnTo>
                  <a:pt x="4805" y="13788"/>
                </a:lnTo>
                <a:lnTo>
                  <a:pt x="4992" y="13440"/>
                </a:lnTo>
                <a:lnTo>
                  <a:pt x="5966" y="11591"/>
                </a:lnTo>
                <a:lnTo>
                  <a:pt x="6930" y="9743"/>
                </a:lnTo>
                <a:lnTo>
                  <a:pt x="7010" y="9609"/>
                </a:lnTo>
                <a:lnTo>
                  <a:pt x="7100" y="9457"/>
                </a:lnTo>
                <a:lnTo>
                  <a:pt x="7921" y="9805"/>
                </a:lnTo>
                <a:lnTo>
                  <a:pt x="8662" y="10118"/>
                </a:lnTo>
                <a:lnTo>
                  <a:pt x="9055" y="10314"/>
                </a:lnTo>
                <a:lnTo>
                  <a:pt x="9457" y="10493"/>
                </a:lnTo>
                <a:lnTo>
                  <a:pt x="9680" y="10564"/>
                </a:lnTo>
                <a:lnTo>
                  <a:pt x="10109" y="10582"/>
                </a:lnTo>
                <a:lnTo>
                  <a:pt x="10502" y="10475"/>
                </a:lnTo>
                <a:lnTo>
                  <a:pt x="10841" y="10243"/>
                </a:lnTo>
                <a:lnTo>
                  <a:pt x="10966" y="10082"/>
                </a:lnTo>
                <a:lnTo>
                  <a:pt x="11082" y="9903"/>
                </a:lnTo>
                <a:lnTo>
                  <a:pt x="11207" y="9519"/>
                </a:lnTo>
                <a:lnTo>
                  <a:pt x="11190" y="9117"/>
                </a:lnTo>
                <a:lnTo>
                  <a:pt x="11038" y="8716"/>
                </a:lnTo>
                <a:lnTo>
                  <a:pt x="10904" y="8519"/>
                </a:lnTo>
                <a:lnTo>
                  <a:pt x="10645" y="8216"/>
                </a:lnTo>
                <a:lnTo>
                  <a:pt x="10341" y="7948"/>
                </a:lnTo>
                <a:lnTo>
                  <a:pt x="9752" y="7403"/>
                </a:lnTo>
                <a:lnTo>
                  <a:pt x="9171" y="6858"/>
                </a:lnTo>
                <a:lnTo>
                  <a:pt x="8957" y="6644"/>
                </a:lnTo>
                <a:lnTo>
                  <a:pt x="8761" y="6403"/>
                </a:lnTo>
                <a:lnTo>
                  <a:pt x="8689" y="6269"/>
                </a:lnTo>
                <a:lnTo>
                  <a:pt x="8680" y="6135"/>
                </a:lnTo>
                <a:lnTo>
                  <a:pt x="8716" y="5983"/>
                </a:lnTo>
                <a:lnTo>
                  <a:pt x="8859" y="5697"/>
                </a:lnTo>
                <a:lnTo>
                  <a:pt x="9020" y="5429"/>
                </a:lnTo>
                <a:lnTo>
                  <a:pt x="9270" y="5045"/>
                </a:lnTo>
                <a:lnTo>
                  <a:pt x="9779" y="4269"/>
                </a:lnTo>
                <a:lnTo>
                  <a:pt x="10002" y="3867"/>
                </a:lnTo>
                <a:lnTo>
                  <a:pt x="10154" y="3545"/>
                </a:lnTo>
                <a:lnTo>
                  <a:pt x="10341" y="3036"/>
                </a:lnTo>
                <a:lnTo>
                  <a:pt x="10422" y="2688"/>
                </a:lnTo>
                <a:lnTo>
                  <a:pt x="10439" y="2518"/>
                </a:lnTo>
                <a:lnTo>
                  <a:pt x="10439" y="2304"/>
                </a:lnTo>
                <a:lnTo>
                  <a:pt x="10368" y="1911"/>
                </a:lnTo>
                <a:lnTo>
                  <a:pt x="10207" y="1581"/>
                </a:lnTo>
                <a:lnTo>
                  <a:pt x="9966" y="1313"/>
                </a:lnTo>
                <a:lnTo>
                  <a:pt x="9663" y="1107"/>
                </a:lnTo>
                <a:lnTo>
                  <a:pt x="9323" y="991"/>
                </a:lnTo>
                <a:lnTo>
                  <a:pt x="8948" y="973"/>
                </a:lnTo>
                <a:lnTo>
                  <a:pt x="8555" y="1045"/>
                </a:lnTo>
                <a:lnTo>
                  <a:pt x="8359" y="1134"/>
                </a:lnTo>
                <a:lnTo>
                  <a:pt x="8118" y="1259"/>
                </a:lnTo>
                <a:lnTo>
                  <a:pt x="7671" y="1616"/>
                </a:lnTo>
                <a:lnTo>
                  <a:pt x="7457" y="1795"/>
                </a:lnTo>
                <a:lnTo>
                  <a:pt x="7010" y="2179"/>
                </a:lnTo>
                <a:lnTo>
                  <a:pt x="6591" y="2563"/>
                </a:lnTo>
                <a:lnTo>
                  <a:pt x="6448" y="2465"/>
                </a:lnTo>
                <a:lnTo>
                  <a:pt x="6394" y="2411"/>
                </a:lnTo>
                <a:lnTo>
                  <a:pt x="6010" y="1795"/>
                </a:lnTo>
                <a:lnTo>
                  <a:pt x="5626" y="1188"/>
                </a:lnTo>
                <a:lnTo>
                  <a:pt x="5501" y="982"/>
                </a:lnTo>
                <a:lnTo>
                  <a:pt x="5224" y="580"/>
                </a:lnTo>
                <a:lnTo>
                  <a:pt x="5064" y="411"/>
                </a:lnTo>
                <a:lnTo>
                  <a:pt x="4885" y="250"/>
                </a:lnTo>
                <a:lnTo>
                  <a:pt x="4483" y="45"/>
                </a:lnTo>
                <a:lnTo>
                  <a:pt x="40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2"/>
          <p:cNvSpPr/>
          <p:nvPr/>
        </p:nvSpPr>
        <p:spPr>
          <a:xfrm>
            <a:off x="4323436" y="2297820"/>
            <a:ext cx="117068" cy="151656"/>
          </a:xfrm>
          <a:custGeom>
            <a:rect b="b" l="l" r="r" t="t"/>
            <a:pathLst>
              <a:path extrusionOk="0" h="14440" w="11208">
                <a:moveTo>
                  <a:pt x="4055" y="0"/>
                </a:moveTo>
                <a:lnTo>
                  <a:pt x="3644" y="98"/>
                </a:lnTo>
                <a:lnTo>
                  <a:pt x="3447" y="214"/>
                </a:lnTo>
                <a:lnTo>
                  <a:pt x="3287" y="339"/>
                </a:lnTo>
                <a:lnTo>
                  <a:pt x="3045" y="661"/>
                </a:lnTo>
                <a:lnTo>
                  <a:pt x="2920" y="1045"/>
                </a:lnTo>
                <a:lnTo>
                  <a:pt x="2929" y="1473"/>
                </a:lnTo>
                <a:lnTo>
                  <a:pt x="2992" y="1697"/>
                </a:lnTo>
                <a:lnTo>
                  <a:pt x="3197" y="2179"/>
                </a:lnTo>
                <a:lnTo>
                  <a:pt x="3429" y="2643"/>
                </a:lnTo>
                <a:lnTo>
                  <a:pt x="3563" y="2956"/>
                </a:lnTo>
                <a:lnTo>
                  <a:pt x="3813" y="3590"/>
                </a:lnTo>
                <a:lnTo>
                  <a:pt x="3912" y="3911"/>
                </a:lnTo>
                <a:lnTo>
                  <a:pt x="3974" y="4117"/>
                </a:lnTo>
                <a:lnTo>
                  <a:pt x="4010" y="4402"/>
                </a:lnTo>
                <a:lnTo>
                  <a:pt x="3930" y="4590"/>
                </a:lnTo>
                <a:lnTo>
                  <a:pt x="3697" y="4760"/>
                </a:lnTo>
                <a:lnTo>
                  <a:pt x="3510" y="4867"/>
                </a:lnTo>
                <a:lnTo>
                  <a:pt x="2304" y="5510"/>
                </a:lnTo>
                <a:lnTo>
                  <a:pt x="1108" y="6162"/>
                </a:lnTo>
                <a:lnTo>
                  <a:pt x="929" y="6260"/>
                </a:lnTo>
                <a:lnTo>
                  <a:pt x="590" y="6474"/>
                </a:lnTo>
                <a:lnTo>
                  <a:pt x="438" y="6599"/>
                </a:lnTo>
                <a:lnTo>
                  <a:pt x="295" y="6742"/>
                </a:lnTo>
                <a:lnTo>
                  <a:pt x="99" y="7064"/>
                </a:lnTo>
                <a:lnTo>
                  <a:pt x="0" y="7412"/>
                </a:lnTo>
                <a:lnTo>
                  <a:pt x="18" y="7787"/>
                </a:lnTo>
                <a:lnTo>
                  <a:pt x="81" y="7983"/>
                </a:lnTo>
                <a:lnTo>
                  <a:pt x="161" y="8180"/>
                </a:lnTo>
                <a:lnTo>
                  <a:pt x="384" y="8483"/>
                </a:lnTo>
                <a:lnTo>
                  <a:pt x="679" y="8689"/>
                </a:lnTo>
                <a:lnTo>
                  <a:pt x="1045" y="8805"/>
                </a:lnTo>
                <a:lnTo>
                  <a:pt x="1242" y="8823"/>
                </a:lnTo>
                <a:lnTo>
                  <a:pt x="1688" y="8805"/>
                </a:lnTo>
                <a:lnTo>
                  <a:pt x="2126" y="8760"/>
                </a:lnTo>
                <a:lnTo>
                  <a:pt x="3733" y="8760"/>
                </a:lnTo>
                <a:lnTo>
                  <a:pt x="3599" y="9323"/>
                </a:lnTo>
                <a:lnTo>
                  <a:pt x="3474" y="9769"/>
                </a:lnTo>
                <a:lnTo>
                  <a:pt x="3188" y="10564"/>
                </a:lnTo>
                <a:lnTo>
                  <a:pt x="2920" y="11359"/>
                </a:lnTo>
                <a:lnTo>
                  <a:pt x="2822" y="11698"/>
                </a:lnTo>
                <a:lnTo>
                  <a:pt x="2769" y="12207"/>
                </a:lnTo>
                <a:lnTo>
                  <a:pt x="2840" y="12529"/>
                </a:lnTo>
                <a:lnTo>
                  <a:pt x="2929" y="12689"/>
                </a:lnTo>
                <a:lnTo>
                  <a:pt x="3072" y="12940"/>
                </a:lnTo>
                <a:lnTo>
                  <a:pt x="3224" y="13449"/>
                </a:lnTo>
                <a:lnTo>
                  <a:pt x="3242" y="13725"/>
                </a:lnTo>
                <a:lnTo>
                  <a:pt x="3242" y="13841"/>
                </a:lnTo>
                <a:lnTo>
                  <a:pt x="3304" y="14047"/>
                </a:lnTo>
                <a:lnTo>
                  <a:pt x="3421" y="14225"/>
                </a:lnTo>
                <a:lnTo>
                  <a:pt x="3599" y="14359"/>
                </a:lnTo>
                <a:lnTo>
                  <a:pt x="3715" y="14404"/>
                </a:lnTo>
                <a:lnTo>
                  <a:pt x="3840" y="14440"/>
                </a:lnTo>
                <a:lnTo>
                  <a:pt x="4081" y="14431"/>
                </a:lnTo>
                <a:lnTo>
                  <a:pt x="4296" y="14359"/>
                </a:lnTo>
                <a:lnTo>
                  <a:pt x="4483" y="14216"/>
                </a:lnTo>
                <a:lnTo>
                  <a:pt x="4572" y="14118"/>
                </a:lnTo>
                <a:lnTo>
                  <a:pt x="4805" y="13788"/>
                </a:lnTo>
                <a:lnTo>
                  <a:pt x="4992" y="13440"/>
                </a:lnTo>
                <a:lnTo>
                  <a:pt x="5966" y="11591"/>
                </a:lnTo>
                <a:lnTo>
                  <a:pt x="6930" y="9743"/>
                </a:lnTo>
                <a:lnTo>
                  <a:pt x="7010" y="9609"/>
                </a:lnTo>
                <a:lnTo>
                  <a:pt x="7100" y="9457"/>
                </a:lnTo>
                <a:lnTo>
                  <a:pt x="7921" y="9805"/>
                </a:lnTo>
                <a:lnTo>
                  <a:pt x="8662" y="10118"/>
                </a:lnTo>
                <a:lnTo>
                  <a:pt x="9055" y="10314"/>
                </a:lnTo>
                <a:lnTo>
                  <a:pt x="9457" y="10493"/>
                </a:lnTo>
                <a:lnTo>
                  <a:pt x="9680" y="10564"/>
                </a:lnTo>
                <a:lnTo>
                  <a:pt x="10109" y="10582"/>
                </a:lnTo>
                <a:lnTo>
                  <a:pt x="10502" y="10475"/>
                </a:lnTo>
                <a:lnTo>
                  <a:pt x="10841" y="10243"/>
                </a:lnTo>
                <a:lnTo>
                  <a:pt x="10966" y="10082"/>
                </a:lnTo>
                <a:lnTo>
                  <a:pt x="11082" y="9903"/>
                </a:lnTo>
                <a:lnTo>
                  <a:pt x="11207" y="9519"/>
                </a:lnTo>
                <a:lnTo>
                  <a:pt x="11190" y="9117"/>
                </a:lnTo>
                <a:lnTo>
                  <a:pt x="11038" y="8716"/>
                </a:lnTo>
                <a:lnTo>
                  <a:pt x="10904" y="8519"/>
                </a:lnTo>
                <a:lnTo>
                  <a:pt x="10645" y="8216"/>
                </a:lnTo>
                <a:lnTo>
                  <a:pt x="10341" y="7948"/>
                </a:lnTo>
                <a:lnTo>
                  <a:pt x="9752" y="7403"/>
                </a:lnTo>
                <a:lnTo>
                  <a:pt x="9171" y="6858"/>
                </a:lnTo>
                <a:lnTo>
                  <a:pt x="8957" y="6644"/>
                </a:lnTo>
                <a:lnTo>
                  <a:pt x="8761" y="6403"/>
                </a:lnTo>
                <a:lnTo>
                  <a:pt x="8689" y="6269"/>
                </a:lnTo>
                <a:lnTo>
                  <a:pt x="8680" y="6135"/>
                </a:lnTo>
                <a:lnTo>
                  <a:pt x="8716" y="5983"/>
                </a:lnTo>
                <a:lnTo>
                  <a:pt x="8859" y="5697"/>
                </a:lnTo>
                <a:lnTo>
                  <a:pt x="9020" y="5429"/>
                </a:lnTo>
                <a:lnTo>
                  <a:pt x="9270" y="5045"/>
                </a:lnTo>
                <a:lnTo>
                  <a:pt x="9779" y="4269"/>
                </a:lnTo>
                <a:lnTo>
                  <a:pt x="10002" y="3867"/>
                </a:lnTo>
                <a:lnTo>
                  <a:pt x="10154" y="3545"/>
                </a:lnTo>
                <a:lnTo>
                  <a:pt x="10341" y="3036"/>
                </a:lnTo>
                <a:lnTo>
                  <a:pt x="10422" y="2688"/>
                </a:lnTo>
                <a:lnTo>
                  <a:pt x="10439" y="2518"/>
                </a:lnTo>
                <a:lnTo>
                  <a:pt x="10439" y="2304"/>
                </a:lnTo>
                <a:lnTo>
                  <a:pt x="10368" y="1911"/>
                </a:lnTo>
                <a:lnTo>
                  <a:pt x="10207" y="1581"/>
                </a:lnTo>
                <a:lnTo>
                  <a:pt x="9966" y="1313"/>
                </a:lnTo>
                <a:lnTo>
                  <a:pt x="9663" y="1107"/>
                </a:lnTo>
                <a:lnTo>
                  <a:pt x="9323" y="991"/>
                </a:lnTo>
                <a:lnTo>
                  <a:pt x="8948" y="973"/>
                </a:lnTo>
                <a:lnTo>
                  <a:pt x="8555" y="1045"/>
                </a:lnTo>
                <a:lnTo>
                  <a:pt x="8359" y="1134"/>
                </a:lnTo>
                <a:lnTo>
                  <a:pt x="8118" y="1259"/>
                </a:lnTo>
                <a:lnTo>
                  <a:pt x="7671" y="1616"/>
                </a:lnTo>
                <a:lnTo>
                  <a:pt x="7457" y="1795"/>
                </a:lnTo>
                <a:lnTo>
                  <a:pt x="7010" y="2179"/>
                </a:lnTo>
                <a:lnTo>
                  <a:pt x="6591" y="2563"/>
                </a:lnTo>
                <a:lnTo>
                  <a:pt x="6448" y="2465"/>
                </a:lnTo>
                <a:lnTo>
                  <a:pt x="6394" y="2411"/>
                </a:lnTo>
                <a:lnTo>
                  <a:pt x="6010" y="1795"/>
                </a:lnTo>
                <a:lnTo>
                  <a:pt x="5626" y="1188"/>
                </a:lnTo>
                <a:lnTo>
                  <a:pt x="5501" y="982"/>
                </a:lnTo>
                <a:lnTo>
                  <a:pt x="5224" y="580"/>
                </a:lnTo>
                <a:lnTo>
                  <a:pt x="5064" y="411"/>
                </a:lnTo>
                <a:lnTo>
                  <a:pt x="4885" y="250"/>
                </a:lnTo>
                <a:lnTo>
                  <a:pt x="4483" y="45"/>
                </a:lnTo>
                <a:lnTo>
                  <a:pt x="405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2"/>
          <p:cNvSpPr/>
          <p:nvPr/>
        </p:nvSpPr>
        <p:spPr>
          <a:xfrm>
            <a:off x="4057041" y="4260515"/>
            <a:ext cx="149011" cy="151682"/>
          </a:xfrm>
          <a:custGeom>
            <a:rect b="b" l="l" r="r" t="t"/>
            <a:pathLst>
              <a:path extrusionOk="0" h="11217" w="11083">
                <a:moveTo>
                  <a:pt x="4573" y="1"/>
                </a:moveTo>
                <a:lnTo>
                  <a:pt x="4439" y="19"/>
                </a:lnTo>
                <a:lnTo>
                  <a:pt x="4278" y="63"/>
                </a:lnTo>
                <a:lnTo>
                  <a:pt x="4046" y="224"/>
                </a:lnTo>
                <a:lnTo>
                  <a:pt x="3894" y="438"/>
                </a:lnTo>
                <a:lnTo>
                  <a:pt x="3823" y="706"/>
                </a:lnTo>
                <a:lnTo>
                  <a:pt x="3814" y="849"/>
                </a:lnTo>
                <a:lnTo>
                  <a:pt x="3805" y="1814"/>
                </a:lnTo>
                <a:lnTo>
                  <a:pt x="3832" y="2769"/>
                </a:lnTo>
                <a:lnTo>
                  <a:pt x="3823" y="3019"/>
                </a:lnTo>
                <a:lnTo>
                  <a:pt x="3787" y="3376"/>
                </a:lnTo>
                <a:lnTo>
                  <a:pt x="3278" y="2930"/>
                </a:lnTo>
                <a:lnTo>
                  <a:pt x="2858" y="2573"/>
                </a:lnTo>
                <a:lnTo>
                  <a:pt x="2626" y="2394"/>
                </a:lnTo>
                <a:lnTo>
                  <a:pt x="2224" y="2180"/>
                </a:lnTo>
                <a:lnTo>
                  <a:pt x="1867" y="2126"/>
                </a:lnTo>
                <a:lnTo>
                  <a:pt x="1563" y="2224"/>
                </a:lnTo>
                <a:lnTo>
                  <a:pt x="1429" y="2349"/>
                </a:lnTo>
                <a:lnTo>
                  <a:pt x="1313" y="2474"/>
                </a:lnTo>
                <a:lnTo>
                  <a:pt x="1215" y="2778"/>
                </a:lnTo>
                <a:lnTo>
                  <a:pt x="1260" y="3135"/>
                </a:lnTo>
                <a:lnTo>
                  <a:pt x="1465" y="3546"/>
                </a:lnTo>
                <a:lnTo>
                  <a:pt x="1635" y="3778"/>
                </a:lnTo>
                <a:lnTo>
                  <a:pt x="1992" y="4216"/>
                </a:lnTo>
                <a:lnTo>
                  <a:pt x="2358" y="4644"/>
                </a:lnTo>
                <a:lnTo>
                  <a:pt x="2537" y="4894"/>
                </a:lnTo>
                <a:lnTo>
                  <a:pt x="2733" y="5180"/>
                </a:lnTo>
                <a:lnTo>
                  <a:pt x="1715" y="5403"/>
                </a:lnTo>
                <a:lnTo>
                  <a:pt x="786" y="5636"/>
                </a:lnTo>
                <a:lnTo>
                  <a:pt x="635" y="5680"/>
                </a:lnTo>
                <a:lnTo>
                  <a:pt x="367" y="5796"/>
                </a:lnTo>
                <a:lnTo>
                  <a:pt x="144" y="5975"/>
                </a:lnTo>
                <a:lnTo>
                  <a:pt x="19" y="6243"/>
                </a:lnTo>
                <a:lnTo>
                  <a:pt x="1" y="6413"/>
                </a:lnTo>
                <a:lnTo>
                  <a:pt x="1" y="6564"/>
                </a:lnTo>
                <a:lnTo>
                  <a:pt x="99" y="6814"/>
                </a:lnTo>
                <a:lnTo>
                  <a:pt x="304" y="7029"/>
                </a:lnTo>
                <a:lnTo>
                  <a:pt x="635" y="7180"/>
                </a:lnTo>
                <a:lnTo>
                  <a:pt x="840" y="7225"/>
                </a:lnTo>
                <a:lnTo>
                  <a:pt x="1233" y="7297"/>
                </a:lnTo>
                <a:lnTo>
                  <a:pt x="2037" y="7350"/>
                </a:lnTo>
                <a:lnTo>
                  <a:pt x="2439" y="7368"/>
                </a:lnTo>
                <a:lnTo>
                  <a:pt x="2894" y="7377"/>
                </a:lnTo>
                <a:lnTo>
                  <a:pt x="3510" y="7368"/>
                </a:lnTo>
                <a:lnTo>
                  <a:pt x="2885" y="8324"/>
                </a:lnTo>
                <a:lnTo>
                  <a:pt x="2367" y="9118"/>
                </a:lnTo>
                <a:lnTo>
                  <a:pt x="2224" y="9359"/>
                </a:lnTo>
                <a:lnTo>
                  <a:pt x="1947" y="9851"/>
                </a:lnTo>
                <a:lnTo>
                  <a:pt x="1831" y="10101"/>
                </a:lnTo>
                <a:lnTo>
                  <a:pt x="1787" y="10217"/>
                </a:lnTo>
                <a:lnTo>
                  <a:pt x="1751" y="10458"/>
                </a:lnTo>
                <a:lnTo>
                  <a:pt x="1787" y="10681"/>
                </a:lnTo>
                <a:lnTo>
                  <a:pt x="1903" y="10886"/>
                </a:lnTo>
                <a:lnTo>
                  <a:pt x="2010" y="10976"/>
                </a:lnTo>
                <a:lnTo>
                  <a:pt x="2117" y="11056"/>
                </a:lnTo>
                <a:lnTo>
                  <a:pt x="2340" y="11136"/>
                </a:lnTo>
                <a:lnTo>
                  <a:pt x="2572" y="11136"/>
                </a:lnTo>
                <a:lnTo>
                  <a:pt x="2805" y="11065"/>
                </a:lnTo>
                <a:lnTo>
                  <a:pt x="2912" y="11002"/>
                </a:lnTo>
                <a:lnTo>
                  <a:pt x="3099" y="10886"/>
                </a:lnTo>
                <a:lnTo>
                  <a:pt x="3448" y="10610"/>
                </a:lnTo>
                <a:lnTo>
                  <a:pt x="3599" y="10458"/>
                </a:lnTo>
                <a:lnTo>
                  <a:pt x="4189" y="9815"/>
                </a:lnTo>
                <a:lnTo>
                  <a:pt x="4805" y="9100"/>
                </a:lnTo>
                <a:lnTo>
                  <a:pt x="4984" y="9556"/>
                </a:lnTo>
                <a:lnTo>
                  <a:pt x="5144" y="9949"/>
                </a:lnTo>
                <a:lnTo>
                  <a:pt x="5189" y="10065"/>
                </a:lnTo>
                <a:lnTo>
                  <a:pt x="5323" y="10270"/>
                </a:lnTo>
                <a:lnTo>
                  <a:pt x="5502" y="10413"/>
                </a:lnTo>
                <a:lnTo>
                  <a:pt x="5725" y="10485"/>
                </a:lnTo>
                <a:lnTo>
                  <a:pt x="5859" y="10485"/>
                </a:lnTo>
                <a:lnTo>
                  <a:pt x="5984" y="10467"/>
                </a:lnTo>
                <a:lnTo>
                  <a:pt x="6171" y="10368"/>
                </a:lnTo>
                <a:lnTo>
                  <a:pt x="6314" y="10217"/>
                </a:lnTo>
                <a:lnTo>
                  <a:pt x="6412" y="10020"/>
                </a:lnTo>
                <a:lnTo>
                  <a:pt x="6439" y="9904"/>
                </a:lnTo>
                <a:lnTo>
                  <a:pt x="6493" y="9717"/>
                </a:lnTo>
                <a:lnTo>
                  <a:pt x="6546" y="9475"/>
                </a:lnTo>
                <a:lnTo>
                  <a:pt x="6743" y="9609"/>
                </a:lnTo>
                <a:lnTo>
                  <a:pt x="6895" y="9726"/>
                </a:lnTo>
                <a:lnTo>
                  <a:pt x="7841" y="10404"/>
                </a:lnTo>
                <a:lnTo>
                  <a:pt x="8797" y="11065"/>
                </a:lnTo>
                <a:lnTo>
                  <a:pt x="8904" y="11128"/>
                </a:lnTo>
                <a:lnTo>
                  <a:pt x="9127" y="11208"/>
                </a:lnTo>
                <a:lnTo>
                  <a:pt x="9359" y="11217"/>
                </a:lnTo>
                <a:lnTo>
                  <a:pt x="9583" y="11128"/>
                </a:lnTo>
                <a:lnTo>
                  <a:pt x="9681" y="11038"/>
                </a:lnTo>
                <a:lnTo>
                  <a:pt x="9788" y="10931"/>
                </a:lnTo>
                <a:lnTo>
                  <a:pt x="9895" y="10699"/>
                </a:lnTo>
                <a:lnTo>
                  <a:pt x="9895" y="10458"/>
                </a:lnTo>
                <a:lnTo>
                  <a:pt x="9815" y="10208"/>
                </a:lnTo>
                <a:lnTo>
                  <a:pt x="9752" y="10083"/>
                </a:lnTo>
                <a:lnTo>
                  <a:pt x="9502" y="9717"/>
                </a:lnTo>
                <a:lnTo>
                  <a:pt x="9234" y="9377"/>
                </a:lnTo>
                <a:lnTo>
                  <a:pt x="8341" y="8207"/>
                </a:lnTo>
                <a:lnTo>
                  <a:pt x="7395" y="6966"/>
                </a:lnTo>
                <a:lnTo>
                  <a:pt x="7734" y="6895"/>
                </a:lnTo>
                <a:lnTo>
                  <a:pt x="7957" y="6841"/>
                </a:lnTo>
                <a:lnTo>
                  <a:pt x="9091" y="6448"/>
                </a:lnTo>
                <a:lnTo>
                  <a:pt x="10208" y="6011"/>
                </a:lnTo>
                <a:lnTo>
                  <a:pt x="10431" y="5895"/>
                </a:lnTo>
                <a:lnTo>
                  <a:pt x="10833" y="5564"/>
                </a:lnTo>
                <a:lnTo>
                  <a:pt x="11002" y="5368"/>
                </a:lnTo>
                <a:lnTo>
                  <a:pt x="11038" y="5305"/>
                </a:lnTo>
                <a:lnTo>
                  <a:pt x="11083" y="5144"/>
                </a:lnTo>
                <a:lnTo>
                  <a:pt x="11074" y="4868"/>
                </a:lnTo>
                <a:lnTo>
                  <a:pt x="11020" y="4716"/>
                </a:lnTo>
                <a:lnTo>
                  <a:pt x="10993" y="4671"/>
                </a:lnTo>
                <a:lnTo>
                  <a:pt x="10868" y="4600"/>
                </a:lnTo>
                <a:lnTo>
                  <a:pt x="10627" y="4546"/>
                </a:lnTo>
                <a:lnTo>
                  <a:pt x="10476" y="4537"/>
                </a:lnTo>
                <a:lnTo>
                  <a:pt x="10315" y="4546"/>
                </a:lnTo>
                <a:lnTo>
                  <a:pt x="10002" y="4635"/>
                </a:lnTo>
                <a:lnTo>
                  <a:pt x="9850" y="4680"/>
                </a:lnTo>
                <a:lnTo>
                  <a:pt x="9556" y="4752"/>
                </a:lnTo>
                <a:lnTo>
                  <a:pt x="8957" y="4778"/>
                </a:lnTo>
                <a:lnTo>
                  <a:pt x="8047" y="4689"/>
                </a:lnTo>
                <a:lnTo>
                  <a:pt x="7386" y="4680"/>
                </a:lnTo>
                <a:lnTo>
                  <a:pt x="7609" y="4243"/>
                </a:lnTo>
                <a:lnTo>
                  <a:pt x="7761" y="3930"/>
                </a:lnTo>
                <a:lnTo>
                  <a:pt x="7877" y="3671"/>
                </a:lnTo>
                <a:lnTo>
                  <a:pt x="8100" y="3153"/>
                </a:lnTo>
                <a:lnTo>
                  <a:pt x="8163" y="2894"/>
                </a:lnTo>
                <a:lnTo>
                  <a:pt x="8172" y="2805"/>
                </a:lnTo>
                <a:lnTo>
                  <a:pt x="8136" y="2608"/>
                </a:lnTo>
                <a:lnTo>
                  <a:pt x="8064" y="2421"/>
                </a:lnTo>
                <a:lnTo>
                  <a:pt x="7957" y="2269"/>
                </a:lnTo>
                <a:lnTo>
                  <a:pt x="7895" y="2215"/>
                </a:lnTo>
                <a:lnTo>
                  <a:pt x="7823" y="2180"/>
                </a:lnTo>
                <a:lnTo>
                  <a:pt x="7645" y="2144"/>
                </a:lnTo>
                <a:lnTo>
                  <a:pt x="7341" y="2171"/>
                </a:lnTo>
                <a:lnTo>
                  <a:pt x="7162" y="2224"/>
                </a:lnTo>
                <a:lnTo>
                  <a:pt x="7011" y="2305"/>
                </a:lnTo>
                <a:lnTo>
                  <a:pt x="6752" y="2555"/>
                </a:lnTo>
                <a:lnTo>
                  <a:pt x="6627" y="2689"/>
                </a:lnTo>
                <a:lnTo>
                  <a:pt x="6359" y="2974"/>
                </a:lnTo>
                <a:lnTo>
                  <a:pt x="6011" y="3367"/>
                </a:lnTo>
                <a:lnTo>
                  <a:pt x="5912" y="2760"/>
                </a:lnTo>
                <a:lnTo>
                  <a:pt x="5832" y="2296"/>
                </a:lnTo>
                <a:lnTo>
                  <a:pt x="5734" y="1867"/>
                </a:lnTo>
                <a:lnTo>
                  <a:pt x="5519" y="1010"/>
                </a:lnTo>
                <a:lnTo>
                  <a:pt x="5376" y="599"/>
                </a:lnTo>
                <a:lnTo>
                  <a:pt x="5305" y="429"/>
                </a:lnTo>
                <a:lnTo>
                  <a:pt x="5100" y="179"/>
                </a:lnTo>
                <a:lnTo>
                  <a:pt x="4850" y="37"/>
                </a:lnTo>
                <a:lnTo>
                  <a:pt x="45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2"/>
          <p:cNvSpPr/>
          <p:nvPr/>
        </p:nvSpPr>
        <p:spPr>
          <a:xfrm>
            <a:off x="5144672" y="2335131"/>
            <a:ext cx="262058" cy="266712"/>
          </a:xfrm>
          <a:custGeom>
            <a:rect b="b" l="l" r="r" t="t"/>
            <a:pathLst>
              <a:path extrusionOk="0" h="11217" w="11083">
                <a:moveTo>
                  <a:pt x="4573" y="1"/>
                </a:moveTo>
                <a:lnTo>
                  <a:pt x="4439" y="19"/>
                </a:lnTo>
                <a:lnTo>
                  <a:pt x="4278" y="63"/>
                </a:lnTo>
                <a:lnTo>
                  <a:pt x="4046" y="224"/>
                </a:lnTo>
                <a:lnTo>
                  <a:pt x="3894" y="438"/>
                </a:lnTo>
                <a:lnTo>
                  <a:pt x="3823" y="706"/>
                </a:lnTo>
                <a:lnTo>
                  <a:pt x="3814" y="849"/>
                </a:lnTo>
                <a:lnTo>
                  <a:pt x="3805" y="1814"/>
                </a:lnTo>
                <a:lnTo>
                  <a:pt x="3832" y="2769"/>
                </a:lnTo>
                <a:lnTo>
                  <a:pt x="3823" y="3019"/>
                </a:lnTo>
                <a:lnTo>
                  <a:pt x="3787" y="3376"/>
                </a:lnTo>
                <a:lnTo>
                  <a:pt x="3278" y="2930"/>
                </a:lnTo>
                <a:lnTo>
                  <a:pt x="2858" y="2573"/>
                </a:lnTo>
                <a:lnTo>
                  <a:pt x="2626" y="2394"/>
                </a:lnTo>
                <a:lnTo>
                  <a:pt x="2224" y="2180"/>
                </a:lnTo>
                <a:lnTo>
                  <a:pt x="1867" y="2126"/>
                </a:lnTo>
                <a:lnTo>
                  <a:pt x="1563" y="2224"/>
                </a:lnTo>
                <a:lnTo>
                  <a:pt x="1429" y="2349"/>
                </a:lnTo>
                <a:lnTo>
                  <a:pt x="1313" y="2474"/>
                </a:lnTo>
                <a:lnTo>
                  <a:pt x="1215" y="2778"/>
                </a:lnTo>
                <a:lnTo>
                  <a:pt x="1260" y="3135"/>
                </a:lnTo>
                <a:lnTo>
                  <a:pt x="1465" y="3546"/>
                </a:lnTo>
                <a:lnTo>
                  <a:pt x="1635" y="3778"/>
                </a:lnTo>
                <a:lnTo>
                  <a:pt x="1992" y="4216"/>
                </a:lnTo>
                <a:lnTo>
                  <a:pt x="2358" y="4644"/>
                </a:lnTo>
                <a:lnTo>
                  <a:pt x="2537" y="4894"/>
                </a:lnTo>
                <a:lnTo>
                  <a:pt x="2733" y="5180"/>
                </a:lnTo>
                <a:lnTo>
                  <a:pt x="1715" y="5403"/>
                </a:lnTo>
                <a:lnTo>
                  <a:pt x="786" y="5636"/>
                </a:lnTo>
                <a:lnTo>
                  <a:pt x="635" y="5680"/>
                </a:lnTo>
                <a:lnTo>
                  <a:pt x="367" y="5796"/>
                </a:lnTo>
                <a:lnTo>
                  <a:pt x="144" y="5975"/>
                </a:lnTo>
                <a:lnTo>
                  <a:pt x="19" y="6243"/>
                </a:lnTo>
                <a:lnTo>
                  <a:pt x="1" y="6413"/>
                </a:lnTo>
                <a:lnTo>
                  <a:pt x="1" y="6564"/>
                </a:lnTo>
                <a:lnTo>
                  <a:pt x="99" y="6814"/>
                </a:lnTo>
                <a:lnTo>
                  <a:pt x="304" y="7029"/>
                </a:lnTo>
                <a:lnTo>
                  <a:pt x="635" y="7180"/>
                </a:lnTo>
                <a:lnTo>
                  <a:pt x="840" y="7225"/>
                </a:lnTo>
                <a:lnTo>
                  <a:pt x="1233" y="7297"/>
                </a:lnTo>
                <a:lnTo>
                  <a:pt x="2037" y="7350"/>
                </a:lnTo>
                <a:lnTo>
                  <a:pt x="2439" y="7368"/>
                </a:lnTo>
                <a:lnTo>
                  <a:pt x="2894" y="7377"/>
                </a:lnTo>
                <a:lnTo>
                  <a:pt x="3510" y="7368"/>
                </a:lnTo>
                <a:lnTo>
                  <a:pt x="2885" y="8324"/>
                </a:lnTo>
                <a:lnTo>
                  <a:pt x="2367" y="9118"/>
                </a:lnTo>
                <a:lnTo>
                  <a:pt x="2224" y="9359"/>
                </a:lnTo>
                <a:lnTo>
                  <a:pt x="1947" y="9851"/>
                </a:lnTo>
                <a:lnTo>
                  <a:pt x="1831" y="10101"/>
                </a:lnTo>
                <a:lnTo>
                  <a:pt x="1787" y="10217"/>
                </a:lnTo>
                <a:lnTo>
                  <a:pt x="1751" y="10458"/>
                </a:lnTo>
                <a:lnTo>
                  <a:pt x="1787" y="10681"/>
                </a:lnTo>
                <a:lnTo>
                  <a:pt x="1903" y="10886"/>
                </a:lnTo>
                <a:lnTo>
                  <a:pt x="2010" y="10976"/>
                </a:lnTo>
                <a:lnTo>
                  <a:pt x="2117" y="11056"/>
                </a:lnTo>
                <a:lnTo>
                  <a:pt x="2340" y="11136"/>
                </a:lnTo>
                <a:lnTo>
                  <a:pt x="2572" y="11136"/>
                </a:lnTo>
                <a:lnTo>
                  <a:pt x="2805" y="11065"/>
                </a:lnTo>
                <a:lnTo>
                  <a:pt x="2912" y="11002"/>
                </a:lnTo>
                <a:lnTo>
                  <a:pt x="3099" y="10886"/>
                </a:lnTo>
                <a:lnTo>
                  <a:pt x="3448" y="10610"/>
                </a:lnTo>
                <a:lnTo>
                  <a:pt x="3599" y="10458"/>
                </a:lnTo>
                <a:lnTo>
                  <a:pt x="4189" y="9815"/>
                </a:lnTo>
                <a:lnTo>
                  <a:pt x="4805" y="9100"/>
                </a:lnTo>
                <a:lnTo>
                  <a:pt x="4984" y="9556"/>
                </a:lnTo>
                <a:lnTo>
                  <a:pt x="5144" y="9949"/>
                </a:lnTo>
                <a:lnTo>
                  <a:pt x="5189" y="10065"/>
                </a:lnTo>
                <a:lnTo>
                  <a:pt x="5323" y="10270"/>
                </a:lnTo>
                <a:lnTo>
                  <a:pt x="5502" y="10413"/>
                </a:lnTo>
                <a:lnTo>
                  <a:pt x="5725" y="10485"/>
                </a:lnTo>
                <a:lnTo>
                  <a:pt x="5859" y="10485"/>
                </a:lnTo>
                <a:lnTo>
                  <a:pt x="5984" y="10467"/>
                </a:lnTo>
                <a:lnTo>
                  <a:pt x="6171" y="10368"/>
                </a:lnTo>
                <a:lnTo>
                  <a:pt x="6314" y="10217"/>
                </a:lnTo>
                <a:lnTo>
                  <a:pt x="6412" y="10020"/>
                </a:lnTo>
                <a:lnTo>
                  <a:pt x="6439" y="9904"/>
                </a:lnTo>
                <a:lnTo>
                  <a:pt x="6493" y="9717"/>
                </a:lnTo>
                <a:lnTo>
                  <a:pt x="6546" y="9475"/>
                </a:lnTo>
                <a:lnTo>
                  <a:pt x="6743" y="9609"/>
                </a:lnTo>
                <a:lnTo>
                  <a:pt x="6895" y="9726"/>
                </a:lnTo>
                <a:lnTo>
                  <a:pt x="7841" y="10404"/>
                </a:lnTo>
                <a:lnTo>
                  <a:pt x="8797" y="11065"/>
                </a:lnTo>
                <a:lnTo>
                  <a:pt x="8904" y="11128"/>
                </a:lnTo>
                <a:lnTo>
                  <a:pt x="9127" y="11208"/>
                </a:lnTo>
                <a:lnTo>
                  <a:pt x="9359" y="11217"/>
                </a:lnTo>
                <a:lnTo>
                  <a:pt x="9583" y="11128"/>
                </a:lnTo>
                <a:lnTo>
                  <a:pt x="9681" y="11038"/>
                </a:lnTo>
                <a:lnTo>
                  <a:pt x="9788" y="10931"/>
                </a:lnTo>
                <a:lnTo>
                  <a:pt x="9895" y="10699"/>
                </a:lnTo>
                <a:lnTo>
                  <a:pt x="9895" y="10458"/>
                </a:lnTo>
                <a:lnTo>
                  <a:pt x="9815" y="10208"/>
                </a:lnTo>
                <a:lnTo>
                  <a:pt x="9752" y="10083"/>
                </a:lnTo>
                <a:lnTo>
                  <a:pt x="9502" y="9717"/>
                </a:lnTo>
                <a:lnTo>
                  <a:pt x="9234" y="9377"/>
                </a:lnTo>
                <a:lnTo>
                  <a:pt x="8341" y="8207"/>
                </a:lnTo>
                <a:lnTo>
                  <a:pt x="7395" y="6966"/>
                </a:lnTo>
                <a:lnTo>
                  <a:pt x="7734" y="6895"/>
                </a:lnTo>
                <a:lnTo>
                  <a:pt x="7957" y="6841"/>
                </a:lnTo>
                <a:lnTo>
                  <a:pt x="9091" y="6448"/>
                </a:lnTo>
                <a:lnTo>
                  <a:pt x="10208" y="6011"/>
                </a:lnTo>
                <a:lnTo>
                  <a:pt x="10431" y="5895"/>
                </a:lnTo>
                <a:lnTo>
                  <a:pt x="10833" y="5564"/>
                </a:lnTo>
                <a:lnTo>
                  <a:pt x="11002" y="5368"/>
                </a:lnTo>
                <a:lnTo>
                  <a:pt x="11038" y="5305"/>
                </a:lnTo>
                <a:lnTo>
                  <a:pt x="11083" y="5144"/>
                </a:lnTo>
                <a:lnTo>
                  <a:pt x="11074" y="4868"/>
                </a:lnTo>
                <a:lnTo>
                  <a:pt x="11020" y="4716"/>
                </a:lnTo>
                <a:lnTo>
                  <a:pt x="10993" y="4671"/>
                </a:lnTo>
                <a:lnTo>
                  <a:pt x="10868" y="4600"/>
                </a:lnTo>
                <a:lnTo>
                  <a:pt x="10627" y="4546"/>
                </a:lnTo>
                <a:lnTo>
                  <a:pt x="10476" y="4537"/>
                </a:lnTo>
                <a:lnTo>
                  <a:pt x="10315" y="4546"/>
                </a:lnTo>
                <a:lnTo>
                  <a:pt x="10002" y="4635"/>
                </a:lnTo>
                <a:lnTo>
                  <a:pt x="9850" y="4680"/>
                </a:lnTo>
                <a:lnTo>
                  <a:pt x="9556" y="4752"/>
                </a:lnTo>
                <a:lnTo>
                  <a:pt x="8957" y="4778"/>
                </a:lnTo>
                <a:lnTo>
                  <a:pt x="8047" y="4689"/>
                </a:lnTo>
                <a:lnTo>
                  <a:pt x="7386" y="4680"/>
                </a:lnTo>
                <a:lnTo>
                  <a:pt x="7609" y="4243"/>
                </a:lnTo>
                <a:lnTo>
                  <a:pt x="7761" y="3930"/>
                </a:lnTo>
                <a:lnTo>
                  <a:pt x="7877" y="3671"/>
                </a:lnTo>
                <a:lnTo>
                  <a:pt x="8100" y="3153"/>
                </a:lnTo>
                <a:lnTo>
                  <a:pt x="8163" y="2894"/>
                </a:lnTo>
                <a:lnTo>
                  <a:pt x="8172" y="2805"/>
                </a:lnTo>
                <a:lnTo>
                  <a:pt x="8136" y="2608"/>
                </a:lnTo>
                <a:lnTo>
                  <a:pt x="8064" y="2421"/>
                </a:lnTo>
                <a:lnTo>
                  <a:pt x="7957" y="2269"/>
                </a:lnTo>
                <a:lnTo>
                  <a:pt x="7895" y="2215"/>
                </a:lnTo>
                <a:lnTo>
                  <a:pt x="7823" y="2180"/>
                </a:lnTo>
                <a:lnTo>
                  <a:pt x="7645" y="2144"/>
                </a:lnTo>
                <a:lnTo>
                  <a:pt x="7341" y="2171"/>
                </a:lnTo>
                <a:lnTo>
                  <a:pt x="7162" y="2224"/>
                </a:lnTo>
                <a:lnTo>
                  <a:pt x="7011" y="2305"/>
                </a:lnTo>
                <a:lnTo>
                  <a:pt x="6752" y="2555"/>
                </a:lnTo>
                <a:lnTo>
                  <a:pt x="6627" y="2689"/>
                </a:lnTo>
                <a:lnTo>
                  <a:pt x="6359" y="2974"/>
                </a:lnTo>
                <a:lnTo>
                  <a:pt x="6011" y="3367"/>
                </a:lnTo>
                <a:lnTo>
                  <a:pt x="5912" y="2760"/>
                </a:lnTo>
                <a:lnTo>
                  <a:pt x="5832" y="2296"/>
                </a:lnTo>
                <a:lnTo>
                  <a:pt x="5734" y="1867"/>
                </a:lnTo>
                <a:lnTo>
                  <a:pt x="5519" y="1010"/>
                </a:lnTo>
                <a:lnTo>
                  <a:pt x="5376" y="599"/>
                </a:lnTo>
                <a:lnTo>
                  <a:pt x="5305" y="429"/>
                </a:lnTo>
                <a:lnTo>
                  <a:pt x="5100" y="179"/>
                </a:lnTo>
                <a:lnTo>
                  <a:pt x="4850" y="37"/>
                </a:lnTo>
                <a:lnTo>
                  <a:pt x="45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2"/>
          <p:cNvSpPr/>
          <p:nvPr/>
        </p:nvSpPr>
        <p:spPr>
          <a:xfrm rot="1568715">
            <a:off x="6515872" y="2125207"/>
            <a:ext cx="149210" cy="173533"/>
          </a:xfrm>
          <a:custGeom>
            <a:rect b="b" l="l" r="r" t="t"/>
            <a:pathLst>
              <a:path extrusionOk="0" h="14718" w="12699">
                <a:moveTo>
                  <a:pt x="6939" y="1"/>
                </a:moveTo>
                <a:lnTo>
                  <a:pt x="6626" y="18"/>
                </a:lnTo>
                <a:lnTo>
                  <a:pt x="6367" y="126"/>
                </a:lnTo>
                <a:lnTo>
                  <a:pt x="6144" y="322"/>
                </a:lnTo>
                <a:lnTo>
                  <a:pt x="6064" y="465"/>
                </a:lnTo>
                <a:lnTo>
                  <a:pt x="5939" y="706"/>
                </a:lnTo>
                <a:lnTo>
                  <a:pt x="5778" y="1242"/>
                </a:lnTo>
                <a:lnTo>
                  <a:pt x="5742" y="1519"/>
                </a:lnTo>
                <a:lnTo>
                  <a:pt x="5653" y="2956"/>
                </a:lnTo>
                <a:lnTo>
                  <a:pt x="5599" y="4403"/>
                </a:lnTo>
                <a:lnTo>
                  <a:pt x="5573" y="4787"/>
                </a:lnTo>
                <a:lnTo>
                  <a:pt x="5528" y="5216"/>
                </a:lnTo>
                <a:lnTo>
                  <a:pt x="4813" y="5207"/>
                </a:lnTo>
                <a:lnTo>
                  <a:pt x="3456" y="5189"/>
                </a:lnTo>
                <a:lnTo>
                  <a:pt x="2804" y="5233"/>
                </a:lnTo>
                <a:lnTo>
                  <a:pt x="2268" y="5287"/>
                </a:lnTo>
                <a:lnTo>
                  <a:pt x="1206" y="5492"/>
                </a:lnTo>
                <a:lnTo>
                  <a:pt x="688" y="5644"/>
                </a:lnTo>
                <a:lnTo>
                  <a:pt x="527" y="5707"/>
                </a:lnTo>
                <a:lnTo>
                  <a:pt x="259" y="5903"/>
                </a:lnTo>
                <a:lnTo>
                  <a:pt x="81" y="6180"/>
                </a:lnTo>
                <a:lnTo>
                  <a:pt x="0" y="6519"/>
                </a:lnTo>
                <a:lnTo>
                  <a:pt x="9" y="6716"/>
                </a:lnTo>
                <a:lnTo>
                  <a:pt x="27" y="6885"/>
                </a:lnTo>
                <a:lnTo>
                  <a:pt x="134" y="7189"/>
                </a:lnTo>
                <a:lnTo>
                  <a:pt x="331" y="7421"/>
                </a:lnTo>
                <a:lnTo>
                  <a:pt x="590" y="7600"/>
                </a:lnTo>
                <a:lnTo>
                  <a:pt x="750" y="7662"/>
                </a:lnTo>
                <a:lnTo>
                  <a:pt x="983" y="7743"/>
                </a:lnTo>
                <a:lnTo>
                  <a:pt x="1456" y="7841"/>
                </a:lnTo>
                <a:lnTo>
                  <a:pt x="1688" y="7859"/>
                </a:lnTo>
                <a:lnTo>
                  <a:pt x="3090" y="7939"/>
                </a:lnTo>
                <a:lnTo>
                  <a:pt x="4501" y="8002"/>
                </a:lnTo>
                <a:lnTo>
                  <a:pt x="4930" y="8029"/>
                </a:lnTo>
                <a:lnTo>
                  <a:pt x="5430" y="8046"/>
                </a:lnTo>
                <a:lnTo>
                  <a:pt x="5439" y="8502"/>
                </a:lnTo>
                <a:lnTo>
                  <a:pt x="5430" y="8895"/>
                </a:lnTo>
                <a:lnTo>
                  <a:pt x="5349" y="10859"/>
                </a:lnTo>
                <a:lnTo>
                  <a:pt x="5269" y="12824"/>
                </a:lnTo>
                <a:lnTo>
                  <a:pt x="5260" y="13047"/>
                </a:lnTo>
                <a:lnTo>
                  <a:pt x="5278" y="13485"/>
                </a:lnTo>
                <a:lnTo>
                  <a:pt x="5305" y="13708"/>
                </a:lnTo>
                <a:lnTo>
                  <a:pt x="5349" y="13895"/>
                </a:lnTo>
                <a:lnTo>
                  <a:pt x="5510" y="14235"/>
                </a:lnTo>
                <a:lnTo>
                  <a:pt x="5751" y="14485"/>
                </a:lnTo>
                <a:lnTo>
                  <a:pt x="6064" y="14655"/>
                </a:lnTo>
                <a:lnTo>
                  <a:pt x="6233" y="14690"/>
                </a:lnTo>
                <a:lnTo>
                  <a:pt x="6421" y="14717"/>
                </a:lnTo>
                <a:lnTo>
                  <a:pt x="6787" y="14655"/>
                </a:lnTo>
                <a:lnTo>
                  <a:pt x="7108" y="14485"/>
                </a:lnTo>
                <a:lnTo>
                  <a:pt x="7376" y="14199"/>
                </a:lnTo>
                <a:lnTo>
                  <a:pt x="7484" y="14021"/>
                </a:lnTo>
                <a:lnTo>
                  <a:pt x="7564" y="13851"/>
                </a:lnTo>
                <a:lnTo>
                  <a:pt x="7680" y="13512"/>
                </a:lnTo>
                <a:lnTo>
                  <a:pt x="7707" y="13333"/>
                </a:lnTo>
                <a:lnTo>
                  <a:pt x="7939" y="11225"/>
                </a:lnTo>
                <a:lnTo>
                  <a:pt x="8153" y="9109"/>
                </a:lnTo>
                <a:lnTo>
                  <a:pt x="8189" y="8689"/>
                </a:lnTo>
                <a:lnTo>
                  <a:pt x="8207" y="8261"/>
                </a:lnTo>
                <a:lnTo>
                  <a:pt x="8502" y="8216"/>
                </a:lnTo>
                <a:lnTo>
                  <a:pt x="8689" y="8207"/>
                </a:lnTo>
                <a:lnTo>
                  <a:pt x="8886" y="8225"/>
                </a:lnTo>
                <a:lnTo>
                  <a:pt x="9278" y="8216"/>
                </a:lnTo>
                <a:lnTo>
                  <a:pt x="9841" y="8145"/>
                </a:lnTo>
                <a:lnTo>
                  <a:pt x="10939" y="7841"/>
                </a:lnTo>
                <a:lnTo>
                  <a:pt x="11663" y="7627"/>
                </a:lnTo>
                <a:lnTo>
                  <a:pt x="11832" y="7564"/>
                </a:lnTo>
                <a:lnTo>
                  <a:pt x="12145" y="7386"/>
                </a:lnTo>
                <a:lnTo>
                  <a:pt x="12288" y="7269"/>
                </a:lnTo>
                <a:lnTo>
                  <a:pt x="12404" y="7180"/>
                </a:lnTo>
                <a:lnTo>
                  <a:pt x="12574" y="6957"/>
                </a:lnTo>
                <a:lnTo>
                  <a:pt x="12672" y="6707"/>
                </a:lnTo>
                <a:lnTo>
                  <a:pt x="12699" y="6430"/>
                </a:lnTo>
                <a:lnTo>
                  <a:pt x="12681" y="6278"/>
                </a:lnTo>
                <a:lnTo>
                  <a:pt x="12645" y="6126"/>
                </a:lnTo>
                <a:lnTo>
                  <a:pt x="12502" y="5876"/>
                </a:lnTo>
                <a:lnTo>
                  <a:pt x="12306" y="5698"/>
                </a:lnTo>
                <a:lnTo>
                  <a:pt x="12056" y="5582"/>
                </a:lnTo>
                <a:lnTo>
                  <a:pt x="11913" y="5555"/>
                </a:lnTo>
                <a:lnTo>
                  <a:pt x="11556" y="5519"/>
                </a:lnTo>
                <a:lnTo>
                  <a:pt x="10841" y="5501"/>
                </a:lnTo>
                <a:lnTo>
                  <a:pt x="10484" y="5501"/>
                </a:lnTo>
                <a:lnTo>
                  <a:pt x="9412" y="5492"/>
                </a:lnTo>
                <a:lnTo>
                  <a:pt x="8314" y="5483"/>
                </a:lnTo>
                <a:lnTo>
                  <a:pt x="8234" y="5207"/>
                </a:lnTo>
                <a:lnTo>
                  <a:pt x="8216" y="5091"/>
                </a:lnTo>
                <a:lnTo>
                  <a:pt x="8055" y="3180"/>
                </a:lnTo>
                <a:lnTo>
                  <a:pt x="7894" y="1260"/>
                </a:lnTo>
                <a:lnTo>
                  <a:pt x="7876" y="1019"/>
                </a:lnTo>
                <a:lnTo>
                  <a:pt x="7841" y="786"/>
                </a:lnTo>
                <a:lnTo>
                  <a:pt x="7796" y="635"/>
                </a:lnTo>
                <a:lnTo>
                  <a:pt x="7671" y="393"/>
                </a:lnTo>
                <a:lnTo>
                  <a:pt x="7492" y="197"/>
                </a:lnTo>
                <a:lnTo>
                  <a:pt x="7242" y="63"/>
                </a:lnTo>
                <a:lnTo>
                  <a:pt x="7100" y="27"/>
                </a:lnTo>
                <a:lnTo>
                  <a:pt x="6939" y="1"/>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2"/>
          <p:cNvSpPr/>
          <p:nvPr/>
        </p:nvSpPr>
        <p:spPr>
          <a:xfrm rot="5837535">
            <a:off x="5521183" y="1800621"/>
            <a:ext cx="383218" cy="46172"/>
          </a:xfrm>
          <a:custGeom>
            <a:rect b="b" l="l" r="r" t="t"/>
            <a:pathLst>
              <a:path extrusionOk="0" h="3796" w="18218">
                <a:moveTo>
                  <a:pt x="5939" y="1"/>
                </a:moveTo>
                <a:lnTo>
                  <a:pt x="5457" y="27"/>
                </a:lnTo>
                <a:lnTo>
                  <a:pt x="4617" y="126"/>
                </a:lnTo>
                <a:lnTo>
                  <a:pt x="2956" y="349"/>
                </a:lnTo>
                <a:lnTo>
                  <a:pt x="2126" y="501"/>
                </a:lnTo>
                <a:lnTo>
                  <a:pt x="1831" y="563"/>
                </a:lnTo>
                <a:lnTo>
                  <a:pt x="1277" y="795"/>
                </a:lnTo>
                <a:lnTo>
                  <a:pt x="786" y="1126"/>
                </a:lnTo>
                <a:lnTo>
                  <a:pt x="375" y="1572"/>
                </a:lnTo>
                <a:lnTo>
                  <a:pt x="206" y="1840"/>
                </a:lnTo>
                <a:lnTo>
                  <a:pt x="134" y="1974"/>
                </a:lnTo>
                <a:lnTo>
                  <a:pt x="45" y="2233"/>
                </a:lnTo>
                <a:lnTo>
                  <a:pt x="0" y="2483"/>
                </a:lnTo>
                <a:lnTo>
                  <a:pt x="18" y="2706"/>
                </a:lnTo>
                <a:lnTo>
                  <a:pt x="90" y="2921"/>
                </a:lnTo>
                <a:lnTo>
                  <a:pt x="224" y="3099"/>
                </a:lnTo>
                <a:lnTo>
                  <a:pt x="411" y="3260"/>
                </a:lnTo>
                <a:lnTo>
                  <a:pt x="643" y="3376"/>
                </a:lnTo>
                <a:lnTo>
                  <a:pt x="786" y="3421"/>
                </a:lnTo>
                <a:lnTo>
                  <a:pt x="1135" y="3510"/>
                </a:lnTo>
                <a:lnTo>
                  <a:pt x="1858" y="3573"/>
                </a:lnTo>
                <a:lnTo>
                  <a:pt x="2215" y="3564"/>
                </a:lnTo>
                <a:lnTo>
                  <a:pt x="2840" y="3528"/>
                </a:lnTo>
                <a:lnTo>
                  <a:pt x="4081" y="3421"/>
                </a:lnTo>
                <a:lnTo>
                  <a:pt x="4698" y="3412"/>
                </a:lnTo>
                <a:lnTo>
                  <a:pt x="6948" y="3457"/>
                </a:lnTo>
                <a:lnTo>
                  <a:pt x="9189" y="3564"/>
                </a:lnTo>
                <a:lnTo>
                  <a:pt x="10511" y="3635"/>
                </a:lnTo>
                <a:lnTo>
                  <a:pt x="12502" y="3760"/>
                </a:lnTo>
                <a:lnTo>
                  <a:pt x="13824" y="3796"/>
                </a:lnTo>
                <a:lnTo>
                  <a:pt x="14485" y="3796"/>
                </a:lnTo>
                <a:lnTo>
                  <a:pt x="14860" y="3769"/>
                </a:lnTo>
                <a:lnTo>
                  <a:pt x="15628" y="3653"/>
                </a:lnTo>
                <a:lnTo>
                  <a:pt x="16771" y="3367"/>
                </a:lnTo>
                <a:lnTo>
                  <a:pt x="17521" y="3144"/>
                </a:lnTo>
                <a:lnTo>
                  <a:pt x="17709" y="3073"/>
                </a:lnTo>
                <a:lnTo>
                  <a:pt x="17985" y="2858"/>
                </a:lnTo>
                <a:lnTo>
                  <a:pt x="18155" y="2564"/>
                </a:lnTo>
                <a:lnTo>
                  <a:pt x="18218" y="2242"/>
                </a:lnTo>
                <a:lnTo>
                  <a:pt x="18209" y="2081"/>
                </a:lnTo>
                <a:lnTo>
                  <a:pt x="18173" y="1903"/>
                </a:lnTo>
                <a:lnTo>
                  <a:pt x="18021" y="1626"/>
                </a:lnTo>
                <a:lnTo>
                  <a:pt x="17789" y="1429"/>
                </a:lnTo>
                <a:lnTo>
                  <a:pt x="17503" y="1296"/>
                </a:lnTo>
                <a:lnTo>
                  <a:pt x="17333" y="1260"/>
                </a:lnTo>
                <a:lnTo>
                  <a:pt x="16708" y="1135"/>
                </a:lnTo>
                <a:lnTo>
                  <a:pt x="16074" y="1019"/>
                </a:lnTo>
                <a:lnTo>
                  <a:pt x="15476" y="894"/>
                </a:lnTo>
                <a:lnTo>
                  <a:pt x="14279" y="688"/>
                </a:lnTo>
                <a:lnTo>
                  <a:pt x="12476" y="465"/>
                </a:lnTo>
                <a:lnTo>
                  <a:pt x="8841" y="188"/>
                </a:lnTo>
                <a:lnTo>
                  <a:pt x="6421" y="19"/>
                </a:lnTo>
                <a:lnTo>
                  <a:pt x="59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2"/>
          <p:cNvSpPr/>
          <p:nvPr/>
        </p:nvSpPr>
        <p:spPr>
          <a:xfrm>
            <a:off x="6017408" y="1745357"/>
            <a:ext cx="197290" cy="185837"/>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p:nvPr/>
        </p:nvSpPr>
        <p:spPr>
          <a:xfrm>
            <a:off x="3904297" y="2675637"/>
            <a:ext cx="368001" cy="369482"/>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chemeClr val="lt2"/>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2"/>
          <p:cNvSpPr/>
          <p:nvPr/>
        </p:nvSpPr>
        <p:spPr>
          <a:xfrm>
            <a:off x="6741069" y="3336801"/>
            <a:ext cx="197290" cy="185837"/>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2"/>
          <p:cNvSpPr/>
          <p:nvPr/>
        </p:nvSpPr>
        <p:spPr>
          <a:xfrm>
            <a:off x="7139620" y="1756312"/>
            <a:ext cx="265629" cy="266735"/>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chemeClr val="lt2"/>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2"/>
          <p:cNvSpPr/>
          <p:nvPr/>
        </p:nvSpPr>
        <p:spPr>
          <a:xfrm rot="7676615">
            <a:off x="5976319" y="2454699"/>
            <a:ext cx="266877" cy="27571"/>
          </a:xfrm>
          <a:custGeom>
            <a:rect b="b" l="l" r="r" t="t"/>
            <a:pathLst>
              <a:path extrusionOk="0" h="3796" w="18218">
                <a:moveTo>
                  <a:pt x="5939" y="1"/>
                </a:moveTo>
                <a:lnTo>
                  <a:pt x="5457" y="27"/>
                </a:lnTo>
                <a:lnTo>
                  <a:pt x="4617" y="126"/>
                </a:lnTo>
                <a:lnTo>
                  <a:pt x="2956" y="349"/>
                </a:lnTo>
                <a:lnTo>
                  <a:pt x="2126" y="501"/>
                </a:lnTo>
                <a:lnTo>
                  <a:pt x="1831" y="563"/>
                </a:lnTo>
                <a:lnTo>
                  <a:pt x="1277" y="795"/>
                </a:lnTo>
                <a:lnTo>
                  <a:pt x="786" y="1126"/>
                </a:lnTo>
                <a:lnTo>
                  <a:pt x="375" y="1572"/>
                </a:lnTo>
                <a:lnTo>
                  <a:pt x="206" y="1840"/>
                </a:lnTo>
                <a:lnTo>
                  <a:pt x="134" y="1974"/>
                </a:lnTo>
                <a:lnTo>
                  <a:pt x="45" y="2233"/>
                </a:lnTo>
                <a:lnTo>
                  <a:pt x="0" y="2483"/>
                </a:lnTo>
                <a:lnTo>
                  <a:pt x="18" y="2706"/>
                </a:lnTo>
                <a:lnTo>
                  <a:pt x="90" y="2921"/>
                </a:lnTo>
                <a:lnTo>
                  <a:pt x="224" y="3099"/>
                </a:lnTo>
                <a:lnTo>
                  <a:pt x="411" y="3260"/>
                </a:lnTo>
                <a:lnTo>
                  <a:pt x="643" y="3376"/>
                </a:lnTo>
                <a:lnTo>
                  <a:pt x="786" y="3421"/>
                </a:lnTo>
                <a:lnTo>
                  <a:pt x="1135" y="3510"/>
                </a:lnTo>
                <a:lnTo>
                  <a:pt x="1858" y="3573"/>
                </a:lnTo>
                <a:lnTo>
                  <a:pt x="2215" y="3564"/>
                </a:lnTo>
                <a:lnTo>
                  <a:pt x="2840" y="3528"/>
                </a:lnTo>
                <a:lnTo>
                  <a:pt x="4081" y="3421"/>
                </a:lnTo>
                <a:lnTo>
                  <a:pt x="4698" y="3412"/>
                </a:lnTo>
                <a:lnTo>
                  <a:pt x="6948" y="3457"/>
                </a:lnTo>
                <a:lnTo>
                  <a:pt x="9189" y="3564"/>
                </a:lnTo>
                <a:lnTo>
                  <a:pt x="10511" y="3635"/>
                </a:lnTo>
                <a:lnTo>
                  <a:pt x="12502" y="3760"/>
                </a:lnTo>
                <a:lnTo>
                  <a:pt x="13824" y="3796"/>
                </a:lnTo>
                <a:lnTo>
                  <a:pt x="14485" y="3796"/>
                </a:lnTo>
                <a:lnTo>
                  <a:pt x="14860" y="3769"/>
                </a:lnTo>
                <a:lnTo>
                  <a:pt x="15628" y="3653"/>
                </a:lnTo>
                <a:lnTo>
                  <a:pt x="16771" y="3367"/>
                </a:lnTo>
                <a:lnTo>
                  <a:pt x="17521" y="3144"/>
                </a:lnTo>
                <a:lnTo>
                  <a:pt x="17709" y="3073"/>
                </a:lnTo>
                <a:lnTo>
                  <a:pt x="17985" y="2858"/>
                </a:lnTo>
                <a:lnTo>
                  <a:pt x="18155" y="2564"/>
                </a:lnTo>
                <a:lnTo>
                  <a:pt x="18218" y="2242"/>
                </a:lnTo>
                <a:lnTo>
                  <a:pt x="18209" y="2081"/>
                </a:lnTo>
                <a:lnTo>
                  <a:pt x="18173" y="1903"/>
                </a:lnTo>
                <a:lnTo>
                  <a:pt x="18021" y="1626"/>
                </a:lnTo>
                <a:lnTo>
                  <a:pt x="17789" y="1429"/>
                </a:lnTo>
                <a:lnTo>
                  <a:pt x="17503" y="1296"/>
                </a:lnTo>
                <a:lnTo>
                  <a:pt x="17333" y="1260"/>
                </a:lnTo>
                <a:lnTo>
                  <a:pt x="16708" y="1135"/>
                </a:lnTo>
                <a:lnTo>
                  <a:pt x="16074" y="1019"/>
                </a:lnTo>
                <a:lnTo>
                  <a:pt x="15476" y="894"/>
                </a:lnTo>
                <a:lnTo>
                  <a:pt x="14279" y="688"/>
                </a:lnTo>
                <a:lnTo>
                  <a:pt x="12476" y="465"/>
                </a:lnTo>
                <a:lnTo>
                  <a:pt x="8841" y="188"/>
                </a:lnTo>
                <a:lnTo>
                  <a:pt x="6421" y="19"/>
                </a:lnTo>
                <a:lnTo>
                  <a:pt x="59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2"/>
          <p:cNvSpPr/>
          <p:nvPr/>
        </p:nvSpPr>
        <p:spPr>
          <a:xfrm>
            <a:off x="7478516" y="3025112"/>
            <a:ext cx="117065" cy="110268"/>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txBox="1"/>
          <p:nvPr>
            <p:ph type="title"/>
          </p:nvPr>
        </p:nvSpPr>
        <p:spPr>
          <a:xfrm>
            <a:off x="426875" y="170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Fira Sans"/>
                <a:ea typeface="Fira Sans"/>
                <a:cs typeface="Fira Sans"/>
                <a:sym typeface="Fira Sans"/>
              </a:rPr>
              <a:t>Thank you for opening your mind to understanding Neurodivergence!</a:t>
            </a:r>
            <a:endParaRPr/>
          </a:p>
        </p:txBody>
      </p:sp>
      <p:sp>
        <p:nvSpPr>
          <p:cNvPr id="575" name="Google Shape;575;p32"/>
          <p:cNvSpPr/>
          <p:nvPr/>
        </p:nvSpPr>
        <p:spPr>
          <a:xfrm flipH="1">
            <a:off x="290275" y="3605500"/>
            <a:ext cx="658901" cy="507706"/>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
          <p:cNvSpPr/>
          <p:nvPr/>
        </p:nvSpPr>
        <p:spPr>
          <a:xfrm flipH="1">
            <a:off x="397714" y="3705226"/>
            <a:ext cx="451220" cy="308311"/>
          </a:xfrm>
          <a:custGeom>
            <a:rect b="b" l="l" r="r" t="t"/>
            <a:pathLst>
              <a:path extrusionOk="0" h="19713" w="122531">
                <a:moveTo>
                  <a:pt x="11035" y="2034"/>
                </a:moveTo>
                <a:lnTo>
                  <a:pt x="14485" y="2086"/>
                </a:lnTo>
                <a:lnTo>
                  <a:pt x="17880" y="2138"/>
                </a:lnTo>
                <a:lnTo>
                  <a:pt x="19605" y="2164"/>
                </a:lnTo>
                <a:lnTo>
                  <a:pt x="21303" y="2184"/>
                </a:lnTo>
                <a:lnTo>
                  <a:pt x="23000" y="2200"/>
                </a:lnTo>
                <a:lnTo>
                  <a:pt x="24698" y="2210"/>
                </a:lnTo>
                <a:lnTo>
                  <a:pt x="36472" y="2267"/>
                </a:lnTo>
                <a:lnTo>
                  <a:pt x="48218" y="2319"/>
                </a:lnTo>
                <a:lnTo>
                  <a:pt x="59992" y="2371"/>
                </a:lnTo>
                <a:lnTo>
                  <a:pt x="71766" y="2428"/>
                </a:lnTo>
                <a:lnTo>
                  <a:pt x="72177" y="2433"/>
                </a:lnTo>
                <a:lnTo>
                  <a:pt x="72615" y="2444"/>
                </a:lnTo>
                <a:lnTo>
                  <a:pt x="73053" y="2464"/>
                </a:lnTo>
                <a:lnTo>
                  <a:pt x="73491" y="2490"/>
                </a:lnTo>
                <a:lnTo>
                  <a:pt x="73902" y="2521"/>
                </a:lnTo>
                <a:lnTo>
                  <a:pt x="74285" y="2558"/>
                </a:lnTo>
                <a:lnTo>
                  <a:pt x="74614" y="2604"/>
                </a:lnTo>
                <a:lnTo>
                  <a:pt x="74751" y="2625"/>
                </a:lnTo>
                <a:lnTo>
                  <a:pt x="74860" y="2651"/>
                </a:lnTo>
                <a:lnTo>
                  <a:pt x="75901" y="2926"/>
                </a:lnTo>
                <a:lnTo>
                  <a:pt x="76941" y="3201"/>
                </a:lnTo>
                <a:lnTo>
                  <a:pt x="78995" y="3766"/>
                </a:lnTo>
                <a:lnTo>
                  <a:pt x="83212" y="4948"/>
                </a:lnTo>
                <a:lnTo>
                  <a:pt x="82062" y="4959"/>
                </a:lnTo>
                <a:lnTo>
                  <a:pt x="81021" y="4974"/>
                </a:lnTo>
                <a:lnTo>
                  <a:pt x="80035" y="4985"/>
                </a:lnTo>
                <a:lnTo>
                  <a:pt x="79543" y="4985"/>
                </a:lnTo>
                <a:lnTo>
                  <a:pt x="79077" y="4980"/>
                </a:lnTo>
                <a:lnTo>
                  <a:pt x="64401" y="4824"/>
                </a:lnTo>
                <a:lnTo>
                  <a:pt x="57035" y="4741"/>
                </a:lnTo>
                <a:lnTo>
                  <a:pt x="49697" y="4658"/>
                </a:lnTo>
                <a:lnTo>
                  <a:pt x="44714" y="4591"/>
                </a:lnTo>
                <a:lnTo>
                  <a:pt x="39758" y="4523"/>
                </a:lnTo>
                <a:lnTo>
                  <a:pt x="29791" y="4378"/>
                </a:lnTo>
                <a:lnTo>
                  <a:pt x="29079" y="4373"/>
                </a:lnTo>
                <a:lnTo>
                  <a:pt x="28394" y="4378"/>
                </a:lnTo>
                <a:lnTo>
                  <a:pt x="27737" y="4394"/>
                </a:lnTo>
                <a:lnTo>
                  <a:pt x="27108" y="4419"/>
                </a:lnTo>
                <a:lnTo>
                  <a:pt x="26533" y="4456"/>
                </a:lnTo>
                <a:lnTo>
                  <a:pt x="25958" y="4497"/>
                </a:lnTo>
                <a:lnTo>
                  <a:pt x="25437" y="4554"/>
                </a:lnTo>
                <a:lnTo>
                  <a:pt x="24972" y="4617"/>
                </a:lnTo>
                <a:lnTo>
                  <a:pt x="24534" y="4689"/>
                </a:lnTo>
                <a:lnTo>
                  <a:pt x="24123" y="4767"/>
                </a:lnTo>
                <a:lnTo>
                  <a:pt x="23767" y="4860"/>
                </a:lnTo>
                <a:lnTo>
                  <a:pt x="23438" y="4959"/>
                </a:lnTo>
                <a:lnTo>
                  <a:pt x="23165" y="5068"/>
                </a:lnTo>
                <a:lnTo>
                  <a:pt x="22946" y="5187"/>
                </a:lnTo>
                <a:lnTo>
                  <a:pt x="22754" y="5311"/>
                </a:lnTo>
                <a:lnTo>
                  <a:pt x="22617" y="5446"/>
                </a:lnTo>
                <a:lnTo>
                  <a:pt x="22508" y="5612"/>
                </a:lnTo>
                <a:lnTo>
                  <a:pt x="22425" y="5778"/>
                </a:lnTo>
                <a:lnTo>
                  <a:pt x="22343" y="5944"/>
                </a:lnTo>
                <a:lnTo>
                  <a:pt x="22288" y="6115"/>
                </a:lnTo>
                <a:lnTo>
                  <a:pt x="22234" y="6447"/>
                </a:lnTo>
                <a:lnTo>
                  <a:pt x="22179" y="6784"/>
                </a:lnTo>
                <a:lnTo>
                  <a:pt x="21905" y="10093"/>
                </a:lnTo>
                <a:lnTo>
                  <a:pt x="21659" y="13402"/>
                </a:lnTo>
                <a:lnTo>
                  <a:pt x="21631" y="13614"/>
                </a:lnTo>
                <a:lnTo>
                  <a:pt x="21549" y="13832"/>
                </a:lnTo>
                <a:lnTo>
                  <a:pt x="21440" y="14262"/>
                </a:lnTo>
                <a:lnTo>
                  <a:pt x="20837" y="13884"/>
                </a:lnTo>
                <a:lnTo>
                  <a:pt x="20262" y="13511"/>
                </a:lnTo>
                <a:lnTo>
                  <a:pt x="19687" y="13132"/>
                </a:lnTo>
                <a:lnTo>
                  <a:pt x="19140" y="12759"/>
                </a:lnTo>
                <a:lnTo>
                  <a:pt x="18619" y="12380"/>
                </a:lnTo>
                <a:lnTo>
                  <a:pt x="18127" y="12001"/>
                </a:lnTo>
                <a:lnTo>
                  <a:pt x="17634" y="11628"/>
                </a:lnTo>
                <a:lnTo>
                  <a:pt x="17168" y="11249"/>
                </a:lnTo>
                <a:lnTo>
                  <a:pt x="16730" y="10871"/>
                </a:lnTo>
                <a:lnTo>
                  <a:pt x="16292" y="10492"/>
                </a:lnTo>
                <a:lnTo>
                  <a:pt x="15881" y="10108"/>
                </a:lnTo>
                <a:lnTo>
                  <a:pt x="15471" y="9730"/>
                </a:lnTo>
                <a:lnTo>
                  <a:pt x="15115" y="9351"/>
                </a:lnTo>
                <a:lnTo>
                  <a:pt x="14731" y="8968"/>
                </a:lnTo>
                <a:lnTo>
                  <a:pt x="14403" y="8589"/>
                </a:lnTo>
                <a:lnTo>
                  <a:pt x="14074" y="8205"/>
                </a:lnTo>
                <a:lnTo>
                  <a:pt x="13746" y="7827"/>
                </a:lnTo>
                <a:lnTo>
                  <a:pt x="13472" y="7443"/>
                </a:lnTo>
                <a:lnTo>
                  <a:pt x="13198" y="7059"/>
                </a:lnTo>
                <a:lnTo>
                  <a:pt x="12924" y="6675"/>
                </a:lnTo>
                <a:lnTo>
                  <a:pt x="12459" y="5908"/>
                </a:lnTo>
                <a:lnTo>
                  <a:pt x="12048" y="5135"/>
                </a:lnTo>
                <a:lnTo>
                  <a:pt x="11692" y="4362"/>
                </a:lnTo>
                <a:lnTo>
                  <a:pt x="11418" y="3590"/>
                </a:lnTo>
                <a:lnTo>
                  <a:pt x="11199" y="2812"/>
                </a:lnTo>
                <a:lnTo>
                  <a:pt x="11035" y="2034"/>
                </a:lnTo>
                <a:close/>
                <a:moveTo>
                  <a:pt x="33159" y="6551"/>
                </a:moveTo>
                <a:lnTo>
                  <a:pt x="37430" y="6618"/>
                </a:lnTo>
                <a:lnTo>
                  <a:pt x="41620" y="6691"/>
                </a:lnTo>
                <a:lnTo>
                  <a:pt x="49861" y="6836"/>
                </a:lnTo>
                <a:lnTo>
                  <a:pt x="53914" y="6904"/>
                </a:lnTo>
                <a:lnTo>
                  <a:pt x="57939" y="6961"/>
                </a:lnTo>
                <a:lnTo>
                  <a:pt x="61964" y="7012"/>
                </a:lnTo>
                <a:lnTo>
                  <a:pt x="63963" y="7033"/>
                </a:lnTo>
                <a:lnTo>
                  <a:pt x="65961" y="7049"/>
                </a:lnTo>
                <a:lnTo>
                  <a:pt x="69767" y="7075"/>
                </a:lnTo>
                <a:lnTo>
                  <a:pt x="73573" y="7090"/>
                </a:lnTo>
                <a:lnTo>
                  <a:pt x="77379" y="7095"/>
                </a:lnTo>
                <a:lnTo>
                  <a:pt x="81213" y="7095"/>
                </a:lnTo>
                <a:lnTo>
                  <a:pt x="85019" y="7090"/>
                </a:lnTo>
                <a:lnTo>
                  <a:pt x="88825" y="7075"/>
                </a:lnTo>
                <a:lnTo>
                  <a:pt x="92658" y="7054"/>
                </a:lnTo>
                <a:lnTo>
                  <a:pt x="96464" y="7033"/>
                </a:lnTo>
                <a:lnTo>
                  <a:pt x="97286" y="7023"/>
                </a:lnTo>
                <a:lnTo>
                  <a:pt x="98134" y="7012"/>
                </a:lnTo>
                <a:lnTo>
                  <a:pt x="98956" y="6997"/>
                </a:lnTo>
                <a:lnTo>
                  <a:pt x="99805" y="6976"/>
                </a:lnTo>
                <a:lnTo>
                  <a:pt x="101475" y="6929"/>
                </a:lnTo>
                <a:lnTo>
                  <a:pt x="103145" y="6872"/>
                </a:lnTo>
                <a:lnTo>
                  <a:pt x="106513" y="6743"/>
                </a:lnTo>
                <a:lnTo>
                  <a:pt x="108238" y="6675"/>
                </a:lnTo>
                <a:lnTo>
                  <a:pt x="109963" y="6618"/>
                </a:lnTo>
                <a:lnTo>
                  <a:pt x="109990" y="6904"/>
                </a:lnTo>
                <a:lnTo>
                  <a:pt x="109990" y="7023"/>
                </a:lnTo>
                <a:lnTo>
                  <a:pt x="109963" y="7132"/>
                </a:lnTo>
                <a:lnTo>
                  <a:pt x="108484" y="12178"/>
                </a:lnTo>
                <a:lnTo>
                  <a:pt x="107718" y="14698"/>
                </a:lnTo>
                <a:lnTo>
                  <a:pt x="106896" y="17224"/>
                </a:lnTo>
                <a:lnTo>
                  <a:pt x="106869" y="17255"/>
                </a:lnTo>
                <a:lnTo>
                  <a:pt x="106814" y="17296"/>
                </a:lnTo>
                <a:lnTo>
                  <a:pt x="106732" y="17333"/>
                </a:lnTo>
                <a:lnTo>
                  <a:pt x="106623" y="17374"/>
                </a:lnTo>
                <a:lnTo>
                  <a:pt x="106349" y="17457"/>
                </a:lnTo>
                <a:lnTo>
                  <a:pt x="106020" y="17535"/>
                </a:lnTo>
                <a:lnTo>
                  <a:pt x="105637" y="17607"/>
                </a:lnTo>
                <a:lnTo>
                  <a:pt x="105445" y="17639"/>
                </a:lnTo>
                <a:lnTo>
                  <a:pt x="105253" y="17664"/>
                </a:lnTo>
                <a:lnTo>
                  <a:pt x="105062" y="17685"/>
                </a:lnTo>
                <a:lnTo>
                  <a:pt x="104870" y="17706"/>
                </a:lnTo>
                <a:lnTo>
                  <a:pt x="104678" y="17716"/>
                </a:lnTo>
                <a:lnTo>
                  <a:pt x="104514" y="17722"/>
                </a:lnTo>
                <a:lnTo>
                  <a:pt x="103008" y="17747"/>
                </a:lnTo>
                <a:lnTo>
                  <a:pt x="101502" y="17773"/>
                </a:lnTo>
                <a:lnTo>
                  <a:pt x="99996" y="17794"/>
                </a:lnTo>
                <a:lnTo>
                  <a:pt x="98490" y="17805"/>
                </a:lnTo>
                <a:lnTo>
                  <a:pt x="96957" y="17815"/>
                </a:lnTo>
                <a:lnTo>
                  <a:pt x="95451" y="17820"/>
                </a:lnTo>
                <a:lnTo>
                  <a:pt x="93945" y="17815"/>
                </a:lnTo>
                <a:lnTo>
                  <a:pt x="92439" y="17799"/>
                </a:lnTo>
                <a:lnTo>
                  <a:pt x="89865" y="17768"/>
                </a:lnTo>
                <a:lnTo>
                  <a:pt x="87264" y="17722"/>
                </a:lnTo>
                <a:lnTo>
                  <a:pt x="84690" y="17675"/>
                </a:lnTo>
                <a:lnTo>
                  <a:pt x="82089" y="17623"/>
                </a:lnTo>
                <a:lnTo>
                  <a:pt x="79515" y="17571"/>
                </a:lnTo>
                <a:lnTo>
                  <a:pt x="76941" y="17524"/>
                </a:lnTo>
                <a:lnTo>
                  <a:pt x="74340" y="17488"/>
                </a:lnTo>
                <a:lnTo>
                  <a:pt x="71766" y="17457"/>
                </a:lnTo>
                <a:lnTo>
                  <a:pt x="67303" y="17426"/>
                </a:lnTo>
                <a:lnTo>
                  <a:pt x="62840" y="17395"/>
                </a:lnTo>
                <a:lnTo>
                  <a:pt x="58377" y="17369"/>
                </a:lnTo>
                <a:lnTo>
                  <a:pt x="53914" y="17343"/>
                </a:lnTo>
                <a:lnTo>
                  <a:pt x="44987" y="17301"/>
                </a:lnTo>
                <a:lnTo>
                  <a:pt x="36061" y="17255"/>
                </a:lnTo>
                <a:lnTo>
                  <a:pt x="35596" y="17250"/>
                </a:lnTo>
                <a:lnTo>
                  <a:pt x="35158" y="17239"/>
                </a:lnTo>
                <a:lnTo>
                  <a:pt x="34309" y="17213"/>
                </a:lnTo>
                <a:lnTo>
                  <a:pt x="33159" y="17167"/>
                </a:lnTo>
                <a:lnTo>
                  <a:pt x="33159" y="6551"/>
                </a:lnTo>
                <a:close/>
                <a:moveTo>
                  <a:pt x="6051" y="1"/>
                </a:moveTo>
                <a:lnTo>
                  <a:pt x="5559" y="11"/>
                </a:lnTo>
                <a:lnTo>
                  <a:pt x="5093" y="22"/>
                </a:lnTo>
                <a:lnTo>
                  <a:pt x="4628" y="32"/>
                </a:lnTo>
                <a:lnTo>
                  <a:pt x="4217" y="48"/>
                </a:lnTo>
                <a:lnTo>
                  <a:pt x="3806" y="68"/>
                </a:lnTo>
                <a:lnTo>
                  <a:pt x="3423" y="94"/>
                </a:lnTo>
                <a:lnTo>
                  <a:pt x="3067" y="125"/>
                </a:lnTo>
                <a:lnTo>
                  <a:pt x="2738" y="157"/>
                </a:lnTo>
                <a:lnTo>
                  <a:pt x="2437" y="193"/>
                </a:lnTo>
                <a:lnTo>
                  <a:pt x="2136" y="234"/>
                </a:lnTo>
                <a:lnTo>
                  <a:pt x="1862" y="281"/>
                </a:lnTo>
                <a:lnTo>
                  <a:pt x="1616" y="328"/>
                </a:lnTo>
                <a:lnTo>
                  <a:pt x="1369" y="380"/>
                </a:lnTo>
                <a:lnTo>
                  <a:pt x="1178" y="437"/>
                </a:lnTo>
                <a:lnTo>
                  <a:pt x="959" y="499"/>
                </a:lnTo>
                <a:lnTo>
                  <a:pt x="794" y="566"/>
                </a:lnTo>
                <a:lnTo>
                  <a:pt x="630" y="639"/>
                </a:lnTo>
                <a:lnTo>
                  <a:pt x="493" y="711"/>
                </a:lnTo>
                <a:lnTo>
                  <a:pt x="384" y="794"/>
                </a:lnTo>
                <a:lnTo>
                  <a:pt x="274" y="877"/>
                </a:lnTo>
                <a:lnTo>
                  <a:pt x="192" y="966"/>
                </a:lnTo>
                <a:lnTo>
                  <a:pt x="110" y="1064"/>
                </a:lnTo>
                <a:lnTo>
                  <a:pt x="55" y="1163"/>
                </a:lnTo>
                <a:lnTo>
                  <a:pt x="28" y="1266"/>
                </a:lnTo>
                <a:lnTo>
                  <a:pt x="0" y="1375"/>
                </a:lnTo>
                <a:lnTo>
                  <a:pt x="0" y="1609"/>
                </a:lnTo>
                <a:lnTo>
                  <a:pt x="55" y="2060"/>
                </a:lnTo>
                <a:lnTo>
                  <a:pt x="110" y="2516"/>
                </a:lnTo>
                <a:lnTo>
                  <a:pt x="219" y="2973"/>
                </a:lnTo>
                <a:lnTo>
                  <a:pt x="329" y="3424"/>
                </a:lnTo>
                <a:lnTo>
                  <a:pt x="466" y="3875"/>
                </a:lnTo>
                <a:lnTo>
                  <a:pt x="603" y="4326"/>
                </a:lnTo>
                <a:lnTo>
                  <a:pt x="767" y="4782"/>
                </a:lnTo>
                <a:lnTo>
                  <a:pt x="959" y="5234"/>
                </a:lnTo>
                <a:lnTo>
                  <a:pt x="1150" y="5680"/>
                </a:lnTo>
                <a:lnTo>
                  <a:pt x="1369" y="6131"/>
                </a:lnTo>
                <a:lnTo>
                  <a:pt x="1616" y="6582"/>
                </a:lnTo>
                <a:lnTo>
                  <a:pt x="1889" y="7033"/>
                </a:lnTo>
                <a:lnTo>
                  <a:pt x="2163" y="7479"/>
                </a:lnTo>
                <a:lnTo>
                  <a:pt x="2464" y="7925"/>
                </a:lnTo>
                <a:lnTo>
                  <a:pt x="2766" y="8376"/>
                </a:lnTo>
                <a:lnTo>
                  <a:pt x="3094" y="8822"/>
                </a:lnTo>
                <a:lnTo>
                  <a:pt x="3450" y="9268"/>
                </a:lnTo>
                <a:lnTo>
                  <a:pt x="3834" y="9714"/>
                </a:lnTo>
                <a:lnTo>
                  <a:pt x="4217" y="10160"/>
                </a:lnTo>
                <a:lnTo>
                  <a:pt x="4628" y="10606"/>
                </a:lnTo>
                <a:lnTo>
                  <a:pt x="5066" y="11047"/>
                </a:lnTo>
                <a:lnTo>
                  <a:pt x="5531" y="11493"/>
                </a:lnTo>
                <a:lnTo>
                  <a:pt x="5997" y="11934"/>
                </a:lnTo>
                <a:lnTo>
                  <a:pt x="6490" y="12380"/>
                </a:lnTo>
                <a:lnTo>
                  <a:pt x="7010" y="12821"/>
                </a:lnTo>
                <a:lnTo>
                  <a:pt x="7530" y="13262"/>
                </a:lnTo>
                <a:lnTo>
                  <a:pt x="8078" y="13702"/>
                </a:lnTo>
                <a:lnTo>
                  <a:pt x="8653" y="14143"/>
                </a:lnTo>
                <a:lnTo>
                  <a:pt x="9255" y="14584"/>
                </a:lnTo>
                <a:lnTo>
                  <a:pt x="9857" y="15020"/>
                </a:lnTo>
                <a:lnTo>
                  <a:pt x="10487" y="15460"/>
                </a:lnTo>
                <a:lnTo>
                  <a:pt x="11144" y="15896"/>
                </a:lnTo>
                <a:lnTo>
                  <a:pt x="11610" y="16223"/>
                </a:lnTo>
                <a:lnTo>
                  <a:pt x="12048" y="16544"/>
                </a:lnTo>
                <a:lnTo>
                  <a:pt x="12897" y="17193"/>
                </a:lnTo>
                <a:lnTo>
                  <a:pt x="13335" y="17519"/>
                </a:lnTo>
                <a:lnTo>
                  <a:pt x="13800" y="17841"/>
                </a:lnTo>
                <a:lnTo>
                  <a:pt x="14293" y="18157"/>
                </a:lnTo>
                <a:lnTo>
                  <a:pt x="14567" y="18313"/>
                </a:lnTo>
                <a:lnTo>
                  <a:pt x="14868" y="18468"/>
                </a:lnTo>
                <a:lnTo>
                  <a:pt x="15279" y="18665"/>
                </a:lnTo>
                <a:lnTo>
                  <a:pt x="15498" y="18754"/>
                </a:lnTo>
                <a:lnTo>
                  <a:pt x="15717" y="18837"/>
                </a:lnTo>
                <a:lnTo>
                  <a:pt x="15936" y="18914"/>
                </a:lnTo>
                <a:lnTo>
                  <a:pt x="16155" y="18987"/>
                </a:lnTo>
                <a:lnTo>
                  <a:pt x="16402" y="19054"/>
                </a:lnTo>
                <a:lnTo>
                  <a:pt x="16621" y="19111"/>
                </a:lnTo>
                <a:lnTo>
                  <a:pt x="16867" y="19168"/>
                </a:lnTo>
                <a:lnTo>
                  <a:pt x="17113" y="19215"/>
                </a:lnTo>
                <a:lnTo>
                  <a:pt x="17360" y="19262"/>
                </a:lnTo>
                <a:lnTo>
                  <a:pt x="17606" y="19298"/>
                </a:lnTo>
                <a:lnTo>
                  <a:pt x="17853" y="19334"/>
                </a:lnTo>
                <a:lnTo>
                  <a:pt x="18127" y="19360"/>
                </a:lnTo>
                <a:lnTo>
                  <a:pt x="18373" y="19381"/>
                </a:lnTo>
                <a:lnTo>
                  <a:pt x="18647" y="19402"/>
                </a:lnTo>
                <a:lnTo>
                  <a:pt x="18921" y="19412"/>
                </a:lnTo>
                <a:lnTo>
                  <a:pt x="19194" y="19423"/>
                </a:lnTo>
                <a:lnTo>
                  <a:pt x="19468" y="19423"/>
                </a:lnTo>
                <a:lnTo>
                  <a:pt x="19742" y="19417"/>
                </a:lnTo>
                <a:lnTo>
                  <a:pt x="20016" y="19412"/>
                </a:lnTo>
                <a:lnTo>
                  <a:pt x="20317" y="19402"/>
                </a:lnTo>
                <a:lnTo>
                  <a:pt x="20618" y="19381"/>
                </a:lnTo>
                <a:lnTo>
                  <a:pt x="20892" y="19360"/>
                </a:lnTo>
                <a:lnTo>
                  <a:pt x="21193" y="19334"/>
                </a:lnTo>
                <a:lnTo>
                  <a:pt x="21494" y="19303"/>
                </a:lnTo>
                <a:lnTo>
                  <a:pt x="21796" y="19267"/>
                </a:lnTo>
                <a:lnTo>
                  <a:pt x="22124" y="19225"/>
                </a:lnTo>
                <a:lnTo>
                  <a:pt x="22754" y="19132"/>
                </a:lnTo>
                <a:lnTo>
                  <a:pt x="23384" y="19018"/>
                </a:lnTo>
                <a:lnTo>
                  <a:pt x="29983" y="19106"/>
                </a:lnTo>
                <a:lnTo>
                  <a:pt x="36362" y="19194"/>
                </a:lnTo>
                <a:lnTo>
                  <a:pt x="42578" y="19272"/>
                </a:lnTo>
                <a:lnTo>
                  <a:pt x="45645" y="19308"/>
                </a:lnTo>
                <a:lnTo>
                  <a:pt x="48711" y="19340"/>
                </a:lnTo>
                <a:lnTo>
                  <a:pt x="50874" y="19355"/>
                </a:lnTo>
                <a:lnTo>
                  <a:pt x="53038" y="19366"/>
                </a:lnTo>
                <a:lnTo>
                  <a:pt x="59527" y="19366"/>
                </a:lnTo>
                <a:lnTo>
                  <a:pt x="61663" y="19371"/>
                </a:lnTo>
                <a:lnTo>
                  <a:pt x="63826" y="19376"/>
                </a:lnTo>
                <a:lnTo>
                  <a:pt x="65989" y="19391"/>
                </a:lnTo>
                <a:lnTo>
                  <a:pt x="69713" y="19428"/>
                </a:lnTo>
                <a:lnTo>
                  <a:pt x="73437" y="19464"/>
                </a:lnTo>
                <a:lnTo>
                  <a:pt x="80857" y="19552"/>
                </a:lnTo>
                <a:lnTo>
                  <a:pt x="88277" y="19635"/>
                </a:lnTo>
                <a:lnTo>
                  <a:pt x="92001" y="19671"/>
                </a:lnTo>
                <a:lnTo>
                  <a:pt x="95725" y="19708"/>
                </a:lnTo>
                <a:lnTo>
                  <a:pt x="96984" y="19713"/>
                </a:lnTo>
                <a:lnTo>
                  <a:pt x="98244" y="19708"/>
                </a:lnTo>
                <a:lnTo>
                  <a:pt x="99503" y="19697"/>
                </a:lnTo>
                <a:lnTo>
                  <a:pt x="100790" y="19677"/>
                </a:lnTo>
                <a:lnTo>
                  <a:pt x="102050" y="19656"/>
                </a:lnTo>
                <a:lnTo>
                  <a:pt x="103309" y="19630"/>
                </a:lnTo>
                <a:lnTo>
                  <a:pt x="105856" y="19573"/>
                </a:lnTo>
                <a:lnTo>
                  <a:pt x="106267" y="19563"/>
                </a:lnTo>
                <a:lnTo>
                  <a:pt x="106677" y="19542"/>
                </a:lnTo>
                <a:lnTo>
                  <a:pt x="107088" y="19511"/>
                </a:lnTo>
                <a:lnTo>
                  <a:pt x="107499" y="19480"/>
                </a:lnTo>
                <a:lnTo>
                  <a:pt x="107909" y="19443"/>
                </a:lnTo>
                <a:lnTo>
                  <a:pt x="108293" y="19397"/>
                </a:lnTo>
                <a:lnTo>
                  <a:pt x="108676" y="19355"/>
                </a:lnTo>
                <a:lnTo>
                  <a:pt x="109032" y="19303"/>
                </a:lnTo>
                <a:lnTo>
                  <a:pt x="110045" y="19163"/>
                </a:lnTo>
                <a:lnTo>
                  <a:pt x="111086" y="19018"/>
                </a:lnTo>
                <a:lnTo>
                  <a:pt x="112126" y="18878"/>
                </a:lnTo>
                <a:lnTo>
                  <a:pt x="113167" y="18733"/>
                </a:lnTo>
                <a:lnTo>
                  <a:pt x="114152" y="18582"/>
                </a:lnTo>
                <a:lnTo>
                  <a:pt x="115111" y="18422"/>
                </a:lnTo>
                <a:lnTo>
                  <a:pt x="115576" y="18344"/>
                </a:lnTo>
                <a:lnTo>
                  <a:pt x="116014" y="18261"/>
                </a:lnTo>
                <a:lnTo>
                  <a:pt x="116452" y="18173"/>
                </a:lnTo>
                <a:lnTo>
                  <a:pt x="116863" y="18085"/>
                </a:lnTo>
                <a:lnTo>
                  <a:pt x="117137" y="18022"/>
                </a:lnTo>
                <a:lnTo>
                  <a:pt x="117383" y="17955"/>
                </a:lnTo>
                <a:lnTo>
                  <a:pt x="117602" y="17882"/>
                </a:lnTo>
                <a:lnTo>
                  <a:pt x="117821" y="17810"/>
                </a:lnTo>
                <a:lnTo>
                  <a:pt x="118013" y="17732"/>
                </a:lnTo>
                <a:lnTo>
                  <a:pt x="118205" y="17649"/>
                </a:lnTo>
                <a:lnTo>
                  <a:pt x="118369" y="17571"/>
                </a:lnTo>
                <a:lnTo>
                  <a:pt x="118506" y="17488"/>
                </a:lnTo>
                <a:lnTo>
                  <a:pt x="118643" y="17400"/>
                </a:lnTo>
                <a:lnTo>
                  <a:pt x="118780" y="17317"/>
                </a:lnTo>
                <a:lnTo>
                  <a:pt x="118971" y="17141"/>
                </a:lnTo>
                <a:lnTo>
                  <a:pt x="119108" y="16970"/>
                </a:lnTo>
                <a:lnTo>
                  <a:pt x="119163" y="16798"/>
                </a:lnTo>
                <a:lnTo>
                  <a:pt x="119410" y="15787"/>
                </a:lnTo>
                <a:lnTo>
                  <a:pt x="119656" y="14776"/>
                </a:lnTo>
                <a:lnTo>
                  <a:pt x="120039" y="12753"/>
                </a:lnTo>
                <a:lnTo>
                  <a:pt x="120450" y="10726"/>
                </a:lnTo>
                <a:lnTo>
                  <a:pt x="120642" y="9714"/>
                </a:lnTo>
                <a:lnTo>
                  <a:pt x="120888" y="8703"/>
                </a:lnTo>
                <a:lnTo>
                  <a:pt x="120943" y="8506"/>
                </a:lnTo>
                <a:lnTo>
                  <a:pt x="121025" y="8314"/>
                </a:lnTo>
                <a:lnTo>
                  <a:pt x="121244" y="7925"/>
                </a:lnTo>
                <a:lnTo>
                  <a:pt x="121463" y="7541"/>
                </a:lnTo>
                <a:lnTo>
                  <a:pt x="121737" y="7152"/>
                </a:lnTo>
                <a:lnTo>
                  <a:pt x="121983" y="6764"/>
                </a:lnTo>
                <a:lnTo>
                  <a:pt x="122230" y="6380"/>
                </a:lnTo>
                <a:lnTo>
                  <a:pt x="122394" y="5991"/>
                </a:lnTo>
                <a:lnTo>
                  <a:pt x="122476" y="5794"/>
                </a:lnTo>
                <a:lnTo>
                  <a:pt x="122504" y="5602"/>
                </a:lnTo>
                <a:lnTo>
                  <a:pt x="122531" y="5467"/>
                </a:lnTo>
                <a:lnTo>
                  <a:pt x="122504" y="5343"/>
                </a:lnTo>
                <a:lnTo>
                  <a:pt x="122476" y="5223"/>
                </a:lnTo>
                <a:lnTo>
                  <a:pt x="122421" y="5109"/>
                </a:lnTo>
                <a:lnTo>
                  <a:pt x="122339" y="5000"/>
                </a:lnTo>
                <a:lnTo>
                  <a:pt x="122230" y="4897"/>
                </a:lnTo>
                <a:lnTo>
                  <a:pt x="122120" y="4798"/>
                </a:lnTo>
                <a:lnTo>
                  <a:pt x="121956" y="4705"/>
                </a:lnTo>
                <a:lnTo>
                  <a:pt x="121792" y="4617"/>
                </a:lnTo>
                <a:lnTo>
                  <a:pt x="121600" y="4534"/>
                </a:lnTo>
                <a:lnTo>
                  <a:pt x="121381" y="4461"/>
                </a:lnTo>
                <a:lnTo>
                  <a:pt x="121135" y="4388"/>
                </a:lnTo>
                <a:lnTo>
                  <a:pt x="120888" y="4326"/>
                </a:lnTo>
                <a:lnTo>
                  <a:pt x="120587" y="4264"/>
                </a:lnTo>
                <a:lnTo>
                  <a:pt x="120286" y="4212"/>
                </a:lnTo>
                <a:lnTo>
                  <a:pt x="119957" y="4160"/>
                </a:lnTo>
                <a:lnTo>
                  <a:pt x="119629" y="4119"/>
                </a:lnTo>
                <a:lnTo>
                  <a:pt x="119245" y="4077"/>
                </a:lnTo>
                <a:lnTo>
                  <a:pt x="118862" y="4046"/>
                </a:lnTo>
                <a:lnTo>
                  <a:pt x="118424" y="4020"/>
                </a:lnTo>
                <a:lnTo>
                  <a:pt x="117986" y="3999"/>
                </a:lnTo>
                <a:lnTo>
                  <a:pt x="117548" y="3979"/>
                </a:lnTo>
                <a:lnTo>
                  <a:pt x="117055" y="3968"/>
                </a:lnTo>
                <a:lnTo>
                  <a:pt x="116562" y="3963"/>
                </a:lnTo>
                <a:lnTo>
                  <a:pt x="116042" y="3958"/>
                </a:lnTo>
                <a:lnTo>
                  <a:pt x="115494" y="3963"/>
                </a:lnTo>
                <a:lnTo>
                  <a:pt x="114919" y="3973"/>
                </a:lnTo>
                <a:lnTo>
                  <a:pt x="114344" y="3984"/>
                </a:lnTo>
                <a:lnTo>
                  <a:pt x="113714" y="4005"/>
                </a:lnTo>
                <a:lnTo>
                  <a:pt x="113084" y="4031"/>
                </a:lnTo>
                <a:lnTo>
                  <a:pt x="112427" y="4056"/>
                </a:lnTo>
                <a:lnTo>
                  <a:pt x="111770" y="4093"/>
                </a:lnTo>
                <a:lnTo>
                  <a:pt x="109881" y="4186"/>
                </a:lnTo>
                <a:lnTo>
                  <a:pt x="107992" y="4279"/>
                </a:lnTo>
                <a:lnTo>
                  <a:pt x="106075" y="4362"/>
                </a:lnTo>
                <a:lnTo>
                  <a:pt x="104158" y="4445"/>
                </a:lnTo>
                <a:lnTo>
                  <a:pt x="102242" y="4523"/>
                </a:lnTo>
                <a:lnTo>
                  <a:pt x="100325" y="4591"/>
                </a:lnTo>
                <a:lnTo>
                  <a:pt x="98381" y="4658"/>
                </a:lnTo>
                <a:lnTo>
                  <a:pt x="96464" y="4725"/>
                </a:lnTo>
                <a:lnTo>
                  <a:pt x="96218" y="4731"/>
                </a:lnTo>
                <a:lnTo>
                  <a:pt x="95999" y="4731"/>
                </a:lnTo>
                <a:lnTo>
                  <a:pt x="95725" y="4725"/>
                </a:lnTo>
                <a:lnTo>
                  <a:pt x="95478" y="4720"/>
                </a:lnTo>
                <a:lnTo>
                  <a:pt x="94931" y="4694"/>
                </a:lnTo>
                <a:lnTo>
                  <a:pt x="94383" y="4658"/>
                </a:lnTo>
                <a:lnTo>
                  <a:pt x="93863" y="4611"/>
                </a:lnTo>
                <a:lnTo>
                  <a:pt x="93397" y="4559"/>
                </a:lnTo>
                <a:lnTo>
                  <a:pt x="93178" y="4528"/>
                </a:lnTo>
                <a:lnTo>
                  <a:pt x="92987" y="4497"/>
                </a:lnTo>
                <a:lnTo>
                  <a:pt x="92822" y="4461"/>
                </a:lnTo>
                <a:lnTo>
                  <a:pt x="92685" y="4430"/>
                </a:lnTo>
                <a:lnTo>
                  <a:pt x="91371" y="4072"/>
                </a:lnTo>
                <a:lnTo>
                  <a:pt x="90057" y="3714"/>
                </a:lnTo>
                <a:lnTo>
                  <a:pt x="88770" y="3351"/>
                </a:lnTo>
                <a:lnTo>
                  <a:pt x="87483" y="2988"/>
                </a:lnTo>
                <a:lnTo>
                  <a:pt x="86224" y="2625"/>
                </a:lnTo>
                <a:lnTo>
                  <a:pt x="84991" y="2257"/>
                </a:lnTo>
                <a:lnTo>
                  <a:pt x="82554" y="1520"/>
                </a:lnTo>
                <a:lnTo>
                  <a:pt x="82198" y="1417"/>
                </a:lnTo>
                <a:lnTo>
                  <a:pt x="81843" y="1323"/>
                </a:lnTo>
                <a:lnTo>
                  <a:pt x="81487" y="1235"/>
                </a:lnTo>
                <a:lnTo>
                  <a:pt x="81103" y="1147"/>
                </a:lnTo>
                <a:lnTo>
                  <a:pt x="80693" y="1069"/>
                </a:lnTo>
                <a:lnTo>
                  <a:pt x="80282" y="992"/>
                </a:lnTo>
                <a:lnTo>
                  <a:pt x="79871" y="924"/>
                </a:lnTo>
                <a:lnTo>
                  <a:pt x="79406" y="857"/>
                </a:lnTo>
                <a:lnTo>
                  <a:pt x="78940" y="800"/>
                </a:lnTo>
                <a:lnTo>
                  <a:pt x="78447" y="748"/>
                </a:lnTo>
                <a:lnTo>
                  <a:pt x="77954" y="696"/>
                </a:lnTo>
                <a:lnTo>
                  <a:pt x="77434" y="654"/>
                </a:lnTo>
                <a:lnTo>
                  <a:pt x="76887" y="623"/>
                </a:lnTo>
                <a:lnTo>
                  <a:pt x="76312" y="592"/>
                </a:lnTo>
                <a:lnTo>
                  <a:pt x="75709" y="571"/>
                </a:lnTo>
                <a:lnTo>
                  <a:pt x="75079" y="556"/>
                </a:lnTo>
                <a:lnTo>
                  <a:pt x="73519" y="520"/>
                </a:lnTo>
                <a:lnTo>
                  <a:pt x="71958" y="494"/>
                </a:lnTo>
                <a:lnTo>
                  <a:pt x="70397" y="473"/>
                </a:lnTo>
                <a:lnTo>
                  <a:pt x="68836" y="457"/>
                </a:lnTo>
                <a:lnTo>
                  <a:pt x="57446" y="421"/>
                </a:lnTo>
                <a:lnTo>
                  <a:pt x="46083" y="385"/>
                </a:lnTo>
                <a:lnTo>
                  <a:pt x="34692" y="343"/>
                </a:lnTo>
                <a:lnTo>
                  <a:pt x="29024" y="317"/>
                </a:lnTo>
                <a:lnTo>
                  <a:pt x="23329" y="291"/>
                </a:lnTo>
                <a:lnTo>
                  <a:pt x="21522" y="276"/>
                </a:lnTo>
                <a:lnTo>
                  <a:pt x="19715" y="250"/>
                </a:lnTo>
                <a:lnTo>
                  <a:pt x="17907" y="219"/>
                </a:lnTo>
                <a:lnTo>
                  <a:pt x="16100" y="182"/>
                </a:lnTo>
                <a:lnTo>
                  <a:pt x="12486" y="105"/>
                </a:lnTo>
                <a:lnTo>
                  <a:pt x="10679" y="63"/>
                </a:lnTo>
                <a:lnTo>
                  <a:pt x="8872" y="27"/>
                </a:lnTo>
                <a:lnTo>
                  <a:pt x="7667" y="6"/>
                </a:lnTo>
                <a:lnTo>
                  <a:pt x="709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2"/>
          <p:cNvSpPr/>
          <p:nvPr/>
        </p:nvSpPr>
        <p:spPr>
          <a:xfrm flipH="1">
            <a:off x="443884" y="3807654"/>
            <a:ext cx="282938" cy="176278"/>
          </a:xfrm>
          <a:custGeom>
            <a:rect b="b" l="l" r="r" t="t"/>
            <a:pathLst>
              <a:path extrusionOk="0" h="11271" w="76833">
                <a:moveTo>
                  <a:pt x="1" y="1"/>
                </a:moveTo>
                <a:lnTo>
                  <a:pt x="1" y="10617"/>
                </a:lnTo>
                <a:lnTo>
                  <a:pt x="1151" y="10663"/>
                </a:lnTo>
                <a:lnTo>
                  <a:pt x="2000" y="10689"/>
                </a:lnTo>
                <a:lnTo>
                  <a:pt x="2438" y="10700"/>
                </a:lnTo>
                <a:lnTo>
                  <a:pt x="2903" y="10705"/>
                </a:lnTo>
                <a:lnTo>
                  <a:pt x="11829" y="10751"/>
                </a:lnTo>
                <a:lnTo>
                  <a:pt x="20756" y="10793"/>
                </a:lnTo>
                <a:lnTo>
                  <a:pt x="25219" y="10819"/>
                </a:lnTo>
                <a:lnTo>
                  <a:pt x="29682" y="10845"/>
                </a:lnTo>
                <a:lnTo>
                  <a:pt x="34145" y="10876"/>
                </a:lnTo>
                <a:lnTo>
                  <a:pt x="38608" y="10907"/>
                </a:lnTo>
                <a:lnTo>
                  <a:pt x="41182" y="10938"/>
                </a:lnTo>
                <a:lnTo>
                  <a:pt x="43783" y="10974"/>
                </a:lnTo>
                <a:lnTo>
                  <a:pt x="46357" y="11021"/>
                </a:lnTo>
                <a:lnTo>
                  <a:pt x="48931" y="11073"/>
                </a:lnTo>
                <a:lnTo>
                  <a:pt x="51532" y="11125"/>
                </a:lnTo>
                <a:lnTo>
                  <a:pt x="54106" y="11172"/>
                </a:lnTo>
                <a:lnTo>
                  <a:pt x="56707" y="11218"/>
                </a:lnTo>
                <a:lnTo>
                  <a:pt x="59281" y="11249"/>
                </a:lnTo>
                <a:lnTo>
                  <a:pt x="60787" y="11265"/>
                </a:lnTo>
                <a:lnTo>
                  <a:pt x="62293" y="11270"/>
                </a:lnTo>
                <a:lnTo>
                  <a:pt x="63799" y="11265"/>
                </a:lnTo>
                <a:lnTo>
                  <a:pt x="65332" y="11255"/>
                </a:lnTo>
                <a:lnTo>
                  <a:pt x="66838" y="11244"/>
                </a:lnTo>
                <a:lnTo>
                  <a:pt x="68344" y="11223"/>
                </a:lnTo>
                <a:lnTo>
                  <a:pt x="69850" y="11197"/>
                </a:lnTo>
                <a:lnTo>
                  <a:pt x="71356" y="11172"/>
                </a:lnTo>
                <a:lnTo>
                  <a:pt x="71520" y="11166"/>
                </a:lnTo>
                <a:lnTo>
                  <a:pt x="71712" y="11156"/>
                </a:lnTo>
                <a:lnTo>
                  <a:pt x="71904" y="11135"/>
                </a:lnTo>
                <a:lnTo>
                  <a:pt x="72095" y="11114"/>
                </a:lnTo>
                <a:lnTo>
                  <a:pt x="72287" y="11089"/>
                </a:lnTo>
                <a:lnTo>
                  <a:pt x="72479" y="11057"/>
                </a:lnTo>
                <a:lnTo>
                  <a:pt x="72862" y="10985"/>
                </a:lnTo>
                <a:lnTo>
                  <a:pt x="73191" y="10907"/>
                </a:lnTo>
                <a:lnTo>
                  <a:pt x="73465" y="10824"/>
                </a:lnTo>
                <a:lnTo>
                  <a:pt x="73574" y="10783"/>
                </a:lnTo>
                <a:lnTo>
                  <a:pt x="73656" y="10746"/>
                </a:lnTo>
                <a:lnTo>
                  <a:pt x="73711" y="10705"/>
                </a:lnTo>
                <a:lnTo>
                  <a:pt x="73738" y="10674"/>
                </a:lnTo>
                <a:lnTo>
                  <a:pt x="74560" y="8148"/>
                </a:lnTo>
                <a:lnTo>
                  <a:pt x="75326" y="5628"/>
                </a:lnTo>
                <a:lnTo>
                  <a:pt x="76805" y="582"/>
                </a:lnTo>
                <a:lnTo>
                  <a:pt x="76832" y="473"/>
                </a:lnTo>
                <a:lnTo>
                  <a:pt x="76832" y="354"/>
                </a:lnTo>
                <a:lnTo>
                  <a:pt x="76805" y="68"/>
                </a:lnTo>
                <a:lnTo>
                  <a:pt x="75080" y="125"/>
                </a:lnTo>
                <a:lnTo>
                  <a:pt x="73355" y="193"/>
                </a:lnTo>
                <a:lnTo>
                  <a:pt x="69987" y="322"/>
                </a:lnTo>
                <a:lnTo>
                  <a:pt x="68317" y="379"/>
                </a:lnTo>
                <a:lnTo>
                  <a:pt x="66647" y="426"/>
                </a:lnTo>
                <a:lnTo>
                  <a:pt x="65798" y="447"/>
                </a:lnTo>
                <a:lnTo>
                  <a:pt x="64976" y="462"/>
                </a:lnTo>
                <a:lnTo>
                  <a:pt x="64128" y="473"/>
                </a:lnTo>
                <a:lnTo>
                  <a:pt x="63306" y="483"/>
                </a:lnTo>
                <a:lnTo>
                  <a:pt x="59500" y="504"/>
                </a:lnTo>
                <a:lnTo>
                  <a:pt x="55667" y="525"/>
                </a:lnTo>
                <a:lnTo>
                  <a:pt x="51861" y="540"/>
                </a:lnTo>
                <a:lnTo>
                  <a:pt x="48055" y="545"/>
                </a:lnTo>
                <a:lnTo>
                  <a:pt x="44221" y="545"/>
                </a:lnTo>
                <a:lnTo>
                  <a:pt x="40415" y="540"/>
                </a:lnTo>
                <a:lnTo>
                  <a:pt x="36609" y="525"/>
                </a:lnTo>
                <a:lnTo>
                  <a:pt x="32803" y="499"/>
                </a:lnTo>
                <a:lnTo>
                  <a:pt x="30805" y="483"/>
                </a:lnTo>
                <a:lnTo>
                  <a:pt x="28806" y="462"/>
                </a:lnTo>
                <a:lnTo>
                  <a:pt x="24781" y="411"/>
                </a:lnTo>
                <a:lnTo>
                  <a:pt x="20756" y="354"/>
                </a:lnTo>
                <a:lnTo>
                  <a:pt x="16703" y="286"/>
                </a:lnTo>
                <a:lnTo>
                  <a:pt x="8462" y="141"/>
                </a:lnTo>
                <a:lnTo>
                  <a:pt x="4272" y="6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2"/>
          <p:cNvSpPr/>
          <p:nvPr/>
        </p:nvSpPr>
        <p:spPr>
          <a:xfrm flipH="1">
            <a:off x="542503" y="3737018"/>
            <a:ext cx="265795" cy="191277"/>
          </a:xfrm>
          <a:custGeom>
            <a:rect b="b" l="l" r="r" t="t"/>
            <a:pathLst>
              <a:path extrusionOk="0" h="12230" w="72178">
                <a:moveTo>
                  <a:pt x="1" y="1"/>
                </a:moveTo>
                <a:lnTo>
                  <a:pt x="165" y="779"/>
                </a:lnTo>
                <a:lnTo>
                  <a:pt x="384" y="1557"/>
                </a:lnTo>
                <a:lnTo>
                  <a:pt x="658" y="2329"/>
                </a:lnTo>
                <a:lnTo>
                  <a:pt x="1014" y="3102"/>
                </a:lnTo>
                <a:lnTo>
                  <a:pt x="1425" y="3875"/>
                </a:lnTo>
                <a:lnTo>
                  <a:pt x="1890" y="4642"/>
                </a:lnTo>
                <a:lnTo>
                  <a:pt x="2164" y="5026"/>
                </a:lnTo>
                <a:lnTo>
                  <a:pt x="2438" y="5410"/>
                </a:lnTo>
                <a:lnTo>
                  <a:pt x="2712" y="5794"/>
                </a:lnTo>
                <a:lnTo>
                  <a:pt x="3040" y="6172"/>
                </a:lnTo>
                <a:lnTo>
                  <a:pt x="3369" y="6556"/>
                </a:lnTo>
                <a:lnTo>
                  <a:pt x="3697" y="6935"/>
                </a:lnTo>
                <a:lnTo>
                  <a:pt x="4081" y="7318"/>
                </a:lnTo>
                <a:lnTo>
                  <a:pt x="4437" y="7697"/>
                </a:lnTo>
                <a:lnTo>
                  <a:pt x="4847" y="8075"/>
                </a:lnTo>
                <a:lnTo>
                  <a:pt x="5258" y="8459"/>
                </a:lnTo>
                <a:lnTo>
                  <a:pt x="5696" y="8838"/>
                </a:lnTo>
                <a:lnTo>
                  <a:pt x="6134" y="9216"/>
                </a:lnTo>
                <a:lnTo>
                  <a:pt x="6600" y="9595"/>
                </a:lnTo>
                <a:lnTo>
                  <a:pt x="7093" y="9968"/>
                </a:lnTo>
                <a:lnTo>
                  <a:pt x="7585" y="10347"/>
                </a:lnTo>
                <a:lnTo>
                  <a:pt x="8106" y="10726"/>
                </a:lnTo>
                <a:lnTo>
                  <a:pt x="8653" y="11099"/>
                </a:lnTo>
                <a:lnTo>
                  <a:pt x="9228" y="11478"/>
                </a:lnTo>
                <a:lnTo>
                  <a:pt x="9803" y="11851"/>
                </a:lnTo>
                <a:lnTo>
                  <a:pt x="10406" y="12229"/>
                </a:lnTo>
                <a:lnTo>
                  <a:pt x="10515" y="11799"/>
                </a:lnTo>
                <a:lnTo>
                  <a:pt x="10597" y="11581"/>
                </a:lnTo>
                <a:lnTo>
                  <a:pt x="10625" y="11369"/>
                </a:lnTo>
                <a:lnTo>
                  <a:pt x="10871" y="8060"/>
                </a:lnTo>
                <a:lnTo>
                  <a:pt x="11145" y="4751"/>
                </a:lnTo>
                <a:lnTo>
                  <a:pt x="11200" y="4414"/>
                </a:lnTo>
                <a:lnTo>
                  <a:pt x="11254" y="4082"/>
                </a:lnTo>
                <a:lnTo>
                  <a:pt x="11309" y="3911"/>
                </a:lnTo>
                <a:lnTo>
                  <a:pt x="11391" y="3745"/>
                </a:lnTo>
                <a:lnTo>
                  <a:pt x="11474" y="3579"/>
                </a:lnTo>
                <a:lnTo>
                  <a:pt x="11583" y="3413"/>
                </a:lnTo>
                <a:lnTo>
                  <a:pt x="11720" y="3278"/>
                </a:lnTo>
                <a:lnTo>
                  <a:pt x="11912" y="3154"/>
                </a:lnTo>
                <a:lnTo>
                  <a:pt x="12131" y="3035"/>
                </a:lnTo>
                <a:lnTo>
                  <a:pt x="12404" y="2926"/>
                </a:lnTo>
                <a:lnTo>
                  <a:pt x="12733" y="2827"/>
                </a:lnTo>
                <a:lnTo>
                  <a:pt x="13089" y="2734"/>
                </a:lnTo>
                <a:lnTo>
                  <a:pt x="13500" y="2656"/>
                </a:lnTo>
                <a:lnTo>
                  <a:pt x="13938" y="2584"/>
                </a:lnTo>
                <a:lnTo>
                  <a:pt x="14403" y="2521"/>
                </a:lnTo>
                <a:lnTo>
                  <a:pt x="14924" y="2464"/>
                </a:lnTo>
                <a:lnTo>
                  <a:pt x="15499" y="2423"/>
                </a:lnTo>
                <a:lnTo>
                  <a:pt x="16074" y="2386"/>
                </a:lnTo>
                <a:lnTo>
                  <a:pt x="16703" y="2361"/>
                </a:lnTo>
                <a:lnTo>
                  <a:pt x="17360" y="2345"/>
                </a:lnTo>
                <a:lnTo>
                  <a:pt x="18045" y="2340"/>
                </a:lnTo>
                <a:lnTo>
                  <a:pt x="18757" y="2345"/>
                </a:lnTo>
                <a:lnTo>
                  <a:pt x="28724" y="2490"/>
                </a:lnTo>
                <a:lnTo>
                  <a:pt x="33680" y="2558"/>
                </a:lnTo>
                <a:lnTo>
                  <a:pt x="38663" y="2625"/>
                </a:lnTo>
                <a:lnTo>
                  <a:pt x="46001" y="2708"/>
                </a:lnTo>
                <a:lnTo>
                  <a:pt x="53367" y="2791"/>
                </a:lnTo>
                <a:lnTo>
                  <a:pt x="68043" y="2947"/>
                </a:lnTo>
                <a:lnTo>
                  <a:pt x="68509" y="2952"/>
                </a:lnTo>
                <a:lnTo>
                  <a:pt x="69001" y="2952"/>
                </a:lnTo>
                <a:lnTo>
                  <a:pt x="69987" y="2941"/>
                </a:lnTo>
                <a:lnTo>
                  <a:pt x="71028" y="2926"/>
                </a:lnTo>
                <a:lnTo>
                  <a:pt x="72178" y="2915"/>
                </a:lnTo>
                <a:lnTo>
                  <a:pt x="67961" y="1733"/>
                </a:lnTo>
                <a:lnTo>
                  <a:pt x="65907" y="1168"/>
                </a:lnTo>
                <a:lnTo>
                  <a:pt x="64867" y="893"/>
                </a:lnTo>
                <a:lnTo>
                  <a:pt x="63826" y="618"/>
                </a:lnTo>
                <a:lnTo>
                  <a:pt x="63717" y="592"/>
                </a:lnTo>
                <a:lnTo>
                  <a:pt x="63580" y="571"/>
                </a:lnTo>
                <a:lnTo>
                  <a:pt x="63251" y="525"/>
                </a:lnTo>
                <a:lnTo>
                  <a:pt x="62868" y="488"/>
                </a:lnTo>
                <a:lnTo>
                  <a:pt x="62457" y="457"/>
                </a:lnTo>
                <a:lnTo>
                  <a:pt x="62019" y="431"/>
                </a:lnTo>
                <a:lnTo>
                  <a:pt x="61581" y="411"/>
                </a:lnTo>
                <a:lnTo>
                  <a:pt x="61143" y="400"/>
                </a:lnTo>
                <a:lnTo>
                  <a:pt x="60732" y="395"/>
                </a:lnTo>
                <a:lnTo>
                  <a:pt x="48958" y="338"/>
                </a:lnTo>
                <a:lnTo>
                  <a:pt x="37184" y="286"/>
                </a:lnTo>
                <a:lnTo>
                  <a:pt x="25438" y="234"/>
                </a:lnTo>
                <a:lnTo>
                  <a:pt x="13664" y="177"/>
                </a:lnTo>
                <a:lnTo>
                  <a:pt x="11966" y="167"/>
                </a:lnTo>
                <a:lnTo>
                  <a:pt x="10269" y="151"/>
                </a:lnTo>
                <a:lnTo>
                  <a:pt x="8571" y="131"/>
                </a:lnTo>
                <a:lnTo>
                  <a:pt x="6846" y="105"/>
                </a:lnTo>
                <a:lnTo>
                  <a:pt x="3451" y="53"/>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2"/>
          <p:cNvSpPr txBox="1"/>
          <p:nvPr/>
        </p:nvSpPr>
        <p:spPr>
          <a:xfrm>
            <a:off x="949175" y="3410950"/>
            <a:ext cx="2416500" cy="74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Fira Sans"/>
                <a:ea typeface="Fira Sans"/>
                <a:cs typeface="Fira Sans"/>
                <a:sym typeface="Fira Sans"/>
                <a:hlinkClick r:id="rId3"/>
              </a:rPr>
              <a:t>For more information explore the additional resources.</a:t>
            </a:r>
            <a:endParaRPr>
              <a:latin typeface="Fira Sans"/>
              <a:ea typeface="Fira Sans"/>
              <a:cs typeface="Fira Sans"/>
              <a:sym typeface="Fira Sans"/>
            </a:endParaRPr>
          </a:p>
        </p:txBody>
      </p:sp>
      <p:sp>
        <p:nvSpPr>
          <p:cNvPr id="580" name="Google Shape;580;p32"/>
          <p:cNvSpPr/>
          <p:nvPr/>
        </p:nvSpPr>
        <p:spPr>
          <a:xfrm>
            <a:off x="8798466" y="4554790"/>
            <a:ext cx="149011" cy="151682"/>
          </a:xfrm>
          <a:custGeom>
            <a:rect b="b" l="l" r="r" t="t"/>
            <a:pathLst>
              <a:path extrusionOk="0" h="11217" w="11083">
                <a:moveTo>
                  <a:pt x="4573" y="1"/>
                </a:moveTo>
                <a:lnTo>
                  <a:pt x="4439" y="19"/>
                </a:lnTo>
                <a:lnTo>
                  <a:pt x="4278" y="63"/>
                </a:lnTo>
                <a:lnTo>
                  <a:pt x="4046" y="224"/>
                </a:lnTo>
                <a:lnTo>
                  <a:pt x="3894" y="438"/>
                </a:lnTo>
                <a:lnTo>
                  <a:pt x="3823" y="706"/>
                </a:lnTo>
                <a:lnTo>
                  <a:pt x="3814" y="849"/>
                </a:lnTo>
                <a:lnTo>
                  <a:pt x="3805" y="1814"/>
                </a:lnTo>
                <a:lnTo>
                  <a:pt x="3832" y="2769"/>
                </a:lnTo>
                <a:lnTo>
                  <a:pt x="3823" y="3019"/>
                </a:lnTo>
                <a:lnTo>
                  <a:pt x="3787" y="3376"/>
                </a:lnTo>
                <a:lnTo>
                  <a:pt x="3278" y="2930"/>
                </a:lnTo>
                <a:lnTo>
                  <a:pt x="2858" y="2573"/>
                </a:lnTo>
                <a:lnTo>
                  <a:pt x="2626" y="2394"/>
                </a:lnTo>
                <a:lnTo>
                  <a:pt x="2224" y="2180"/>
                </a:lnTo>
                <a:lnTo>
                  <a:pt x="1867" y="2126"/>
                </a:lnTo>
                <a:lnTo>
                  <a:pt x="1563" y="2224"/>
                </a:lnTo>
                <a:lnTo>
                  <a:pt x="1429" y="2349"/>
                </a:lnTo>
                <a:lnTo>
                  <a:pt x="1313" y="2474"/>
                </a:lnTo>
                <a:lnTo>
                  <a:pt x="1215" y="2778"/>
                </a:lnTo>
                <a:lnTo>
                  <a:pt x="1260" y="3135"/>
                </a:lnTo>
                <a:lnTo>
                  <a:pt x="1465" y="3546"/>
                </a:lnTo>
                <a:lnTo>
                  <a:pt x="1635" y="3778"/>
                </a:lnTo>
                <a:lnTo>
                  <a:pt x="1992" y="4216"/>
                </a:lnTo>
                <a:lnTo>
                  <a:pt x="2358" y="4644"/>
                </a:lnTo>
                <a:lnTo>
                  <a:pt x="2537" y="4894"/>
                </a:lnTo>
                <a:lnTo>
                  <a:pt x="2733" y="5180"/>
                </a:lnTo>
                <a:lnTo>
                  <a:pt x="1715" y="5403"/>
                </a:lnTo>
                <a:lnTo>
                  <a:pt x="786" y="5636"/>
                </a:lnTo>
                <a:lnTo>
                  <a:pt x="635" y="5680"/>
                </a:lnTo>
                <a:lnTo>
                  <a:pt x="367" y="5796"/>
                </a:lnTo>
                <a:lnTo>
                  <a:pt x="144" y="5975"/>
                </a:lnTo>
                <a:lnTo>
                  <a:pt x="19" y="6243"/>
                </a:lnTo>
                <a:lnTo>
                  <a:pt x="1" y="6413"/>
                </a:lnTo>
                <a:lnTo>
                  <a:pt x="1" y="6564"/>
                </a:lnTo>
                <a:lnTo>
                  <a:pt x="99" y="6814"/>
                </a:lnTo>
                <a:lnTo>
                  <a:pt x="304" y="7029"/>
                </a:lnTo>
                <a:lnTo>
                  <a:pt x="635" y="7180"/>
                </a:lnTo>
                <a:lnTo>
                  <a:pt x="840" y="7225"/>
                </a:lnTo>
                <a:lnTo>
                  <a:pt x="1233" y="7297"/>
                </a:lnTo>
                <a:lnTo>
                  <a:pt x="2037" y="7350"/>
                </a:lnTo>
                <a:lnTo>
                  <a:pt x="2439" y="7368"/>
                </a:lnTo>
                <a:lnTo>
                  <a:pt x="2894" y="7377"/>
                </a:lnTo>
                <a:lnTo>
                  <a:pt x="3510" y="7368"/>
                </a:lnTo>
                <a:lnTo>
                  <a:pt x="2885" y="8324"/>
                </a:lnTo>
                <a:lnTo>
                  <a:pt x="2367" y="9118"/>
                </a:lnTo>
                <a:lnTo>
                  <a:pt x="2224" y="9359"/>
                </a:lnTo>
                <a:lnTo>
                  <a:pt x="1947" y="9851"/>
                </a:lnTo>
                <a:lnTo>
                  <a:pt x="1831" y="10101"/>
                </a:lnTo>
                <a:lnTo>
                  <a:pt x="1787" y="10217"/>
                </a:lnTo>
                <a:lnTo>
                  <a:pt x="1751" y="10458"/>
                </a:lnTo>
                <a:lnTo>
                  <a:pt x="1787" y="10681"/>
                </a:lnTo>
                <a:lnTo>
                  <a:pt x="1903" y="10886"/>
                </a:lnTo>
                <a:lnTo>
                  <a:pt x="2010" y="10976"/>
                </a:lnTo>
                <a:lnTo>
                  <a:pt x="2117" y="11056"/>
                </a:lnTo>
                <a:lnTo>
                  <a:pt x="2340" y="11136"/>
                </a:lnTo>
                <a:lnTo>
                  <a:pt x="2572" y="11136"/>
                </a:lnTo>
                <a:lnTo>
                  <a:pt x="2805" y="11065"/>
                </a:lnTo>
                <a:lnTo>
                  <a:pt x="2912" y="11002"/>
                </a:lnTo>
                <a:lnTo>
                  <a:pt x="3099" y="10886"/>
                </a:lnTo>
                <a:lnTo>
                  <a:pt x="3448" y="10610"/>
                </a:lnTo>
                <a:lnTo>
                  <a:pt x="3599" y="10458"/>
                </a:lnTo>
                <a:lnTo>
                  <a:pt x="4189" y="9815"/>
                </a:lnTo>
                <a:lnTo>
                  <a:pt x="4805" y="9100"/>
                </a:lnTo>
                <a:lnTo>
                  <a:pt x="4984" y="9556"/>
                </a:lnTo>
                <a:lnTo>
                  <a:pt x="5144" y="9949"/>
                </a:lnTo>
                <a:lnTo>
                  <a:pt x="5189" y="10065"/>
                </a:lnTo>
                <a:lnTo>
                  <a:pt x="5323" y="10270"/>
                </a:lnTo>
                <a:lnTo>
                  <a:pt x="5502" y="10413"/>
                </a:lnTo>
                <a:lnTo>
                  <a:pt x="5725" y="10485"/>
                </a:lnTo>
                <a:lnTo>
                  <a:pt x="5859" y="10485"/>
                </a:lnTo>
                <a:lnTo>
                  <a:pt x="5984" y="10467"/>
                </a:lnTo>
                <a:lnTo>
                  <a:pt x="6171" y="10368"/>
                </a:lnTo>
                <a:lnTo>
                  <a:pt x="6314" y="10217"/>
                </a:lnTo>
                <a:lnTo>
                  <a:pt x="6412" y="10020"/>
                </a:lnTo>
                <a:lnTo>
                  <a:pt x="6439" y="9904"/>
                </a:lnTo>
                <a:lnTo>
                  <a:pt x="6493" y="9717"/>
                </a:lnTo>
                <a:lnTo>
                  <a:pt x="6546" y="9475"/>
                </a:lnTo>
                <a:lnTo>
                  <a:pt x="6743" y="9609"/>
                </a:lnTo>
                <a:lnTo>
                  <a:pt x="6895" y="9726"/>
                </a:lnTo>
                <a:lnTo>
                  <a:pt x="7841" y="10404"/>
                </a:lnTo>
                <a:lnTo>
                  <a:pt x="8797" y="11065"/>
                </a:lnTo>
                <a:lnTo>
                  <a:pt x="8904" y="11128"/>
                </a:lnTo>
                <a:lnTo>
                  <a:pt x="9127" y="11208"/>
                </a:lnTo>
                <a:lnTo>
                  <a:pt x="9359" y="11217"/>
                </a:lnTo>
                <a:lnTo>
                  <a:pt x="9583" y="11128"/>
                </a:lnTo>
                <a:lnTo>
                  <a:pt x="9681" y="11038"/>
                </a:lnTo>
                <a:lnTo>
                  <a:pt x="9788" y="10931"/>
                </a:lnTo>
                <a:lnTo>
                  <a:pt x="9895" y="10699"/>
                </a:lnTo>
                <a:lnTo>
                  <a:pt x="9895" y="10458"/>
                </a:lnTo>
                <a:lnTo>
                  <a:pt x="9815" y="10208"/>
                </a:lnTo>
                <a:lnTo>
                  <a:pt x="9752" y="10083"/>
                </a:lnTo>
                <a:lnTo>
                  <a:pt x="9502" y="9717"/>
                </a:lnTo>
                <a:lnTo>
                  <a:pt x="9234" y="9377"/>
                </a:lnTo>
                <a:lnTo>
                  <a:pt x="8341" y="8207"/>
                </a:lnTo>
                <a:lnTo>
                  <a:pt x="7395" y="6966"/>
                </a:lnTo>
                <a:lnTo>
                  <a:pt x="7734" y="6895"/>
                </a:lnTo>
                <a:lnTo>
                  <a:pt x="7957" y="6841"/>
                </a:lnTo>
                <a:lnTo>
                  <a:pt x="9091" y="6448"/>
                </a:lnTo>
                <a:lnTo>
                  <a:pt x="10208" y="6011"/>
                </a:lnTo>
                <a:lnTo>
                  <a:pt x="10431" y="5895"/>
                </a:lnTo>
                <a:lnTo>
                  <a:pt x="10833" y="5564"/>
                </a:lnTo>
                <a:lnTo>
                  <a:pt x="11002" y="5368"/>
                </a:lnTo>
                <a:lnTo>
                  <a:pt x="11038" y="5305"/>
                </a:lnTo>
                <a:lnTo>
                  <a:pt x="11083" y="5144"/>
                </a:lnTo>
                <a:lnTo>
                  <a:pt x="11074" y="4868"/>
                </a:lnTo>
                <a:lnTo>
                  <a:pt x="11020" y="4716"/>
                </a:lnTo>
                <a:lnTo>
                  <a:pt x="10993" y="4671"/>
                </a:lnTo>
                <a:lnTo>
                  <a:pt x="10868" y="4600"/>
                </a:lnTo>
                <a:lnTo>
                  <a:pt x="10627" y="4546"/>
                </a:lnTo>
                <a:lnTo>
                  <a:pt x="10476" y="4537"/>
                </a:lnTo>
                <a:lnTo>
                  <a:pt x="10315" y="4546"/>
                </a:lnTo>
                <a:lnTo>
                  <a:pt x="10002" y="4635"/>
                </a:lnTo>
                <a:lnTo>
                  <a:pt x="9850" y="4680"/>
                </a:lnTo>
                <a:lnTo>
                  <a:pt x="9556" y="4752"/>
                </a:lnTo>
                <a:lnTo>
                  <a:pt x="8957" y="4778"/>
                </a:lnTo>
                <a:lnTo>
                  <a:pt x="8047" y="4689"/>
                </a:lnTo>
                <a:lnTo>
                  <a:pt x="7386" y="4680"/>
                </a:lnTo>
                <a:lnTo>
                  <a:pt x="7609" y="4243"/>
                </a:lnTo>
                <a:lnTo>
                  <a:pt x="7761" y="3930"/>
                </a:lnTo>
                <a:lnTo>
                  <a:pt x="7877" y="3671"/>
                </a:lnTo>
                <a:lnTo>
                  <a:pt x="8100" y="3153"/>
                </a:lnTo>
                <a:lnTo>
                  <a:pt x="8163" y="2894"/>
                </a:lnTo>
                <a:lnTo>
                  <a:pt x="8172" y="2805"/>
                </a:lnTo>
                <a:lnTo>
                  <a:pt x="8136" y="2608"/>
                </a:lnTo>
                <a:lnTo>
                  <a:pt x="8064" y="2421"/>
                </a:lnTo>
                <a:lnTo>
                  <a:pt x="7957" y="2269"/>
                </a:lnTo>
                <a:lnTo>
                  <a:pt x="7895" y="2215"/>
                </a:lnTo>
                <a:lnTo>
                  <a:pt x="7823" y="2180"/>
                </a:lnTo>
                <a:lnTo>
                  <a:pt x="7645" y="2144"/>
                </a:lnTo>
                <a:lnTo>
                  <a:pt x="7341" y="2171"/>
                </a:lnTo>
                <a:lnTo>
                  <a:pt x="7162" y="2224"/>
                </a:lnTo>
                <a:lnTo>
                  <a:pt x="7011" y="2305"/>
                </a:lnTo>
                <a:lnTo>
                  <a:pt x="6752" y="2555"/>
                </a:lnTo>
                <a:lnTo>
                  <a:pt x="6627" y="2689"/>
                </a:lnTo>
                <a:lnTo>
                  <a:pt x="6359" y="2974"/>
                </a:lnTo>
                <a:lnTo>
                  <a:pt x="6011" y="3367"/>
                </a:lnTo>
                <a:lnTo>
                  <a:pt x="5912" y="2760"/>
                </a:lnTo>
                <a:lnTo>
                  <a:pt x="5832" y="2296"/>
                </a:lnTo>
                <a:lnTo>
                  <a:pt x="5734" y="1867"/>
                </a:lnTo>
                <a:lnTo>
                  <a:pt x="5519" y="1010"/>
                </a:lnTo>
                <a:lnTo>
                  <a:pt x="5376" y="599"/>
                </a:lnTo>
                <a:lnTo>
                  <a:pt x="5305" y="429"/>
                </a:lnTo>
                <a:lnTo>
                  <a:pt x="5100" y="179"/>
                </a:lnTo>
                <a:lnTo>
                  <a:pt x="4850" y="37"/>
                </a:lnTo>
                <a:lnTo>
                  <a:pt x="45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2"/>
          <p:cNvSpPr txBox="1"/>
          <p:nvPr/>
        </p:nvSpPr>
        <p:spPr>
          <a:xfrm>
            <a:off x="949175" y="1516325"/>
            <a:ext cx="2522100" cy="74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ra Sans"/>
                <a:ea typeface="Fira Sans"/>
                <a:cs typeface="Fira Sans"/>
                <a:sym typeface="Fira Sans"/>
              </a:rPr>
              <a:t>Contact me:</a:t>
            </a:r>
            <a:endParaRPr>
              <a:solidFill>
                <a:schemeClr val="dk1"/>
              </a:solidFill>
              <a:latin typeface="Fira Sans"/>
              <a:ea typeface="Fira Sans"/>
              <a:cs typeface="Fira Sans"/>
              <a:sym typeface="Fira Sans"/>
            </a:endParaRPr>
          </a:p>
          <a:p>
            <a:pPr indent="0" lvl="0" marL="0" rtl="0" algn="l">
              <a:spcBef>
                <a:spcPts val="0"/>
              </a:spcBef>
              <a:spcAft>
                <a:spcPts val="0"/>
              </a:spcAft>
              <a:buNone/>
            </a:pPr>
            <a:r>
              <a:rPr lang="en" u="sng">
                <a:solidFill>
                  <a:schemeClr val="hlink"/>
                </a:solidFill>
                <a:latin typeface="Fira Sans"/>
                <a:ea typeface="Fira Sans"/>
                <a:cs typeface="Fira Sans"/>
                <a:sym typeface="Fira Sans"/>
                <a:hlinkClick r:id="rId4"/>
              </a:rPr>
              <a:t>thekatrinacarey@gmail.com</a:t>
            </a:r>
            <a:r>
              <a:rPr lang="en">
                <a:solidFill>
                  <a:schemeClr val="dk1"/>
                </a:solidFill>
                <a:latin typeface="Fira Sans"/>
                <a:ea typeface="Fira Sans"/>
                <a:cs typeface="Fira Sans"/>
                <a:sym typeface="Fira Sans"/>
              </a:rPr>
              <a:t> </a:t>
            </a:r>
            <a:endParaRPr>
              <a:solidFill>
                <a:schemeClr val="dk1"/>
              </a:solidFill>
              <a:latin typeface="Fira Sans"/>
              <a:ea typeface="Fira Sans"/>
              <a:cs typeface="Fira Sans"/>
              <a:sym typeface="Fira Sans"/>
            </a:endParaRPr>
          </a:p>
        </p:txBody>
      </p:sp>
      <p:grpSp>
        <p:nvGrpSpPr>
          <p:cNvPr id="582" name="Google Shape;582;p32"/>
          <p:cNvGrpSpPr/>
          <p:nvPr/>
        </p:nvGrpSpPr>
        <p:grpSpPr>
          <a:xfrm>
            <a:off x="134461" y="1621845"/>
            <a:ext cx="658868" cy="574515"/>
            <a:chOff x="7281768" y="1031754"/>
            <a:chExt cx="746931" cy="651303"/>
          </a:xfrm>
        </p:grpSpPr>
        <p:sp>
          <p:nvSpPr>
            <p:cNvPr id="583" name="Google Shape;583;p32"/>
            <p:cNvSpPr/>
            <p:nvPr/>
          </p:nvSpPr>
          <p:spPr>
            <a:xfrm>
              <a:off x="7665284" y="1456535"/>
              <a:ext cx="363415" cy="226522"/>
            </a:xfrm>
            <a:custGeom>
              <a:rect b="b" l="l" r="r" t="t"/>
              <a:pathLst>
                <a:path extrusionOk="0" h="16736" w="26850">
                  <a:moveTo>
                    <a:pt x="12904" y="3013"/>
                  </a:moveTo>
                  <a:lnTo>
                    <a:pt x="13499" y="3050"/>
                  </a:lnTo>
                  <a:lnTo>
                    <a:pt x="14652" y="3124"/>
                  </a:lnTo>
                  <a:lnTo>
                    <a:pt x="15805" y="3273"/>
                  </a:lnTo>
                  <a:lnTo>
                    <a:pt x="16251" y="3348"/>
                  </a:lnTo>
                  <a:lnTo>
                    <a:pt x="16660" y="3459"/>
                  </a:lnTo>
                  <a:lnTo>
                    <a:pt x="17069" y="3608"/>
                  </a:lnTo>
                  <a:lnTo>
                    <a:pt x="17441" y="3794"/>
                  </a:lnTo>
                  <a:lnTo>
                    <a:pt x="17813" y="4017"/>
                  </a:lnTo>
                  <a:lnTo>
                    <a:pt x="18148" y="4277"/>
                  </a:lnTo>
                  <a:lnTo>
                    <a:pt x="18445" y="4538"/>
                  </a:lnTo>
                  <a:lnTo>
                    <a:pt x="18780" y="4798"/>
                  </a:lnTo>
                  <a:lnTo>
                    <a:pt x="19338" y="5393"/>
                  </a:lnTo>
                  <a:lnTo>
                    <a:pt x="19858" y="6062"/>
                  </a:lnTo>
                  <a:lnTo>
                    <a:pt x="20862" y="7401"/>
                  </a:lnTo>
                  <a:lnTo>
                    <a:pt x="21309" y="8033"/>
                  </a:lnTo>
                  <a:lnTo>
                    <a:pt x="21718" y="8703"/>
                  </a:lnTo>
                  <a:lnTo>
                    <a:pt x="22536" y="10116"/>
                  </a:lnTo>
                  <a:lnTo>
                    <a:pt x="23317" y="11566"/>
                  </a:lnTo>
                  <a:lnTo>
                    <a:pt x="24098" y="13016"/>
                  </a:lnTo>
                  <a:lnTo>
                    <a:pt x="2231" y="14020"/>
                  </a:lnTo>
                  <a:lnTo>
                    <a:pt x="2343" y="12682"/>
                  </a:lnTo>
                  <a:lnTo>
                    <a:pt x="2492" y="11492"/>
                  </a:lnTo>
                  <a:lnTo>
                    <a:pt x="2678" y="10376"/>
                  </a:lnTo>
                  <a:lnTo>
                    <a:pt x="2901" y="9335"/>
                  </a:lnTo>
                  <a:lnTo>
                    <a:pt x="3198" y="8442"/>
                  </a:lnTo>
                  <a:lnTo>
                    <a:pt x="3533" y="7587"/>
                  </a:lnTo>
                  <a:lnTo>
                    <a:pt x="3719" y="7215"/>
                  </a:lnTo>
                  <a:lnTo>
                    <a:pt x="3942" y="6843"/>
                  </a:lnTo>
                  <a:lnTo>
                    <a:pt x="4165" y="6509"/>
                  </a:lnTo>
                  <a:lnTo>
                    <a:pt x="4388" y="6174"/>
                  </a:lnTo>
                  <a:lnTo>
                    <a:pt x="4648" y="5876"/>
                  </a:lnTo>
                  <a:lnTo>
                    <a:pt x="4946" y="5579"/>
                  </a:lnTo>
                  <a:lnTo>
                    <a:pt x="5243" y="5318"/>
                  </a:lnTo>
                  <a:lnTo>
                    <a:pt x="5578" y="5058"/>
                  </a:lnTo>
                  <a:lnTo>
                    <a:pt x="5913" y="4798"/>
                  </a:lnTo>
                  <a:lnTo>
                    <a:pt x="6248" y="4575"/>
                  </a:lnTo>
                  <a:lnTo>
                    <a:pt x="6657" y="4389"/>
                  </a:lnTo>
                  <a:lnTo>
                    <a:pt x="7028" y="4203"/>
                  </a:lnTo>
                  <a:lnTo>
                    <a:pt x="7921" y="3868"/>
                  </a:lnTo>
                  <a:lnTo>
                    <a:pt x="8888" y="3571"/>
                  </a:lnTo>
                  <a:lnTo>
                    <a:pt x="9966" y="3310"/>
                  </a:lnTo>
                  <a:lnTo>
                    <a:pt x="11156" y="3124"/>
                  </a:lnTo>
                  <a:lnTo>
                    <a:pt x="11751" y="3087"/>
                  </a:lnTo>
                  <a:lnTo>
                    <a:pt x="12309" y="3050"/>
                  </a:lnTo>
                  <a:lnTo>
                    <a:pt x="12904" y="3013"/>
                  </a:lnTo>
                  <a:close/>
                  <a:moveTo>
                    <a:pt x="13090" y="1"/>
                  </a:moveTo>
                  <a:lnTo>
                    <a:pt x="12235" y="38"/>
                  </a:lnTo>
                  <a:lnTo>
                    <a:pt x="11379" y="112"/>
                  </a:lnTo>
                  <a:lnTo>
                    <a:pt x="10524" y="224"/>
                  </a:lnTo>
                  <a:lnTo>
                    <a:pt x="9669" y="335"/>
                  </a:lnTo>
                  <a:lnTo>
                    <a:pt x="8851" y="484"/>
                  </a:lnTo>
                  <a:lnTo>
                    <a:pt x="7995" y="633"/>
                  </a:lnTo>
                  <a:lnTo>
                    <a:pt x="7400" y="782"/>
                  </a:lnTo>
                  <a:lnTo>
                    <a:pt x="6805" y="968"/>
                  </a:lnTo>
                  <a:lnTo>
                    <a:pt x="6248" y="1153"/>
                  </a:lnTo>
                  <a:lnTo>
                    <a:pt x="5727" y="1414"/>
                  </a:lnTo>
                  <a:lnTo>
                    <a:pt x="5206" y="1674"/>
                  </a:lnTo>
                  <a:lnTo>
                    <a:pt x="4686" y="1934"/>
                  </a:lnTo>
                  <a:lnTo>
                    <a:pt x="4202" y="2269"/>
                  </a:lnTo>
                  <a:lnTo>
                    <a:pt x="3756" y="2604"/>
                  </a:lnTo>
                  <a:lnTo>
                    <a:pt x="3310" y="2976"/>
                  </a:lnTo>
                  <a:lnTo>
                    <a:pt x="2901" y="3385"/>
                  </a:lnTo>
                  <a:lnTo>
                    <a:pt x="2492" y="3831"/>
                  </a:lnTo>
                  <a:lnTo>
                    <a:pt x="2120" y="4277"/>
                  </a:lnTo>
                  <a:lnTo>
                    <a:pt x="1785" y="4798"/>
                  </a:lnTo>
                  <a:lnTo>
                    <a:pt x="1488" y="5318"/>
                  </a:lnTo>
                  <a:lnTo>
                    <a:pt x="1190" y="5839"/>
                  </a:lnTo>
                  <a:lnTo>
                    <a:pt x="930" y="6434"/>
                  </a:lnTo>
                  <a:lnTo>
                    <a:pt x="744" y="6918"/>
                  </a:lnTo>
                  <a:lnTo>
                    <a:pt x="558" y="7401"/>
                  </a:lnTo>
                  <a:lnTo>
                    <a:pt x="298" y="8368"/>
                  </a:lnTo>
                  <a:lnTo>
                    <a:pt x="149" y="9335"/>
                  </a:lnTo>
                  <a:lnTo>
                    <a:pt x="37" y="10302"/>
                  </a:lnTo>
                  <a:lnTo>
                    <a:pt x="0" y="11306"/>
                  </a:lnTo>
                  <a:lnTo>
                    <a:pt x="0" y="12310"/>
                  </a:lnTo>
                  <a:lnTo>
                    <a:pt x="74" y="13277"/>
                  </a:lnTo>
                  <a:lnTo>
                    <a:pt x="223" y="14281"/>
                  </a:lnTo>
                  <a:lnTo>
                    <a:pt x="260" y="14467"/>
                  </a:lnTo>
                  <a:lnTo>
                    <a:pt x="372" y="14653"/>
                  </a:lnTo>
                  <a:lnTo>
                    <a:pt x="558" y="14876"/>
                  </a:lnTo>
                  <a:lnTo>
                    <a:pt x="744" y="15062"/>
                  </a:lnTo>
                  <a:lnTo>
                    <a:pt x="967" y="15210"/>
                  </a:lnTo>
                  <a:lnTo>
                    <a:pt x="1153" y="15359"/>
                  </a:lnTo>
                  <a:lnTo>
                    <a:pt x="1376" y="15471"/>
                  </a:lnTo>
                  <a:lnTo>
                    <a:pt x="1599" y="15508"/>
                  </a:lnTo>
                  <a:lnTo>
                    <a:pt x="5690" y="15843"/>
                  </a:lnTo>
                  <a:lnTo>
                    <a:pt x="9892" y="16103"/>
                  </a:lnTo>
                  <a:lnTo>
                    <a:pt x="19040" y="16735"/>
                  </a:lnTo>
                  <a:lnTo>
                    <a:pt x="21718" y="16214"/>
                  </a:lnTo>
                  <a:lnTo>
                    <a:pt x="23391" y="15880"/>
                  </a:lnTo>
                  <a:lnTo>
                    <a:pt x="25139" y="15471"/>
                  </a:lnTo>
                  <a:lnTo>
                    <a:pt x="25436" y="15396"/>
                  </a:lnTo>
                  <a:lnTo>
                    <a:pt x="25697" y="15285"/>
                  </a:lnTo>
                  <a:lnTo>
                    <a:pt x="25920" y="15173"/>
                  </a:lnTo>
                  <a:lnTo>
                    <a:pt x="26143" y="15024"/>
                  </a:lnTo>
                  <a:lnTo>
                    <a:pt x="26329" y="14876"/>
                  </a:lnTo>
                  <a:lnTo>
                    <a:pt x="26478" y="14727"/>
                  </a:lnTo>
                  <a:lnTo>
                    <a:pt x="26589" y="14541"/>
                  </a:lnTo>
                  <a:lnTo>
                    <a:pt x="26701" y="14355"/>
                  </a:lnTo>
                  <a:lnTo>
                    <a:pt x="26775" y="14169"/>
                  </a:lnTo>
                  <a:lnTo>
                    <a:pt x="26850" y="13946"/>
                  </a:lnTo>
                  <a:lnTo>
                    <a:pt x="26850" y="13723"/>
                  </a:lnTo>
                  <a:lnTo>
                    <a:pt x="26850" y="13500"/>
                  </a:lnTo>
                  <a:lnTo>
                    <a:pt x="26850" y="13239"/>
                  </a:lnTo>
                  <a:lnTo>
                    <a:pt x="26775" y="12979"/>
                  </a:lnTo>
                  <a:lnTo>
                    <a:pt x="26589" y="12459"/>
                  </a:lnTo>
                  <a:lnTo>
                    <a:pt x="25920" y="10822"/>
                  </a:lnTo>
                  <a:lnTo>
                    <a:pt x="25250" y="9223"/>
                  </a:lnTo>
                  <a:lnTo>
                    <a:pt x="24507" y="7624"/>
                  </a:lnTo>
                  <a:lnTo>
                    <a:pt x="24098" y="6843"/>
                  </a:lnTo>
                  <a:lnTo>
                    <a:pt x="23651" y="6062"/>
                  </a:lnTo>
                  <a:lnTo>
                    <a:pt x="23279" y="5467"/>
                  </a:lnTo>
                  <a:lnTo>
                    <a:pt x="22908" y="4835"/>
                  </a:lnTo>
                  <a:lnTo>
                    <a:pt x="22461" y="4277"/>
                  </a:lnTo>
                  <a:lnTo>
                    <a:pt x="22052" y="3719"/>
                  </a:lnTo>
                  <a:lnTo>
                    <a:pt x="21569" y="3199"/>
                  </a:lnTo>
                  <a:lnTo>
                    <a:pt x="21085" y="2678"/>
                  </a:lnTo>
                  <a:lnTo>
                    <a:pt x="20602" y="2232"/>
                  </a:lnTo>
                  <a:lnTo>
                    <a:pt x="20081" y="1823"/>
                  </a:lnTo>
                  <a:lnTo>
                    <a:pt x="19524" y="1414"/>
                  </a:lnTo>
                  <a:lnTo>
                    <a:pt x="18929" y="1079"/>
                  </a:lnTo>
                  <a:lnTo>
                    <a:pt x="18334" y="782"/>
                  </a:lnTo>
                  <a:lnTo>
                    <a:pt x="17664" y="521"/>
                  </a:lnTo>
                  <a:lnTo>
                    <a:pt x="16995" y="335"/>
                  </a:lnTo>
                  <a:lnTo>
                    <a:pt x="16288" y="149"/>
                  </a:lnTo>
                  <a:lnTo>
                    <a:pt x="15582" y="75"/>
                  </a:lnTo>
                  <a:lnTo>
                    <a:pt x="148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p:nvPr/>
          </p:nvSpPr>
          <p:spPr>
            <a:xfrm>
              <a:off x="7281768" y="1031754"/>
              <a:ext cx="329185" cy="250668"/>
            </a:xfrm>
            <a:custGeom>
              <a:rect b="b" l="l" r="r" t="t"/>
              <a:pathLst>
                <a:path extrusionOk="0" h="18520" w="24321">
                  <a:moveTo>
                    <a:pt x="12309" y="2455"/>
                  </a:moveTo>
                  <a:lnTo>
                    <a:pt x="13053" y="2529"/>
                  </a:lnTo>
                  <a:lnTo>
                    <a:pt x="13759" y="2603"/>
                  </a:lnTo>
                  <a:lnTo>
                    <a:pt x="14503" y="2752"/>
                  </a:lnTo>
                  <a:lnTo>
                    <a:pt x="15247" y="2938"/>
                  </a:lnTo>
                  <a:lnTo>
                    <a:pt x="15805" y="3124"/>
                  </a:lnTo>
                  <a:lnTo>
                    <a:pt x="16325" y="3310"/>
                  </a:lnTo>
                  <a:lnTo>
                    <a:pt x="16809" y="3533"/>
                  </a:lnTo>
                  <a:lnTo>
                    <a:pt x="17255" y="3793"/>
                  </a:lnTo>
                  <a:lnTo>
                    <a:pt x="17627" y="4054"/>
                  </a:lnTo>
                  <a:lnTo>
                    <a:pt x="17962" y="4351"/>
                  </a:lnTo>
                  <a:lnTo>
                    <a:pt x="18222" y="4686"/>
                  </a:lnTo>
                  <a:lnTo>
                    <a:pt x="18482" y="5058"/>
                  </a:lnTo>
                  <a:lnTo>
                    <a:pt x="18705" y="5430"/>
                  </a:lnTo>
                  <a:lnTo>
                    <a:pt x="18854" y="5839"/>
                  </a:lnTo>
                  <a:lnTo>
                    <a:pt x="18966" y="6285"/>
                  </a:lnTo>
                  <a:lnTo>
                    <a:pt x="19077" y="6768"/>
                  </a:lnTo>
                  <a:lnTo>
                    <a:pt x="19114" y="7252"/>
                  </a:lnTo>
                  <a:lnTo>
                    <a:pt x="19152" y="7810"/>
                  </a:lnTo>
                  <a:lnTo>
                    <a:pt x="19114" y="8368"/>
                  </a:lnTo>
                  <a:lnTo>
                    <a:pt x="19077" y="8963"/>
                  </a:lnTo>
                  <a:lnTo>
                    <a:pt x="19003" y="9818"/>
                  </a:lnTo>
                  <a:lnTo>
                    <a:pt x="18966" y="10710"/>
                  </a:lnTo>
                  <a:lnTo>
                    <a:pt x="18966" y="11566"/>
                  </a:lnTo>
                  <a:lnTo>
                    <a:pt x="19040" y="12421"/>
                  </a:lnTo>
                  <a:lnTo>
                    <a:pt x="19189" y="13276"/>
                  </a:lnTo>
                  <a:lnTo>
                    <a:pt x="19300" y="13723"/>
                  </a:lnTo>
                  <a:lnTo>
                    <a:pt x="19412" y="14132"/>
                  </a:lnTo>
                  <a:lnTo>
                    <a:pt x="19598" y="14541"/>
                  </a:lnTo>
                  <a:lnTo>
                    <a:pt x="19784" y="14950"/>
                  </a:lnTo>
                  <a:lnTo>
                    <a:pt x="19970" y="15359"/>
                  </a:lnTo>
                  <a:lnTo>
                    <a:pt x="20230" y="15768"/>
                  </a:lnTo>
                  <a:lnTo>
                    <a:pt x="19933" y="16028"/>
                  </a:lnTo>
                  <a:lnTo>
                    <a:pt x="19300" y="15693"/>
                  </a:lnTo>
                  <a:lnTo>
                    <a:pt x="18668" y="15396"/>
                  </a:lnTo>
                  <a:lnTo>
                    <a:pt x="18371" y="15210"/>
                  </a:lnTo>
                  <a:lnTo>
                    <a:pt x="18110" y="15024"/>
                  </a:lnTo>
                  <a:lnTo>
                    <a:pt x="17850" y="14838"/>
                  </a:lnTo>
                  <a:lnTo>
                    <a:pt x="17627" y="14578"/>
                  </a:lnTo>
                  <a:lnTo>
                    <a:pt x="17329" y="14280"/>
                  </a:lnTo>
                  <a:lnTo>
                    <a:pt x="17069" y="13983"/>
                  </a:lnTo>
                  <a:lnTo>
                    <a:pt x="16772" y="13723"/>
                  </a:lnTo>
                  <a:lnTo>
                    <a:pt x="16474" y="13537"/>
                  </a:lnTo>
                  <a:lnTo>
                    <a:pt x="16177" y="13351"/>
                  </a:lnTo>
                  <a:lnTo>
                    <a:pt x="15879" y="13239"/>
                  </a:lnTo>
                  <a:lnTo>
                    <a:pt x="15544" y="13128"/>
                  </a:lnTo>
                  <a:lnTo>
                    <a:pt x="15247" y="13053"/>
                  </a:lnTo>
                  <a:lnTo>
                    <a:pt x="14912" y="13016"/>
                  </a:lnTo>
                  <a:lnTo>
                    <a:pt x="14578" y="12979"/>
                  </a:lnTo>
                  <a:lnTo>
                    <a:pt x="14243" y="13016"/>
                  </a:lnTo>
                  <a:lnTo>
                    <a:pt x="13908" y="13053"/>
                  </a:lnTo>
                  <a:lnTo>
                    <a:pt x="13164" y="13202"/>
                  </a:lnTo>
                  <a:lnTo>
                    <a:pt x="12384" y="13425"/>
                  </a:lnTo>
                  <a:lnTo>
                    <a:pt x="11937" y="13574"/>
                  </a:lnTo>
                  <a:lnTo>
                    <a:pt x="11528" y="13648"/>
                  </a:lnTo>
                  <a:lnTo>
                    <a:pt x="11119" y="13723"/>
                  </a:lnTo>
                  <a:lnTo>
                    <a:pt x="10710" y="13797"/>
                  </a:lnTo>
                  <a:lnTo>
                    <a:pt x="10264" y="13834"/>
                  </a:lnTo>
                  <a:lnTo>
                    <a:pt x="9855" y="13834"/>
                  </a:lnTo>
                  <a:lnTo>
                    <a:pt x="9446" y="13797"/>
                  </a:lnTo>
                  <a:lnTo>
                    <a:pt x="9037" y="13760"/>
                  </a:lnTo>
                  <a:lnTo>
                    <a:pt x="8628" y="13685"/>
                  </a:lnTo>
                  <a:lnTo>
                    <a:pt x="8256" y="13611"/>
                  </a:lnTo>
                  <a:lnTo>
                    <a:pt x="7847" y="13462"/>
                  </a:lnTo>
                  <a:lnTo>
                    <a:pt x="7475" y="13351"/>
                  </a:lnTo>
                  <a:lnTo>
                    <a:pt x="6731" y="13016"/>
                  </a:lnTo>
                  <a:lnTo>
                    <a:pt x="6024" y="12607"/>
                  </a:lnTo>
                  <a:lnTo>
                    <a:pt x="5392" y="12123"/>
                  </a:lnTo>
                  <a:lnTo>
                    <a:pt x="4760" y="11603"/>
                  </a:lnTo>
                  <a:lnTo>
                    <a:pt x="4239" y="10971"/>
                  </a:lnTo>
                  <a:lnTo>
                    <a:pt x="3756" y="10338"/>
                  </a:lnTo>
                  <a:lnTo>
                    <a:pt x="3533" y="9967"/>
                  </a:lnTo>
                  <a:lnTo>
                    <a:pt x="3347" y="9595"/>
                  </a:lnTo>
                  <a:lnTo>
                    <a:pt x="3161" y="9223"/>
                  </a:lnTo>
                  <a:lnTo>
                    <a:pt x="3012" y="8851"/>
                  </a:lnTo>
                  <a:lnTo>
                    <a:pt x="2901" y="8442"/>
                  </a:lnTo>
                  <a:lnTo>
                    <a:pt x="2789" y="8033"/>
                  </a:lnTo>
                  <a:lnTo>
                    <a:pt x="2678" y="7624"/>
                  </a:lnTo>
                  <a:lnTo>
                    <a:pt x="2640" y="7178"/>
                  </a:lnTo>
                  <a:lnTo>
                    <a:pt x="2603" y="6731"/>
                  </a:lnTo>
                  <a:lnTo>
                    <a:pt x="2603" y="6285"/>
                  </a:lnTo>
                  <a:lnTo>
                    <a:pt x="2678" y="5913"/>
                  </a:lnTo>
                  <a:lnTo>
                    <a:pt x="2826" y="5541"/>
                  </a:lnTo>
                  <a:lnTo>
                    <a:pt x="3012" y="5207"/>
                  </a:lnTo>
                  <a:lnTo>
                    <a:pt x="3235" y="4909"/>
                  </a:lnTo>
                  <a:lnTo>
                    <a:pt x="3570" y="4686"/>
                  </a:lnTo>
                  <a:lnTo>
                    <a:pt x="3942" y="4463"/>
                  </a:lnTo>
                  <a:lnTo>
                    <a:pt x="4611" y="4128"/>
                  </a:lnTo>
                  <a:lnTo>
                    <a:pt x="5281" y="3831"/>
                  </a:lnTo>
                  <a:lnTo>
                    <a:pt x="5987" y="3533"/>
                  </a:lnTo>
                  <a:lnTo>
                    <a:pt x="6657" y="3310"/>
                  </a:lnTo>
                  <a:lnTo>
                    <a:pt x="7363" y="3087"/>
                  </a:lnTo>
                  <a:lnTo>
                    <a:pt x="8033" y="2901"/>
                  </a:lnTo>
                  <a:lnTo>
                    <a:pt x="8739" y="2715"/>
                  </a:lnTo>
                  <a:lnTo>
                    <a:pt x="9446" y="2603"/>
                  </a:lnTo>
                  <a:lnTo>
                    <a:pt x="10152" y="2529"/>
                  </a:lnTo>
                  <a:lnTo>
                    <a:pt x="10896" y="2455"/>
                  </a:lnTo>
                  <a:close/>
                  <a:moveTo>
                    <a:pt x="12123" y="0"/>
                  </a:moveTo>
                  <a:lnTo>
                    <a:pt x="10896" y="38"/>
                  </a:lnTo>
                  <a:lnTo>
                    <a:pt x="9669" y="149"/>
                  </a:lnTo>
                  <a:lnTo>
                    <a:pt x="8442" y="335"/>
                  </a:lnTo>
                  <a:lnTo>
                    <a:pt x="7252" y="595"/>
                  </a:lnTo>
                  <a:lnTo>
                    <a:pt x="6657" y="744"/>
                  </a:lnTo>
                  <a:lnTo>
                    <a:pt x="6062" y="930"/>
                  </a:lnTo>
                  <a:lnTo>
                    <a:pt x="5504" y="1116"/>
                  </a:lnTo>
                  <a:lnTo>
                    <a:pt x="4946" y="1339"/>
                  </a:lnTo>
                  <a:lnTo>
                    <a:pt x="4388" y="1599"/>
                  </a:lnTo>
                  <a:lnTo>
                    <a:pt x="3830" y="1860"/>
                  </a:lnTo>
                  <a:lnTo>
                    <a:pt x="3273" y="2157"/>
                  </a:lnTo>
                  <a:lnTo>
                    <a:pt x="2752" y="2492"/>
                  </a:lnTo>
                  <a:lnTo>
                    <a:pt x="2343" y="2752"/>
                  </a:lnTo>
                  <a:lnTo>
                    <a:pt x="1971" y="3050"/>
                  </a:lnTo>
                  <a:lnTo>
                    <a:pt x="1599" y="3422"/>
                  </a:lnTo>
                  <a:lnTo>
                    <a:pt x="1264" y="3793"/>
                  </a:lnTo>
                  <a:lnTo>
                    <a:pt x="967" y="4203"/>
                  </a:lnTo>
                  <a:lnTo>
                    <a:pt x="707" y="4612"/>
                  </a:lnTo>
                  <a:lnTo>
                    <a:pt x="483" y="5058"/>
                  </a:lnTo>
                  <a:lnTo>
                    <a:pt x="298" y="5504"/>
                  </a:lnTo>
                  <a:lnTo>
                    <a:pt x="186" y="5876"/>
                  </a:lnTo>
                  <a:lnTo>
                    <a:pt x="112" y="6248"/>
                  </a:lnTo>
                  <a:lnTo>
                    <a:pt x="37" y="6620"/>
                  </a:lnTo>
                  <a:lnTo>
                    <a:pt x="0" y="7029"/>
                  </a:lnTo>
                  <a:lnTo>
                    <a:pt x="0" y="7773"/>
                  </a:lnTo>
                  <a:lnTo>
                    <a:pt x="37" y="8553"/>
                  </a:lnTo>
                  <a:lnTo>
                    <a:pt x="186" y="9297"/>
                  </a:lnTo>
                  <a:lnTo>
                    <a:pt x="409" y="10078"/>
                  </a:lnTo>
                  <a:lnTo>
                    <a:pt x="707" y="10822"/>
                  </a:lnTo>
                  <a:lnTo>
                    <a:pt x="1041" y="11528"/>
                  </a:lnTo>
                  <a:lnTo>
                    <a:pt x="1488" y="12309"/>
                  </a:lnTo>
                  <a:lnTo>
                    <a:pt x="2008" y="13053"/>
                  </a:lnTo>
                  <a:lnTo>
                    <a:pt x="2566" y="13723"/>
                  </a:lnTo>
                  <a:lnTo>
                    <a:pt x="3161" y="14318"/>
                  </a:lnTo>
                  <a:lnTo>
                    <a:pt x="3830" y="14838"/>
                  </a:lnTo>
                  <a:lnTo>
                    <a:pt x="4500" y="15322"/>
                  </a:lnTo>
                  <a:lnTo>
                    <a:pt x="5243" y="15731"/>
                  </a:lnTo>
                  <a:lnTo>
                    <a:pt x="5987" y="16028"/>
                  </a:lnTo>
                  <a:lnTo>
                    <a:pt x="6768" y="16326"/>
                  </a:lnTo>
                  <a:lnTo>
                    <a:pt x="7586" y="16512"/>
                  </a:lnTo>
                  <a:lnTo>
                    <a:pt x="8404" y="16623"/>
                  </a:lnTo>
                  <a:lnTo>
                    <a:pt x="9260" y="16660"/>
                  </a:lnTo>
                  <a:lnTo>
                    <a:pt x="10115" y="16623"/>
                  </a:lnTo>
                  <a:lnTo>
                    <a:pt x="10970" y="16512"/>
                  </a:lnTo>
                  <a:lnTo>
                    <a:pt x="11863" y="16326"/>
                  </a:lnTo>
                  <a:lnTo>
                    <a:pt x="12718" y="16065"/>
                  </a:lnTo>
                  <a:lnTo>
                    <a:pt x="13276" y="15842"/>
                  </a:lnTo>
                  <a:lnTo>
                    <a:pt x="13574" y="15731"/>
                  </a:lnTo>
                  <a:lnTo>
                    <a:pt x="13834" y="15693"/>
                  </a:lnTo>
                  <a:lnTo>
                    <a:pt x="14131" y="15656"/>
                  </a:lnTo>
                  <a:lnTo>
                    <a:pt x="14392" y="15731"/>
                  </a:lnTo>
                  <a:lnTo>
                    <a:pt x="14540" y="15805"/>
                  </a:lnTo>
                  <a:lnTo>
                    <a:pt x="14689" y="15917"/>
                  </a:lnTo>
                  <a:lnTo>
                    <a:pt x="14949" y="16177"/>
                  </a:lnTo>
                  <a:lnTo>
                    <a:pt x="15359" y="16660"/>
                  </a:lnTo>
                  <a:lnTo>
                    <a:pt x="15768" y="17032"/>
                  </a:lnTo>
                  <a:lnTo>
                    <a:pt x="16214" y="17404"/>
                  </a:lnTo>
                  <a:lnTo>
                    <a:pt x="16660" y="17664"/>
                  </a:lnTo>
                  <a:lnTo>
                    <a:pt x="17106" y="17925"/>
                  </a:lnTo>
                  <a:lnTo>
                    <a:pt x="17590" y="18148"/>
                  </a:lnTo>
                  <a:lnTo>
                    <a:pt x="18073" y="18297"/>
                  </a:lnTo>
                  <a:lnTo>
                    <a:pt x="18557" y="18408"/>
                  </a:lnTo>
                  <a:lnTo>
                    <a:pt x="19040" y="18483"/>
                  </a:lnTo>
                  <a:lnTo>
                    <a:pt x="19561" y="18520"/>
                  </a:lnTo>
                  <a:lnTo>
                    <a:pt x="20081" y="18520"/>
                  </a:lnTo>
                  <a:lnTo>
                    <a:pt x="20602" y="18483"/>
                  </a:lnTo>
                  <a:lnTo>
                    <a:pt x="21123" y="18408"/>
                  </a:lnTo>
                  <a:lnTo>
                    <a:pt x="21680" y="18297"/>
                  </a:lnTo>
                  <a:lnTo>
                    <a:pt x="22201" y="18148"/>
                  </a:lnTo>
                  <a:lnTo>
                    <a:pt x="22759" y="17999"/>
                  </a:lnTo>
                  <a:lnTo>
                    <a:pt x="22982" y="17888"/>
                  </a:lnTo>
                  <a:lnTo>
                    <a:pt x="23168" y="17776"/>
                  </a:lnTo>
                  <a:lnTo>
                    <a:pt x="23540" y="17516"/>
                  </a:lnTo>
                  <a:lnTo>
                    <a:pt x="23912" y="17218"/>
                  </a:lnTo>
                  <a:lnTo>
                    <a:pt x="24321" y="16921"/>
                  </a:lnTo>
                  <a:lnTo>
                    <a:pt x="23689" y="16214"/>
                  </a:lnTo>
                  <a:lnTo>
                    <a:pt x="23094" y="15508"/>
                  </a:lnTo>
                  <a:lnTo>
                    <a:pt x="22833" y="15247"/>
                  </a:lnTo>
                  <a:lnTo>
                    <a:pt x="22536" y="14987"/>
                  </a:lnTo>
                  <a:lnTo>
                    <a:pt x="21941" y="14503"/>
                  </a:lnTo>
                  <a:lnTo>
                    <a:pt x="21680" y="14243"/>
                  </a:lnTo>
                  <a:lnTo>
                    <a:pt x="21457" y="13983"/>
                  </a:lnTo>
                  <a:lnTo>
                    <a:pt x="21309" y="13723"/>
                  </a:lnTo>
                  <a:lnTo>
                    <a:pt x="21197" y="13462"/>
                  </a:lnTo>
                  <a:lnTo>
                    <a:pt x="21123" y="12942"/>
                  </a:lnTo>
                  <a:lnTo>
                    <a:pt x="21085" y="12384"/>
                  </a:lnTo>
                  <a:lnTo>
                    <a:pt x="21085" y="11863"/>
                  </a:lnTo>
                  <a:lnTo>
                    <a:pt x="21085" y="11305"/>
                  </a:lnTo>
                  <a:lnTo>
                    <a:pt x="21160" y="10748"/>
                  </a:lnTo>
                  <a:lnTo>
                    <a:pt x="21234" y="10227"/>
                  </a:lnTo>
                  <a:lnTo>
                    <a:pt x="21309" y="9669"/>
                  </a:lnTo>
                  <a:lnTo>
                    <a:pt x="21457" y="9148"/>
                  </a:lnTo>
                  <a:lnTo>
                    <a:pt x="21569" y="8628"/>
                  </a:lnTo>
                  <a:lnTo>
                    <a:pt x="21643" y="8144"/>
                  </a:lnTo>
                  <a:lnTo>
                    <a:pt x="21680" y="7661"/>
                  </a:lnTo>
                  <a:lnTo>
                    <a:pt x="21718" y="7178"/>
                  </a:lnTo>
                  <a:lnTo>
                    <a:pt x="21680" y="6731"/>
                  </a:lnTo>
                  <a:lnTo>
                    <a:pt x="21643" y="6285"/>
                  </a:lnTo>
                  <a:lnTo>
                    <a:pt x="21532" y="5839"/>
                  </a:lnTo>
                  <a:lnTo>
                    <a:pt x="21420" y="5430"/>
                  </a:lnTo>
                  <a:lnTo>
                    <a:pt x="21271" y="5021"/>
                  </a:lnTo>
                  <a:lnTo>
                    <a:pt x="21085" y="4612"/>
                  </a:lnTo>
                  <a:lnTo>
                    <a:pt x="20862" y="4203"/>
                  </a:lnTo>
                  <a:lnTo>
                    <a:pt x="20639" y="3831"/>
                  </a:lnTo>
                  <a:lnTo>
                    <a:pt x="20342" y="3459"/>
                  </a:lnTo>
                  <a:lnTo>
                    <a:pt x="20044" y="3124"/>
                  </a:lnTo>
                  <a:lnTo>
                    <a:pt x="19709" y="2752"/>
                  </a:lnTo>
                  <a:lnTo>
                    <a:pt x="19375" y="2418"/>
                  </a:lnTo>
                  <a:lnTo>
                    <a:pt x="18966" y="2083"/>
                  </a:lnTo>
                  <a:lnTo>
                    <a:pt x="18557" y="1785"/>
                  </a:lnTo>
                  <a:lnTo>
                    <a:pt x="18185" y="1525"/>
                  </a:lnTo>
                  <a:lnTo>
                    <a:pt x="17739" y="1265"/>
                  </a:lnTo>
                  <a:lnTo>
                    <a:pt x="17329" y="1042"/>
                  </a:lnTo>
                  <a:lnTo>
                    <a:pt x="16883" y="856"/>
                  </a:lnTo>
                  <a:lnTo>
                    <a:pt x="16437" y="670"/>
                  </a:lnTo>
                  <a:lnTo>
                    <a:pt x="15991" y="521"/>
                  </a:lnTo>
                  <a:lnTo>
                    <a:pt x="15544" y="372"/>
                  </a:lnTo>
                  <a:lnTo>
                    <a:pt x="15061" y="261"/>
                  </a:lnTo>
                  <a:lnTo>
                    <a:pt x="14094" y="112"/>
                  </a:lnTo>
                  <a:lnTo>
                    <a:pt x="13127" y="38"/>
                  </a:lnTo>
                  <a:lnTo>
                    <a:pt x="12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2"/>
            <p:cNvSpPr/>
            <p:nvPr/>
          </p:nvSpPr>
          <p:spPr>
            <a:xfrm>
              <a:off x="7676856" y="1172671"/>
              <a:ext cx="264772" cy="249667"/>
            </a:xfrm>
            <a:custGeom>
              <a:rect b="b" l="l" r="r" t="t"/>
              <a:pathLst>
                <a:path extrusionOk="0" h="18446" w="19562">
                  <a:moveTo>
                    <a:pt x="9372" y="2716"/>
                  </a:moveTo>
                  <a:lnTo>
                    <a:pt x="9781" y="2753"/>
                  </a:lnTo>
                  <a:lnTo>
                    <a:pt x="10227" y="2790"/>
                  </a:lnTo>
                  <a:lnTo>
                    <a:pt x="10673" y="2864"/>
                  </a:lnTo>
                  <a:lnTo>
                    <a:pt x="11119" y="2939"/>
                  </a:lnTo>
                  <a:lnTo>
                    <a:pt x="11566" y="3087"/>
                  </a:lnTo>
                  <a:lnTo>
                    <a:pt x="12012" y="3236"/>
                  </a:lnTo>
                  <a:lnTo>
                    <a:pt x="13760" y="3943"/>
                  </a:lnTo>
                  <a:lnTo>
                    <a:pt x="14169" y="4091"/>
                  </a:lnTo>
                  <a:lnTo>
                    <a:pt x="14541" y="4277"/>
                  </a:lnTo>
                  <a:lnTo>
                    <a:pt x="14875" y="4463"/>
                  </a:lnTo>
                  <a:lnTo>
                    <a:pt x="15210" y="4686"/>
                  </a:lnTo>
                  <a:lnTo>
                    <a:pt x="15508" y="4910"/>
                  </a:lnTo>
                  <a:lnTo>
                    <a:pt x="15768" y="5133"/>
                  </a:lnTo>
                  <a:lnTo>
                    <a:pt x="15991" y="5393"/>
                  </a:lnTo>
                  <a:lnTo>
                    <a:pt x="16214" y="5691"/>
                  </a:lnTo>
                  <a:lnTo>
                    <a:pt x="16400" y="5951"/>
                  </a:lnTo>
                  <a:lnTo>
                    <a:pt x="16549" y="6286"/>
                  </a:lnTo>
                  <a:lnTo>
                    <a:pt x="16660" y="6620"/>
                  </a:lnTo>
                  <a:lnTo>
                    <a:pt x="16772" y="6955"/>
                  </a:lnTo>
                  <a:lnTo>
                    <a:pt x="16884" y="7327"/>
                  </a:lnTo>
                  <a:lnTo>
                    <a:pt x="16921" y="7736"/>
                  </a:lnTo>
                  <a:lnTo>
                    <a:pt x="16958" y="8145"/>
                  </a:lnTo>
                  <a:lnTo>
                    <a:pt x="16995" y="8591"/>
                  </a:lnTo>
                  <a:lnTo>
                    <a:pt x="16921" y="9335"/>
                  </a:lnTo>
                  <a:lnTo>
                    <a:pt x="16809" y="10079"/>
                  </a:lnTo>
                  <a:lnTo>
                    <a:pt x="16623" y="10748"/>
                  </a:lnTo>
                  <a:lnTo>
                    <a:pt x="16400" y="11417"/>
                  </a:lnTo>
                  <a:lnTo>
                    <a:pt x="16065" y="12012"/>
                  </a:lnTo>
                  <a:lnTo>
                    <a:pt x="15694" y="12533"/>
                  </a:lnTo>
                  <a:lnTo>
                    <a:pt x="15247" y="13017"/>
                  </a:lnTo>
                  <a:lnTo>
                    <a:pt x="14764" y="13463"/>
                  </a:lnTo>
                  <a:lnTo>
                    <a:pt x="14243" y="13835"/>
                  </a:lnTo>
                  <a:lnTo>
                    <a:pt x="13648" y="14132"/>
                  </a:lnTo>
                  <a:lnTo>
                    <a:pt x="13053" y="14355"/>
                  </a:lnTo>
                  <a:lnTo>
                    <a:pt x="12384" y="14541"/>
                  </a:lnTo>
                  <a:lnTo>
                    <a:pt x="11714" y="14616"/>
                  </a:lnTo>
                  <a:lnTo>
                    <a:pt x="11008" y="14616"/>
                  </a:lnTo>
                  <a:lnTo>
                    <a:pt x="10264" y="14578"/>
                  </a:lnTo>
                  <a:lnTo>
                    <a:pt x="9520" y="14392"/>
                  </a:lnTo>
                  <a:lnTo>
                    <a:pt x="9000" y="14281"/>
                  </a:lnTo>
                  <a:lnTo>
                    <a:pt x="8479" y="14095"/>
                  </a:lnTo>
                  <a:lnTo>
                    <a:pt x="7958" y="13909"/>
                  </a:lnTo>
                  <a:lnTo>
                    <a:pt x="7475" y="13686"/>
                  </a:lnTo>
                  <a:lnTo>
                    <a:pt x="6768" y="13314"/>
                  </a:lnTo>
                  <a:lnTo>
                    <a:pt x="6099" y="12868"/>
                  </a:lnTo>
                  <a:lnTo>
                    <a:pt x="5467" y="12422"/>
                  </a:lnTo>
                  <a:lnTo>
                    <a:pt x="5207" y="12161"/>
                  </a:lnTo>
                  <a:lnTo>
                    <a:pt x="4946" y="11901"/>
                  </a:lnTo>
                  <a:lnTo>
                    <a:pt x="4723" y="11603"/>
                  </a:lnTo>
                  <a:lnTo>
                    <a:pt x="4500" y="11306"/>
                  </a:lnTo>
                  <a:lnTo>
                    <a:pt x="4314" y="10971"/>
                  </a:lnTo>
                  <a:lnTo>
                    <a:pt x="4128" y="10637"/>
                  </a:lnTo>
                  <a:lnTo>
                    <a:pt x="4017" y="10265"/>
                  </a:lnTo>
                  <a:lnTo>
                    <a:pt x="3905" y="9856"/>
                  </a:lnTo>
                  <a:lnTo>
                    <a:pt x="3831" y="9447"/>
                  </a:lnTo>
                  <a:lnTo>
                    <a:pt x="3793" y="9037"/>
                  </a:lnTo>
                  <a:lnTo>
                    <a:pt x="3793" y="8591"/>
                  </a:lnTo>
                  <a:lnTo>
                    <a:pt x="3831" y="8145"/>
                  </a:lnTo>
                  <a:lnTo>
                    <a:pt x="3868" y="7699"/>
                  </a:lnTo>
                  <a:lnTo>
                    <a:pt x="3942" y="7252"/>
                  </a:lnTo>
                  <a:lnTo>
                    <a:pt x="4054" y="6843"/>
                  </a:lnTo>
                  <a:lnTo>
                    <a:pt x="4165" y="6434"/>
                  </a:lnTo>
                  <a:lnTo>
                    <a:pt x="4351" y="6062"/>
                  </a:lnTo>
                  <a:lnTo>
                    <a:pt x="4537" y="5691"/>
                  </a:lnTo>
                  <a:lnTo>
                    <a:pt x="4723" y="5319"/>
                  </a:lnTo>
                  <a:lnTo>
                    <a:pt x="4946" y="4984"/>
                  </a:lnTo>
                  <a:lnTo>
                    <a:pt x="5207" y="4649"/>
                  </a:lnTo>
                  <a:lnTo>
                    <a:pt x="5504" y="4352"/>
                  </a:lnTo>
                  <a:lnTo>
                    <a:pt x="5802" y="4054"/>
                  </a:lnTo>
                  <a:lnTo>
                    <a:pt x="6136" y="3757"/>
                  </a:lnTo>
                  <a:lnTo>
                    <a:pt x="6508" y="3496"/>
                  </a:lnTo>
                  <a:lnTo>
                    <a:pt x="6880" y="3236"/>
                  </a:lnTo>
                  <a:lnTo>
                    <a:pt x="7215" y="3050"/>
                  </a:lnTo>
                  <a:lnTo>
                    <a:pt x="7624" y="2939"/>
                  </a:lnTo>
                  <a:lnTo>
                    <a:pt x="8033" y="2827"/>
                  </a:lnTo>
                  <a:lnTo>
                    <a:pt x="8479" y="2753"/>
                  </a:lnTo>
                  <a:lnTo>
                    <a:pt x="8925" y="2716"/>
                  </a:lnTo>
                  <a:close/>
                  <a:moveTo>
                    <a:pt x="8368" y="1"/>
                  </a:moveTo>
                  <a:lnTo>
                    <a:pt x="7103" y="112"/>
                  </a:lnTo>
                  <a:lnTo>
                    <a:pt x="6471" y="187"/>
                  </a:lnTo>
                  <a:lnTo>
                    <a:pt x="5876" y="373"/>
                  </a:lnTo>
                  <a:lnTo>
                    <a:pt x="5281" y="670"/>
                  </a:lnTo>
                  <a:lnTo>
                    <a:pt x="4686" y="1005"/>
                  </a:lnTo>
                  <a:lnTo>
                    <a:pt x="4091" y="1377"/>
                  </a:lnTo>
                  <a:lnTo>
                    <a:pt x="3533" y="1823"/>
                  </a:lnTo>
                  <a:lnTo>
                    <a:pt x="3013" y="2344"/>
                  </a:lnTo>
                  <a:lnTo>
                    <a:pt x="2492" y="2864"/>
                  </a:lnTo>
                  <a:lnTo>
                    <a:pt x="2046" y="3459"/>
                  </a:lnTo>
                  <a:lnTo>
                    <a:pt x="1599" y="4054"/>
                  </a:lnTo>
                  <a:lnTo>
                    <a:pt x="1228" y="4686"/>
                  </a:lnTo>
                  <a:lnTo>
                    <a:pt x="893" y="5319"/>
                  </a:lnTo>
                  <a:lnTo>
                    <a:pt x="595" y="5988"/>
                  </a:lnTo>
                  <a:lnTo>
                    <a:pt x="372" y="6620"/>
                  </a:lnTo>
                  <a:lnTo>
                    <a:pt x="186" y="7252"/>
                  </a:lnTo>
                  <a:lnTo>
                    <a:pt x="75" y="7885"/>
                  </a:lnTo>
                  <a:lnTo>
                    <a:pt x="38" y="8480"/>
                  </a:lnTo>
                  <a:lnTo>
                    <a:pt x="0" y="9037"/>
                  </a:lnTo>
                  <a:lnTo>
                    <a:pt x="38" y="9595"/>
                  </a:lnTo>
                  <a:lnTo>
                    <a:pt x="112" y="10153"/>
                  </a:lnTo>
                  <a:lnTo>
                    <a:pt x="223" y="10674"/>
                  </a:lnTo>
                  <a:lnTo>
                    <a:pt x="372" y="11232"/>
                  </a:lnTo>
                  <a:lnTo>
                    <a:pt x="558" y="11752"/>
                  </a:lnTo>
                  <a:lnTo>
                    <a:pt x="781" y="12273"/>
                  </a:lnTo>
                  <a:lnTo>
                    <a:pt x="1042" y="12756"/>
                  </a:lnTo>
                  <a:lnTo>
                    <a:pt x="1302" y="13240"/>
                  </a:lnTo>
                  <a:lnTo>
                    <a:pt x="1599" y="13723"/>
                  </a:lnTo>
                  <a:lnTo>
                    <a:pt x="1971" y="14169"/>
                  </a:lnTo>
                  <a:lnTo>
                    <a:pt x="2306" y="14616"/>
                  </a:lnTo>
                  <a:lnTo>
                    <a:pt x="2715" y="15062"/>
                  </a:lnTo>
                  <a:lnTo>
                    <a:pt x="3124" y="15471"/>
                  </a:lnTo>
                  <a:lnTo>
                    <a:pt x="3570" y="15843"/>
                  </a:lnTo>
                  <a:lnTo>
                    <a:pt x="4017" y="16215"/>
                  </a:lnTo>
                  <a:lnTo>
                    <a:pt x="4500" y="16549"/>
                  </a:lnTo>
                  <a:lnTo>
                    <a:pt x="4983" y="16847"/>
                  </a:lnTo>
                  <a:lnTo>
                    <a:pt x="5504" y="17144"/>
                  </a:lnTo>
                  <a:lnTo>
                    <a:pt x="6025" y="17405"/>
                  </a:lnTo>
                  <a:lnTo>
                    <a:pt x="6583" y="17628"/>
                  </a:lnTo>
                  <a:lnTo>
                    <a:pt x="7103" y="17851"/>
                  </a:lnTo>
                  <a:lnTo>
                    <a:pt x="7698" y="18037"/>
                  </a:lnTo>
                  <a:lnTo>
                    <a:pt x="8256" y="18186"/>
                  </a:lnTo>
                  <a:lnTo>
                    <a:pt x="8851" y="18297"/>
                  </a:lnTo>
                  <a:lnTo>
                    <a:pt x="9446" y="18372"/>
                  </a:lnTo>
                  <a:lnTo>
                    <a:pt x="10041" y="18409"/>
                  </a:lnTo>
                  <a:lnTo>
                    <a:pt x="10636" y="18446"/>
                  </a:lnTo>
                  <a:lnTo>
                    <a:pt x="11231" y="18409"/>
                  </a:lnTo>
                  <a:lnTo>
                    <a:pt x="11826" y="18334"/>
                  </a:lnTo>
                  <a:lnTo>
                    <a:pt x="12458" y="18223"/>
                  </a:lnTo>
                  <a:lnTo>
                    <a:pt x="13239" y="18037"/>
                  </a:lnTo>
                  <a:lnTo>
                    <a:pt x="13983" y="17777"/>
                  </a:lnTo>
                  <a:lnTo>
                    <a:pt x="14727" y="17442"/>
                  </a:lnTo>
                  <a:lnTo>
                    <a:pt x="15396" y="17070"/>
                  </a:lnTo>
                  <a:lnTo>
                    <a:pt x="15991" y="16624"/>
                  </a:lnTo>
                  <a:lnTo>
                    <a:pt x="16586" y="16103"/>
                  </a:lnTo>
                  <a:lnTo>
                    <a:pt x="17107" y="15545"/>
                  </a:lnTo>
                  <a:lnTo>
                    <a:pt x="17590" y="14950"/>
                  </a:lnTo>
                  <a:lnTo>
                    <a:pt x="18036" y="14281"/>
                  </a:lnTo>
                  <a:lnTo>
                    <a:pt x="18408" y="13574"/>
                  </a:lnTo>
                  <a:lnTo>
                    <a:pt x="18743" y="12793"/>
                  </a:lnTo>
                  <a:lnTo>
                    <a:pt x="19040" y="12012"/>
                  </a:lnTo>
                  <a:lnTo>
                    <a:pt x="19226" y="11157"/>
                  </a:lnTo>
                  <a:lnTo>
                    <a:pt x="19412" y="10265"/>
                  </a:lnTo>
                  <a:lnTo>
                    <a:pt x="19487" y="9335"/>
                  </a:lnTo>
                  <a:lnTo>
                    <a:pt x="19524" y="8368"/>
                  </a:lnTo>
                  <a:lnTo>
                    <a:pt x="19561" y="7922"/>
                  </a:lnTo>
                  <a:lnTo>
                    <a:pt x="19561" y="7513"/>
                  </a:lnTo>
                  <a:lnTo>
                    <a:pt x="19524" y="7104"/>
                  </a:lnTo>
                  <a:lnTo>
                    <a:pt x="19449" y="6695"/>
                  </a:lnTo>
                  <a:lnTo>
                    <a:pt x="19375" y="6286"/>
                  </a:lnTo>
                  <a:lnTo>
                    <a:pt x="19264" y="5914"/>
                  </a:lnTo>
                  <a:lnTo>
                    <a:pt x="19115" y="5542"/>
                  </a:lnTo>
                  <a:lnTo>
                    <a:pt x="18966" y="5170"/>
                  </a:lnTo>
                  <a:lnTo>
                    <a:pt x="18780" y="4835"/>
                  </a:lnTo>
                  <a:lnTo>
                    <a:pt x="18594" y="4463"/>
                  </a:lnTo>
                  <a:lnTo>
                    <a:pt x="18371" y="4129"/>
                  </a:lnTo>
                  <a:lnTo>
                    <a:pt x="18111" y="3794"/>
                  </a:lnTo>
                  <a:lnTo>
                    <a:pt x="17553" y="3162"/>
                  </a:lnTo>
                  <a:lnTo>
                    <a:pt x="16921" y="2604"/>
                  </a:lnTo>
                  <a:lnTo>
                    <a:pt x="16363" y="2158"/>
                  </a:lnTo>
                  <a:lnTo>
                    <a:pt x="15805" y="1786"/>
                  </a:lnTo>
                  <a:lnTo>
                    <a:pt x="15247" y="1451"/>
                  </a:lnTo>
                  <a:lnTo>
                    <a:pt x="14652" y="1154"/>
                  </a:lnTo>
                  <a:lnTo>
                    <a:pt x="14057" y="893"/>
                  </a:lnTo>
                  <a:lnTo>
                    <a:pt x="13462" y="670"/>
                  </a:lnTo>
                  <a:lnTo>
                    <a:pt x="12867" y="447"/>
                  </a:lnTo>
                  <a:lnTo>
                    <a:pt x="12235" y="298"/>
                  </a:lnTo>
                  <a:lnTo>
                    <a:pt x="11603" y="187"/>
                  </a:lnTo>
                  <a:lnTo>
                    <a:pt x="10971" y="112"/>
                  </a:lnTo>
                  <a:lnTo>
                    <a:pt x="10338" y="38"/>
                  </a:lnTo>
                  <a:lnTo>
                    <a:pt x="96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
            <p:cNvSpPr/>
            <p:nvPr/>
          </p:nvSpPr>
          <p:spPr>
            <a:xfrm>
              <a:off x="7695479" y="1497300"/>
              <a:ext cx="295970" cy="149007"/>
            </a:xfrm>
            <a:custGeom>
              <a:rect b="b" l="l" r="r" t="t"/>
              <a:pathLst>
                <a:path extrusionOk="0" h="11009" w="21867">
                  <a:moveTo>
                    <a:pt x="10673" y="1"/>
                  </a:moveTo>
                  <a:lnTo>
                    <a:pt x="10078" y="38"/>
                  </a:lnTo>
                  <a:lnTo>
                    <a:pt x="9520" y="75"/>
                  </a:lnTo>
                  <a:lnTo>
                    <a:pt x="8925" y="112"/>
                  </a:lnTo>
                  <a:lnTo>
                    <a:pt x="7735" y="298"/>
                  </a:lnTo>
                  <a:lnTo>
                    <a:pt x="6657" y="559"/>
                  </a:lnTo>
                  <a:lnTo>
                    <a:pt x="5690" y="856"/>
                  </a:lnTo>
                  <a:lnTo>
                    <a:pt x="4797" y="1191"/>
                  </a:lnTo>
                  <a:lnTo>
                    <a:pt x="4426" y="1377"/>
                  </a:lnTo>
                  <a:lnTo>
                    <a:pt x="4017" y="1563"/>
                  </a:lnTo>
                  <a:lnTo>
                    <a:pt x="3682" y="1786"/>
                  </a:lnTo>
                  <a:lnTo>
                    <a:pt x="3347" y="2046"/>
                  </a:lnTo>
                  <a:lnTo>
                    <a:pt x="3012" y="2306"/>
                  </a:lnTo>
                  <a:lnTo>
                    <a:pt x="2715" y="2567"/>
                  </a:lnTo>
                  <a:lnTo>
                    <a:pt x="2417" y="2864"/>
                  </a:lnTo>
                  <a:lnTo>
                    <a:pt x="2157" y="3162"/>
                  </a:lnTo>
                  <a:lnTo>
                    <a:pt x="1934" y="3497"/>
                  </a:lnTo>
                  <a:lnTo>
                    <a:pt x="1711" y="3831"/>
                  </a:lnTo>
                  <a:lnTo>
                    <a:pt x="1488" y="4203"/>
                  </a:lnTo>
                  <a:lnTo>
                    <a:pt x="1302" y="4575"/>
                  </a:lnTo>
                  <a:lnTo>
                    <a:pt x="967" y="5430"/>
                  </a:lnTo>
                  <a:lnTo>
                    <a:pt x="670" y="6323"/>
                  </a:lnTo>
                  <a:lnTo>
                    <a:pt x="447" y="7364"/>
                  </a:lnTo>
                  <a:lnTo>
                    <a:pt x="261" y="8480"/>
                  </a:lnTo>
                  <a:lnTo>
                    <a:pt x="112" y="9670"/>
                  </a:lnTo>
                  <a:lnTo>
                    <a:pt x="0" y="11008"/>
                  </a:lnTo>
                  <a:lnTo>
                    <a:pt x="21867" y="10004"/>
                  </a:lnTo>
                  <a:lnTo>
                    <a:pt x="21086" y="8554"/>
                  </a:lnTo>
                  <a:lnTo>
                    <a:pt x="20305" y="7104"/>
                  </a:lnTo>
                  <a:lnTo>
                    <a:pt x="19487" y="5691"/>
                  </a:lnTo>
                  <a:lnTo>
                    <a:pt x="19078" y="5021"/>
                  </a:lnTo>
                  <a:lnTo>
                    <a:pt x="18631" y="4389"/>
                  </a:lnTo>
                  <a:lnTo>
                    <a:pt x="17627" y="3050"/>
                  </a:lnTo>
                  <a:lnTo>
                    <a:pt x="17107" y="2381"/>
                  </a:lnTo>
                  <a:lnTo>
                    <a:pt x="16549" y="1786"/>
                  </a:lnTo>
                  <a:lnTo>
                    <a:pt x="16214" y="1526"/>
                  </a:lnTo>
                  <a:lnTo>
                    <a:pt x="15917" y="1265"/>
                  </a:lnTo>
                  <a:lnTo>
                    <a:pt x="15582" y="1005"/>
                  </a:lnTo>
                  <a:lnTo>
                    <a:pt x="15210" y="782"/>
                  </a:lnTo>
                  <a:lnTo>
                    <a:pt x="14838" y="596"/>
                  </a:lnTo>
                  <a:lnTo>
                    <a:pt x="14429" y="447"/>
                  </a:lnTo>
                  <a:lnTo>
                    <a:pt x="14020" y="336"/>
                  </a:lnTo>
                  <a:lnTo>
                    <a:pt x="13574" y="261"/>
                  </a:lnTo>
                  <a:lnTo>
                    <a:pt x="12421" y="112"/>
                  </a:lnTo>
                  <a:lnTo>
                    <a:pt x="11268" y="38"/>
                  </a:lnTo>
                  <a:lnTo>
                    <a:pt x="106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p:nvPr/>
          </p:nvSpPr>
          <p:spPr>
            <a:xfrm>
              <a:off x="7316998" y="1064967"/>
              <a:ext cx="238595" cy="183738"/>
            </a:xfrm>
            <a:custGeom>
              <a:rect b="b" l="l" r="r" t="t"/>
              <a:pathLst>
                <a:path extrusionOk="0" h="13575" w="17628">
                  <a:moveTo>
                    <a:pt x="11156" y="3310"/>
                  </a:moveTo>
                  <a:lnTo>
                    <a:pt x="11751" y="3385"/>
                  </a:lnTo>
                  <a:lnTo>
                    <a:pt x="12384" y="3459"/>
                  </a:lnTo>
                  <a:lnTo>
                    <a:pt x="13016" y="3534"/>
                  </a:lnTo>
                  <a:lnTo>
                    <a:pt x="12681" y="3794"/>
                  </a:lnTo>
                  <a:lnTo>
                    <a:pt x="12235" y="4017"/>
                  </a:lnTo>
                  <a:lnTo>
                    <a:pt x="11714" y="4240"/>
                  </a:lnTo>
                  <a:lnTo>
                    <a:pt x="11119" y="4389"/>
                  </a:lnTo>
                  <a:lnTo>
                    <a:pt x="10487" y="4538"/>
                  </a:lnTo>
                  <a:lnTo>
                    <a:pt x="9781" y="4649"/>
                  </a:lnTo>
                  <a:lnTo>
                    <a:pt x="9074" y="4761"/>
                  </a:lnTo>
                  <a:lnTo>
                    <a:pt x="8293" y="4798"/>
                  </a:lnTo>
                  <a:lnTo>
                    <a:pt x="7549" y="4835"/>
                  </a:lnTo>
                  <a:lnTo>
                    <a:pt x="6805" y="4835"/>
                  </a:lnTo>
                  <a:lnTo>
                    <a:pt x="6062" y="4798"/>
                  </a:lnTo>
                  <a:lnTo>
                    <a:pt x="5392" y="4686"/>
                  </a:lnTo>
                  <a:lnTo>
                    <a:pt x="4723" y="4575"/>
                  </a:lnTo>
                  <a:lnTo>
                    <a:pt x="4128" y="4426"/>
                  </a:lnTo>
                  <a:lnTo>
                    <a:pt x="3607" y="4240"/>
                  </a:lnTo>
                  <a:lnTo>
                    <a:pt x="3161" y="4017"/>
                  </a:lnTo>
                  <a:lnTo>
                    <a:pt x="5690" y="3682"/>
                  </a:lnTo>
                  <a:lnTo>
                    <a:pt x="6917" y="3534"/>
                  </a:lnTo>
                  <a:lnTo>
                    <a:pt x="8107" y="3385"/>
                  </a:lnTo>
                  <a:lnTo>
                    <a:pt x="9334" y="3310"/>
                  </a:lnTo>
                  <a:close/>
                  <a:moveTo>
                    <a:pt x="10301" y="6546"/>
                  </a:moveTo>
                  <a:lnTo>
                    <a:pt x="10859" y="6583"/>
                  </a:lnTo>
                  <a:lnTo>
                    <a:pt x="11380" y="6620"/>
                  </a:lnTo>
                  <a:lnTo>
                    <a:pt x="11826" y="6657"/>
                  </a:lnTo>
                  <a:lnTo>
                    <a:pt x="12198" y="6769"/>
                  </a:lnTo>
                  <a:lnTo>
                    <a:pt x="12458" y="6918"/>
                  </a:lnTo>
                  <a:lnTo>
                    <a:pt x="12570" y="7438"/>
                  </a:lnTo>
                  <a:lnTo>
                    <a:pt x="10227" y="7959"/>
                  </a:lnTo>
                  <a:lnTo>
                    <a:pt x="7847" y="8442"/>
                  </a:lnTo>
                  <a:lnTo>
                    <a:pt x="7215" y="8554"/>
                  </a:lnTo>
                  <a:lnTo>
                    <a:pt x="6545" y="8628"/>
                  </a:lnTo>
                  <a:lnTo>
                    <a:pt x="5244" y="8740"/>
                  </a:lnTo>
                  <a:lnTo>
                    <a:pt x="5020" y="8703"/>
                  </a:lnTo>
                  <a:lnTo>
                    <a:pt x="4797" y="8665"/>
                  </a:lnTo>
                  <a:lnTo>
                    <a:pt x="4611" y="8591"/>
                  </a:lnTo>
                  <a:lnTo>
                    <a:pt x="4425" y="8479"/>
                  </a:lnTo>
                  <a:lnTo>
                    <a:pt x="4388" y="8405"/>
                  </a:lnTo>
                  <a:lnTo>
                    <a:pt x="4388" y="8331"/>
                  </a:lnTo>
                  <a:lnTo>
                    <a:pt x="4388" y="8145"/>
                  </a:lnTo>
                  <a:lnTo>
                    <a:pt x="4463" y="7959"/>
                  </a:lnTo>
                  <a:lnTo>
                    <a:pt x="4537" y="7773"/>
                  </a:lnTo>
                  <a:lnTo>
                    <a:pt x="4723" y="7587"/>
                  </a:lnTo>
                  <a:lnTo>
                    <a:pt x="5058" y="7438"/>
                  </a:lnTo>
                  <a:lnTo>
                    <a:pt x="5430" y="7252"/>
                  </a:lnTo>
                  <a:lnTo>
                    <a:pt x="5913" y="7104"/>
                  </a:lnTo>
                  <a:lnTo>
                    <a:pt x="6471" y="6992"/>
                  </a:lnTo>
                  <a:lnTo>
                    <a:pt x="7066" y="6843"/>
                  </a:lnTo>
                  <a:lnTo>
                    <a:pt x="8367" y="6657"/>
                  </a:lnTo>
                  <a:lnTo>
                    <a:pt x="9669" y="6583"/>
                  </a:lnTo>
                  <a:lnTo>
                    <a:pt x="10301" y="6546"/>
                  </a:lnTo>
                  <a:close/>
                  <a:moveTo>
                    <a:pt x="8293" y="1"/>
                  </a:moveTo>
                  <a:lnTo>
                    <a:pt x="7549" y="75"/>
                  </a:lnTo>
                  <a:lnTo>
                    <a:pt x="6843" y="149"/>
                  </a:lnTo>
                  <a:lnTo>
                    <a:pt x="6136" y="261"/>
                  </a:lnTo>
                  <a:lnTo>
                    <a:pt x="5430" y="447"/>
                  </a:lnTo>
                  <a:lnTo>
                    <a:pt x="4760" y="633"/>
                  </a:lnTo>
                  <a:lnTo>
                    <a:pt x="4054" y="856"/>
                  </a:lnTo>
                  <a:lnTo>
                    <a:pt x="3384" y="1079"/>
                  </a:lnTo>
                  <a:lnTo>
                    <a:pt x="2678" y="1377"/>
                  </a:lnTo>
                  <a:lnTo>
                    <a:pt x="2008" y="1674"/>
                  </a:lnTo>
                  <a:lnTo>
                    <a:pt x="1339" y="2009"/>
                  </a:lnTo>
                  <a:lnTo>
                    <a:pt x="967" y="2232"/>
                  </a:lnTo>
                  <a:lnTo>
                    <a:pt x="632" y="2455"/>
                  </a:lnTo>
                  <a:lnTo>
                    <a:pt x="409" y="2753"/>
                  </a:lnTo>
                  <a:lnTo>
                    <a:pt x="223" y="3087"/>
                  </a:lnTo>
                  <a:lnTo>
                    <a:pt x="75" y="3459"/>
                  </a:lnTo>
                  <a:lnTo>
                    <a:pt x="0" y="3831"/>
                  </a:lnTo>
                  <a:lnTo>
                    <a:pt x="0" y="4277"/>
                  </a:lnTo>
                  <a:lnTo>
                    <a:pt x="37" y="4724"/>
                  </a:lnTo>
                  <a:lnTo>
                    <a:pt x="75" y="5170"/>
                  </a:lnTo>
                  <a:lnTo>
                    <a:pt x="186" y="5579"/>
                  </a:lnTo>
                  <a:lnTo>
                    <a:pt x="298" y="5988"/>
                  </a:lnTo>
                  <a:lnTo>
                    <a:pt x="409" y="6397"/>
                  </a:lnTo>
                  <a:lnTo>
                    <a:pt x="558" y="6769"/>
                  </a:lnTo>
                  <a:lnTo>
                    <a:pt x="744" y="7141"/>
                  </a:lnTo>
                  <a:lnTo>
                    <a:pt x="930" y="7513"/>
                  </a:lnTo>
                  <a:lnTo>
                    <a:pt x="1153" y="7884"/>
                  </a:lnTo>
                  <a:lnTo>
                    <a:pt x="1636" y="8517"/>
                  </a:lnTo>
                  <a:lnTo>
                    <a:pt x="2157" y="9149"/>
                  </a:lnTo>
                  <a:lnTo>
                    <a:pt x="2789" y="9669"/>
                  </a:lnTo>
                  <a:lnTo>
                    <a:pt x="3421" y="10153"/>
                  </a:lnTo>
                  <a:lnTo>
                    <a:pt x="4128" y="10562"/>
                  </a:lnTo>
                  <a:lnTo>
                    <a:pt x="4872" y="10897"/>
                  </a:lnTo>
                  <a:lnTo>
                    <a:pt x="5244" y="11008"/>
                  </a:lnTo>
                  <a:lnTo>
                    <a:pt x="5653" y="11157"/>
                  </a:lnTo>
                  <a:lnTo>
                    <a:pt x="6025" y="11231"/>
                  </a:lnTo>
                  <a:lnTo>
                    <a:pt x="6434" y="11306"/>
                  </a:lnTo>
                  <a:lnTo>
                    <a:pt x="6843" y="11343"/>
                  </a:lnTo>
                  <a:lnTo>
                    <a:pt x="7252" y="11380"/>
                  </a:lnTo>
                  <a:lnTo>
                    <a:pt x="7661" y="11380"/>
                  </a:lnTo>
                  <a:lnTo>
                    <a:pt x="8107" y="11343"/>
                  </a:lnTo>
                  <a:lnTo>
                    <a:pt x="8516" y="11269"/>
                  </a:lnTo>
                  <a:lnTo>
                    <a:pt x="8925" y="11194"/>
                  </a:lnTo>
                  <a:lnTo>
                    <a:pt x="9334" y="11120"/>
                  </a:lnTo>
                  <a:lnTo>
                    <a:pt x="9781" y="10971"/>
                  </a:lnTo>
                  <a:lnTo>
                    <a:pt x="10561" y="10748"/>
                  </a:lnTo>
                  <a:lnTo>
                    <a:pt x="11305" y="10599"/>
                  </a:lnTo>
                  <a:lnTo>
                    <a:pt x="11640" y="10562"/>
                  </a:lnTo>
                  <a:lnTo>
                    <a:pt x="11975" y="10525"/>
                  </a:lnTo>
                  <a:lnTo>
                    <a:pt x="12309" y="10562"/>
                  </a:lnTo>
                  <a:lnTo>
                    <a:pt x="12644" y="10599"/>
                  </a:lnTo>
                  <a:lnTo>
                    <a:pt x="12941" y="10674"/>
                  </a:lnTo>
                  <a:lnTo>
                    <a:pt x="13276" y="10785"/>
                  </a:lnTo>
                  <a:lnTo>
                    <a:pt x="13574" y="10897"/>
                  </a:lnTo>
                  <a:lnTo>
                    <a:pt x="13871" y="11083"/>
                  </a:lnTo>
                  <a:lnTo>
                    <a:pt x="14169" y="11269"/>
                  </a:lnTo>
                  <a:lnTo>
                    <a:pt x="14466" y="11529"/>
                  </a:lnTo>
                  <a:lnTo>
                    <a:pt x="14726" y="11826"/>
                  </a:lnTo>
                  <a:lnTo>
                    <a:pt x="15024" y="12124"/>
                  </a:lnTo>
                  <a:lnTo>
                    <a:pt x="15247" y="12384"/>
                  </a:lnTo>
                  <a:lnTo>
                    <a:pt x="15507" y="12570"/>
                  </a:lnTo>
                  <a:lnTo>
                    <a:pt x="15768" y="12756"/>
                  </a:lnTo>
                  <a:lnTo>
                    <a:pt x="16065" y="12942"/>
                  </a:lnTo>
                  <a:lnTo>
                    <a:pt x="16697" y="13239"/>
                  </a:lnTo>
                  <a:lnTo>
                    <a:pt x="17330" y="13574"/>
                  </a:lnTo>
                  <a:lnTo>
                    <a:pt x="17627" y="13314"/>
                  </a:lnTo>
                  <a:lnTo>
                    <a:pt x="17367" y="12905"/>
                  </a:lnTo>
                  <a:lnTo>
                    <a:pt x="17181" y="12496"/>
                  </a:lnTo>
                  <a:lnTo>
                    <a:pt x="16995" y="12087"/>
                  </a:lnTo>
                  <a:lnTo>
                    <a:pt x="16809" y="11678"/>
                  </a:lnTo>
                  <a:lnTo>
                    <a:pt x="16697" y="11269"/>
                  </a:lnTo>
                  <a:lnTo>
                    <a:pt x="16586" y="10822"/>
                  </a:lnTo>
                  <a:lnTo>
                    <a:pt x="16437" y="9967"/>
                  </a:lnTo>
                  <a:lnTo>
                    <a:pt x="16363" y="9112"/>
                  </a:lnTo>
                  <a:lnTo>
                    <a:pt x="16363" y="8256"/>
                  </a:lnTo>
                  <a:lnTo>
                    <a:pt x="16400" y="7364"/>
                  </a:lnTo>
                  <a:lnTo>
                    <a:pt x="16474" y="6509"/>
                  </a:lnTo>
                  <a:lnTo>
                    <a:pt x="16511" y="5914"/>
                  </a:lnTo>
                  <a:lnTo>
                    <a:pt x="16549" y="5356"/>
                  </a:lnTo>
                  <a:lnTo>
                    <a:pt x="16511" y="4798"/>
                  </a:lnTo>
                  <a:lnTo>
                    <a:pt x="16474" y="4314"/>
                  </a:lnTo>
                  <a:lnTo>
                    <a:pt x="16363" y="3831"/>
                  </a:lnTo>
                  <a:lnTo>
                    <a:pt x="16251" y="3385"/>
                  </a:lnTo>
                  <a:lnTo>
                    <a:pt x="16102" y="2976"/>
                  </a:lnTo>
                  <a:lnTo>
                    <a:pt x="15879" y="2604"/>
                  </a:lnTo>
                  <a:lnTo>
                    <a:pt x="15619" y="2232"/>
                  </a:lnTo>
                  <a:lnTo>
                    <a:pt x="15359" y="1897"/>
                  </a:lnTo>
                  <a:lnTo>
                    <a:pt x="15024" y="1600"/>
                  </a:lnTo>
                  <a:lnTo>
                    <a:pt x="14652" y="1339"/>
                  </a:lnTo>
                  <a:lnTo>
                    <a:pt x="14206" y="1079"/>
                  </a:lnTo>
                  <a:lnTo>
                    <a:pt x="13722" y="856"/>
                  </a:lnTo>
                  <a:lnTo>
                    <a:pt x="13202" y="670"/>
                  </a:lnTo>
                  <a:lnTo>
                    <a:pt x="12644" y="484"/>
                  </a:lnTo>
                  <a:lnTo>
                    <a:pt x="11900" y="298"/>
                  </a:lnTo>
                  <a:lnTo>
                    <a:pt x="11156" y="149"/>
                  </a:lnTo>
                  <a:lnTo>
                    <a:pt x="10450" y="75"/>
                  </a:lnTo>
                  <a:lnTo>
                    <a:pt x="970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2"/>
            <p:cNvSpPr/>
            <p:nvPr/>
          </p:nvSpPr>
          <p:spPr>
            <a:xfrm>
              <a:off x="7728191" y="1209416"/>
              <a:ext cx="178703" cy="161080"/>
            </a:xfrm>
            <a:custGeom>
              <a:rect b="b" l="l" r="r" t="t"/>
              <a:pathLst>
                <a:path extrusionOk="0" h="11901" w="13203">
                  <a:moveTo>
                    <a:pt x="5132" y="1"/>
                  </a:moveTo>
                  <a:lnTo>
                    <a:pt x="4686" y="38"/>
                  </a:lnTo>
                  <a:lnTo>
                    <a:pt x="4240" y="112"/>
                  </a:lnTo>
                  <a:lnTo>
                    <a:pt x="3831" y="224"/>
                  </a:lnTo>
                  <a:lnTo>
                    <a:pt x="3422" y="335"/>
                  </a:lnTo>
                  <a:lnTo>
                    <a:pt x="3087" y="521"/>
                  </a:lnTo>
                  <a:lnTo>
                    <a:pt x="2715" y="781"/>
                  </a:lnTo>
                  <a:lnTo>
                    <a:pt x="2343" y="1042"/>
                  </a:lnTo>
                  <a:lnTo>
                    <a:pt x="2009" y="1339"/>
                  </a:lnTo>
                  <a:lnTo>
                    <a:pt x="1711" y="1637"/>
                  </a:lnTo>
                  <a:lnTo>
                    <a:pt x="1414" y="1934"/>
                  </a:lnTo>
                  <a:lnTo>
                    <a:pt x="1153" y="2269"/>
                  </a:lnTo>
                  <a:lnTo>
                    <a:pt x="930" y="2604"/>
                  </a:lnTo>
                  <a:lnTo>
                    <a:pt x="744" y="2976"/>
                  </a:lnTo>
                  <a:lnTo>
                    <a:pt x="558" y="3347"/>
                  </a:lnTo>
                  <a:lnTo>
                    <a:pt x="372" y="3719"/>
                  </a:lnTo>
                  <a:lnTo>
                    <a:pt x="261" y="4128"/>
                  </a:lnTo>
                  <a:lnTo>
                    <a:pt x="149" y="4537"/>
                  </a:lnTo>
                  <a:lnTo>
                    <a:pt x="75" y="4984"/>
                  </a:lnTo>
                  <a:lnTo>
                    <a:pt x="38" y="5430"/>
                  </a:lnTo>
                  <a:lnTo>
                    <a:pt x="0" y="5876"/>
                  </a:lnTo>
                  <a:lnTo>
                    <a:pt x="0" y="6322"/>
                  </a:lnTo>
                  <a:lnTo>
                    <a:pt x="38" y="6732"/>
                  </a:lnTo>
                  <a:lnTo>
                    <a:pt x="112" y="7141"/>
                  </a:lnTo>
                  <a:lnTo>
                    <a:pt x="224" y="7550"/>
                  </a:lnTo>
                  <a:lnTo>
                    <a:pt x="335" y="7922"/>
                  </a:lnTo>
                  <a:lnTo>
                    <a:pt x="521" y="8256"/>
                  </a:lnTo>
                  <a:lnTo>
                    <a:pt x="707" y="8591"/>
                  </a:lnTo>
                  <a:lnTo>
                    <a:pt x="930" y="8888"/>
                  </a:lnTo>
                  <a:lnTo>
                    <a:pt x="1153" y="9186"/>
                  </a:lnTo>
                  <a:lnTo>
                    <a:pt x="1414" y="9446"/>
                  </a:lnTo>
                  <a:lnTo>
                    <a:pt x="1674" y="9707"/>
                  </a:lnTo>
                  <a:lnTo>
                    <a:pt x="2306" y="10153"/>
                  </a:lnTo>
                  <a:lnTo>
                    <a:pt x="2975" y="10599"/>
                  </a:lnTo>
                  <a:lnTo>
                    <a:pt x="3682" y="10971"/>
                  </a:lnTo>
                  <a:lnTo>
                    <a:pt x="4165" y="11194"/>
                  </a:lnTo>
                  <a:lnTo>
                    <a:pt x="4686" y="11380"/>
                  </a:lnTo>
                  <a:lnTo>
                    <a:pt x="5207" y="11566"/>
                  </a:lnTo>
                  <a:lnTo>
                    <a:pt x="5727" y="11677"/>
                  </a:lnTo>
                  <a:lnTo>
                    <a:pt x="6471" y="11863"/>
                  </a:lnTo>
                  <a:lnTo>
                    <a:pt x="7215" y="11901"/>
                  </a:lnTo>
                  <a:lnTo>
                    <a:pt x="7921" y="11901"/>
                  </a:lnTo>
                  <a:lnTo>
                    <a:pt x="8591" y="11826"/>
                  </a:lnTo>
                  <a:lnTo>
                    <a:pt x="9260" y="11640"/>
                  </a:lnTo>
                  <a:lnTo>
                    <a:pt x="9855" y="11417"/>
                  </a:lnTo>
                  <a:lnTo>
                    <a:pt x="10450" y="11120"/>
                  </a:lnTo>
                  <a:lnTo>
                    <a:pt x="10971" y="10748"/>
                  </a:lnTo>
                  <a:lnTo>
                    <a:pt x="11454" y="10302"/>
                  </a:lnTo>
                  <a:lnTo>
                    <a:pt x="11901" y="9818"/>
                  </a:lnTo>
                  <a:lnTo>
                    <a:pt x="12272" y="9297"/>
                  </a:lnTo>
                  <a:lnTo>
                    <a:pt x="12607" y="8702"/>
                  </a:lnTo>
                  <a:lnTo>
                    <a:pt x="12830" y="8033"/>
                  </a:lnTo>
                  <a:lnTo>
                    <a:pt x="13016" y="7364"/>
                  </a:lnTo>
                  <a:lnTo>
                    <a:pt x="13128" y="6620"/>
                  </a:lnTo>
                  <a:lnTo>
                    <a:pt x="13202" y="5876"/>
                  </a:lnTo>
                  <a:lnTo>
                    <a:pt x="13165" y="5430"/>
                  </a:lnTo>
                  <a:lnTo>
                    <a:pt x="13128" y="5021"/>
                  </a:lnTo>
                  <a:lnTo>
                    <a:pt x="13091" y="4612"/>
                  </a:lnTo>
                  <a:lnTo>
                    <a:pt x="12979" y="4240"/>
                  </a:lnTo>
                  <a:lnTo>
                    <a:pt x="12867" y="3905"/>
                  </a:lnTo>
                  <a:lnTo>
                    <a:pt x="12756" y="3571"/>
                  </a:lnTo>
                  <a:lnTo>
                    <a:pt x="12607" y="3236"/>
                  </a:lnTo>
                  <a:lnTo>
                    <a:pt x="12421" y="2976"/>
                  </a:lnTo>
                  <a:lnTo>
                    <a:pt x="12198" y="2678"/>
                  </a:lnTo>
                  <a:lnTo>
                    <a:pt x="11975" y="2418"/>
                  </a:lnTo>
                  <a:lnTo>
                    <a:pt x="11715" y="2195"/>
                  </a:lnTo>
                  <a:lnTo>
                    <a:pt x="11417" y="1971"/>
                  </a:lnTo>
                  <a:lnTo>
                    <a:pt x="11082" y="1748"/>
                  </a:lnTo>
                  <a:lnTo>
                    <a:pt x="10748" y="1562"/>
                  </a:lnTo>
                  <a:lnTo>
                    <a:pt x="10376" y="1376"/>
                  </a:lnTo>
                  <a:lnTo>
                    <a:pt x="9967" y="1228"/>
                  </a:lnTo>
                  <a:lnTo>
                    <a:pt x="8219" y="521"/>
                  </a:lnTo>
                  <a:lnTo>
                    <a:pt x="7773" y="372"/>
                  </a:lnTo>
                  <a:lnTo>
                    <a:pt x="7326" y="224"/>
                  </a:lnTo>
                  <a:lnTo>
                    <a:pt x="6880" y="149"/>
                  </a:lnTo>
                  <a:lnTo>
                    <a:pt x="6434" y="75"/>
                  </a:lnTo>
                  <a:lnTo>
                    <a:pt x="5988" y="38"/>
                  </a:lnTo>
                  <a:lnTo>
                    <a:pt x="55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2"/>
            <p:cNvSpPr/>
            <p:nvPr/>
          </p:nvSpPr>
          <p:spPr>
            <a:xfrm>
              <a:off x="7376385" y="1153547"/>
              <a:ext cx="110743" cy="29709"/>
            </a:xfrm>
            <a:custGeom>
              <a:rect b="b" l="l" r="r" t="t"/>
              <a:pathLst>
                <a:path extrusionOk="0" h="2195" w="8182">
                  <a:moveTo>
                    <a:pt x="5913" y="1"/>
                  </a:moveTo>
                  <a:lnTo>
                    <a:pt x="5281" y="38"/>
                  </a:lnTo>
                  <a:lnTo>
                    <a:pt x="3979" y="112"/>
                  </a:lnTo>
                  <a:lnTo>
                    <a:pt x="2678" y="298"/>
                  </a:lnTo>
                  <a:lnTo>
                    <a:pt x="2083" y="447"/>
                  </a:lnTo>
                  <a:lnTo>
                    <a:pt x="1525" y="559"/>
                  </a:lnTo>
                  <a:lnTo>
                    <a:pt x="1042" y="707"/>
                  </a:lnTo>
                  <a:lnTo>
                    <a:pt x="670" y="893"/>
                  </a:lnTo>
                  <a:lnTo>
                    <a:pt x="335" y="1042"/>
                  </a:lnTo>
                  <a:lnTo>
                    <a:pt x="149" y="1228"/>
                  </a:lnTo>
                  <a:lnTo>
                    <a:pt x="75" y="1414"/>
                  </a:lnTo>
                  <a:lnTo>
                    <a:pt x="0" y="1600"/>
                  </a:lnTo>
                  <a:lnTo>
                    <a:pt x="0" y="1786"/>
                  </a:lnTo>
                  <a:lnTo>
                    <a:pt x="0" y="1860"/>
                  </a:lnTo>
                  <a:lnTo>
                    <a:pt x="37" y="1934"/>
                  </a:lnTo>
                  <a:lnTo>
                    <a:pt x="223" y="2046"/>
                  </a:lnTo>
                  <a:lnTo>
                    <a:pt x="409" y="2120"/>
                  </a:lnTo>
                  <a:lnTo>
                    <a:pt x="632" y="2158"/>
                  </a:lnTo>
                  <a:lnTo>
                    <a:pt x="856" y="2195"/>
                  </a:lnTo>
                  <a:lnTo>
                    <a:pt x="2157" y="2083"/>
                  </a:lnTo>
                  <a:lnTo>
                    <a:pt x="2827" y="2009"/>
                  </a:lnTo>
                  <a:lnTo>
                    <a:pt x="3459" y="1897"/>
                  </a:lnTo>
                  <a:lnTo>
                    <a:pt x="5839" y="1414"/>
                  </a:lnTo>
                  <a:lnTo>
                    <a:pt x="8182" y="893"/>
                  </a:lnTo>
                  <a:lnTo>
                    <a:pt x="8070" y="373"/>
                  </a:lnTo>
                  <a:lnTo>
                    <a:pt x="7810" y="224"/>
                  </a:lnTo>
                  <a:lnTo>
                    <a:pt x="7438" y="112"/>
                  </a:lnTo>
                  <a:lnTo>
                    <a:pt x="6992" y="75"/>
                  </a:lnTo>
                  <a:lnTo>
                    <a:pt x="6471" y="38"/>
                  </a:lnTo>
                  <a:lnTo>
                    <a:pt x="59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2"/>
            <p:cNvSpPr/>
            <p:nvPr/>
          </p:nvSpPr>
          <p:spPr>
            <a:xfrm>
              <a:off x="7359779" y="1109764"/>
              <a:ext cx="133387" cy="20654"/>
            </a:xfrm>
            <a:custGeom>
              <a:rect b="b" l="l" r="r" t="t"/>
              <a:pathLst>
                <a:path extrusionOk="0" h="1526" w="9855">
                  <a:moveTo>
                    <a:pt x="6173" y="0"/>
                  </a:moveTo>
                  <a:lnTo>
                    <a:pt x="4946" y="75"/>
                  </a:lnTo>
                  <a:lnTo>
                    <a:pt x="3756" y="224"/>
                  </a:lnTo>
                  <a:lnTo>
                    <a:pt x="2529" y="372"/>
                  </a:lnTo>
                  <a:lnTo>
                    <a:pt x="0" y="707"/>
                  </a:lnTo>
                  <a:lnTo>
                    <a:pt x="446" y="930"/>
                  </a:lnTo>
                  <a:lnTo>
                    <a:pt x="967" y="1116"/>
                  </a:lnTo>
                  <a:lnTo>
                    <a:pt x="1562" y="1265"/>
                  </a:lnTo>
                  <a:lnTo>
                    <a:pt x="2231" y="1376"/>
                  </a:lnTo>
                  <a:lnTo>
                    <a:pt x="2901" y="1488"/>
                  </a:lnTo>
                  <a:lnTo>
                    <a:pt x="3644" y="1525"/>
                  </a:lnTo>
                  <a:lnTo>
                    <a:pt x="4388" y="1525"/>
                  </a:lnTo>
                  <a:lnTo>
                    <a:pt x="5132" y="1488"/>
                  </a:lnTo>
                  <a:lnTo>
                    <a:pt x="5913" y="1451"/>
                  </a:lnTo>
                  <a:lnTo>
                    <a:pt x="6620" y="1339"/>
                  </a:lnTo>
                  <a:lnTo>
                    <a:pt x="7326" y="1228"/>
                  </a:lnTo>
                  <a:lnTo>
                    <a:pt x="7958" y="1079"/>
                  </a:lnTo>
                  <a:lnTo>
                    <a:pt x="8553" y="930"/>
                  </a:lnTo>
                  <a:lnTo>
                    <a:pt x="9074" y="707"/>
                  </a:lnTo>
                  <a:lnTo>
                    <a:pt x="9520" y="484"/>
                  </a:lnTo>
                  <a:lnTo>
                    <a:pt x="9855" y="224"/>
                  </a:lnTo>
                  <a:lnTo>
                    <a:pt x="9223" y="149"/>
                  </a:lnTo>
                  <a:lnTo>
                    <a:pt x="8590" y="75"/>
                  </a:lnTo>
                  <a:lnTo>
                    <a:pt x="799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32"/>
          <p:cNvGrpSpPr/>
          <p:nvPr/>
        </p:nvGrpSpPr>
        <p:grpSpPr>
          <a:xfrm>
            <a:off x="190061" y="1582995"/>
            <a:ext cx="658868" cy="574515"/>
            <a:chOff x="7281768" y="1031754"/>
            <a:chExt cx="746931" cy="651303"/>
          </a:xfrm>
        </p:grpSpPr>
        <p:sp>
          <p:nvSpPr>
            <p:cNvPr id="592" name="Google Shape;592;p32"/>
            <p:cNvSpPr/>
            <p:nvPr/>
          </p:nvSpPr>
          <p:spPr>
            <a:xfrm>
              <a:off x="7665284" y="1456535"/>
              <a:ext cx="363415" cy="226522"/>
            </a:xfrm>
            <a:custGeom>
              <a:rect b="b" l="l" r="r" t="t"/>
              <a:pathLst>
                <a:path extrusionOk="0" h="16736" w="26850">
                  <a:moveTo>
                    <a:pt x="12904" y="3013"/>
                  </a:moveTo>
                  <a:lnTo>
                    <a:pt x="13499" y="3050"/>
                  </a:lnTo>
                  <a:lnTo>
                    <a:pt x="14652" y="3124"/>
                  </a:lnTo>
                  <a:lnTo>
                    <a:pt x="15805" y="3273"/>
                  </a:lnTo>
                  <a:lnTo>
                    <a:pt x="16251" y="3348"/>
                  </a:lnTo>
                  <a:lnTo>
                    <a:pt x="16660" y="3459"/>
                  </a:lnTo>
                  <a:lnTo>
                    <a:pt x="17069" y="3608"/>
                  </a:lnTo>
                  <a:lnTo>
                    <a:pt x="17441" y="3794"/>
                  </a:lnTo>
                  <a:lnTo>
                    <a:pt x="17813" y="4017"/>
                  </a:lnTo>
                  <a:lnTo>
                    <a:pt x="18148" y="4277"/>
                  </a:lnTo>
                  <a:lnTo>
                    <a:pt x="18445" y="4538"/>
                  </a:lnTo>
                  <a:lnTo>
                    <a:pt x="18780" y="4798"/>
                  </a:lnTo>
                  <a:lnTo>
                    <a:pt x="19338" y="5393"/>
                  </a:lnTo>
                  <a:lnTo>
                    <a:pt x="19858" y="6062"/>
                  </a:lnTo>
                  <a:lnTo>
                    <a:pt x="20862" y="7401"/>
                  </a:lnTo>
                  <a:lnTo>
                    <a:pt x="21309" y="8033"/>
                  </a:lnTo>
                  <a:lnTo>
                    <a:pt x="21718" y="8703"/>
                  </a:lnTo>
                  <a:lnTo>
                    <a:pt x="22536" y="10116"/>
                  </a:lnTo>
                  <a:lnTo>
                    <a:pt x="23317" y="11566"/>
                  </a:lnTo>
                  <a:lnTo>
                    <a:pt x="24098" y="13016"/>
                  </a:lnTo>
                  <a:lnTo>
                    <a:pt x="2231" y="14020"/>
                  </a:lnTo>
                  <a:lnTo>
                    <a:pt x="2343" y="12682"/>
                  </a:lnTo>
                  <a:lnTo>
                    <a:pt x="2492" y="11492"/>
                  </a:lnTo>
                  <a:lnTo>
                    <a:pt x="2678" y="10376"/>
                  </a:lnTo>
                  <a:lnTo>
                    <a:pt x="2901" y="9335"/>
                  </a:lnTo>
                  <a:lnTo>
                    <a:pt x="3198" y="8442"/>
                  </a:lnTo>
                  <a:lnTo>
                    <a:pt x="3533" y="7587"/>
                  </a:lnTo>
                  <a:lnTo>
                    <a:pt x="3719" y="7215"/>
                  </a:lnTo>
                  <a:lnTo>
                    <a:pt x="3942" y="6843"/>
                  </a:lnTo>
                  <a:lnTo>
                    <a:pt x="4165" y="6509"/>
                  </a:lnTo>
                  <a:lnTo>
                    <a:pt x="4388" y="6174"/>
                  </a:lnTo>
                  <a:lnTo>
                    <a:pt x="4648" y="5876"/>
                  </a:lnTo>
                  <a:lnTo>
                    <a:pt x="4946" y="5579"/>
                  </a:lnTo>
                  <a:lnTo>
                    <a:pt x="5243" y="5318"/>
                  </a:lnTo>
                  <a:lnTo>
                    <a:pt x="5578" y="5058"/>
                  </a:lnTo>
                  <a:lnTo>
                    <a:pt x="5913" y="4798"/>
                  </a:lnTo>
                  <a:lnTo>
                    <a:pt x="6248" y="4575"/>
                  </a:lnTo>
                  <a:lnTo>
                    <a:pt x="6657" y="4389"/>
                  </a:lnTo>
                  <a:lnTo>
                    <a:pt x="7028" y="4203"/>
                  </a:lnTo>
                  <a:lnTo>
                    <a:pt x="7921" y="3868"/>
                  </a:lnTo>
                  <a:lnTo>
                    <a:pt x="8888" y="3571"/>
                  </a:lnTo>
                  <a:lnTo>
                    <a:pt x="9966" y="3310"/>
                  </a:lnTo>
                  <a:lnTo>
                    <a:pt x="11156" y="3124"/>
                  </a:lnTo>
                  <a:lnTo>
                    <a:pt x="11751" y="3087"/>
                  </a:lnTo>
                  <a:lnTo>
                    <a:pt x="12309" y="3050"/>
                  </a:lnTo>
                  <a:lnTo>
                    <a:pt x="12904" y="3013"/>
                  </a:lnTo>
                  <a:close/>
                  <a:moveTo>
                    <a:pt x="13090" y="1"/>
                  </a:moveTo>
                  <a:lnTo>
                    <a:pt x="12235" y="38"/>
                  </a:lnTo>
                  <a:lnTo>
                    <a:pt x="11379" y="112"/>
                  </a:lnTo>
                  <a:lnTo>
                    <a:pt x="10524" y="224"/>
                  </a:lnTo>
                  <a:lnTo>
                    <a:pt x="9669" y="335"/>
                  </a:lnTo>
                  <a:lnTo>
                    <a:pt x="8851" y="484"/>
                  </a:lnTo>
                  <a:lnTo>
                    <a:pt x="7995" y="633"/>
                  </a:lnTo>
                  <a:lnTo>
                    <a:pt x="7400" y="782"/>
                  </a:lnTo>
                  <a:lnTo>
                    <a:pt x="6805" y="968"/>
                  </a:lnTo>
                  <a:lnTo>
                    <a:pt x="6248" y="1153"/>
                  </a:lnTo>
                  <a:lnTo>
                    <a:pt x="5727" y="1414"/>
                  </a:lnTo>
                  <a:lnTo>
                    <a:pt x="5206" y="1674"/>
                  </a:lnTo>
                  <a:lnTo>
                    <a:pt x="4686" y="1934"/>
                  </a:lnTo>
                  <a:lnTo>
                    <a:pt x="4202" y="2269"/>
                  </a:lnTo>
                  <a:lnTo>
                    <a:pt x="3756" y="2604"/>
                  </a:lnTo>
                  <a:lnTo>
                    <a:pt x="3310" y="2976"/>
                  </a:lnTo>
                  <a:lnTo>
                    <a:pt x="2901" y="3385"/>
                  </a:lnTo>
                  <a:lnTo>
                    <a:pt x="2492" y="3831"/>
                  </a:lnTo>
                  <a:lnTo>
                    <a:pt x="2120" y="4277"/>
                  </a:lnTo>
                  <a:lnTo>
                    <a:pt x="1785" y="4798"/>
                  </a:lnTo>
                  <a:lnTo>
                    <a:pt x="1488" y="5318"/>
                  </a:lnTo>
                  <a:lnTo>
                    <a:pt x="1190" y="5839"/>
                  </a:lnTo>
                  <a:lnTo>
                    <a:pt x="930" y="6434"/>
                  </a:lnTo>
                  <a:lnTo>
                    <a:pt x="744" y="6918"/>
                  </a:lnTo>
                  <a:lnTo>
                    <a:pt x="558" y="7401"/>
                  </a:lnTo>
                  <a:lnTo>
                    <a:pt x="298" y="8368"/>
                  </a:lnTo>
                  <a:lnTo>
                    <a:pt x="149" y="9335"/>
                  </a:lnTo>
                  <a:lnTo>
                    <a:pt x="37" y="10302"/>
                  </a:lnTo>
                  <a:lnTo>
                    <a:pt x="0" y="11306"/>
                  </a:lnTo>
                  <a:lnTo>
                    <a:pt x="0" y="12310"/>
                  </a:lnTo>
                  <a:lnTo>
                    <a:pt x="74" y="13277"/>
                  </a:lnTo>
                  <a:lnTo>
                    <a:pt x="223" y="14281"/>
                  </a:lnTo>
                  <a:lnTo>
                    <a:pt x="260" y="14467"/>
                  </a:lnTo>
                  <a:lnTo>
                    <a:pt x="372" y="14653"/>
                  </a:lnTo>
                  <a:lnTo>
                    <a:pt x="558" y="14876"/>
                  </a:lnTo>
                  <a:lnTo>
                    <a:pt x="744" y="15062"/>
                  </a:lnTo>
                  <a:lnTo>
                    <a:pt x="967" y="15210"/>
                  </a:lnTo>
                  <a:lnTo>
                    <a:pt x="1153" y="15359"/>
                  </a:lnTo>
                  <a:lnTo>
                    <a:pt x="1376" y="15471"/>
                  </a:lnTo>
                  <a:lnTo>
                    <a:pt x="1599" y="15508"/>
                  </a:lnTo>
                  <a:lnTo>
                    <a:pt x="5690" y="15843"/>
                  </a:lnTo>
                  <a:lnTo>
                    <a:pt x="9892" y="16103"/>
                  </a:lnTo>
                  <a:lnTo>
                    <a:pt x="19040" y="16735"/>
                  </a:lnTo>
                  <a:lnTo>
                    <a:pt x="21718" y="16214"/>
                  </a:lnTo>
                  <a:lnTo>
                    <a:pt x="23391" y="15880"/>
                  </a:lnTo>
                  <a:lnTo>
                    <a:pt x="25139" y="15471"/>
                  </a:lnTo>
                  <a:lnTo>
                    <a:pt x="25436" y="15396"/>
                  </a:lnTo>
                  <a:lnTo>
                    <a:pt x="25697" y="15285"/>
                  </a:lnTo>
                  <a:lnTo>
                    <a:pt x="25920" y="15173"/>
                  </a:lnTo>
                  <a:lnTo>
                    <a:pt x="26143" y="15024"/>
                  </a:lnTo>
                  <a:lnTo>
                    <a:pt x="26329" y="14876"/>
                  </a:lnTo>
                  <a:lnTo>
                    <a:pt x="26478" y="14727"/>
                  </a:lnTo>
                  <a:lnTo>
                    <a:pt x="26589" y="14541"/>
                  </a:lnTo>
                  <a:lnTo>
                    <a:pt x="26701" y="14355"/>
                  </a:lnTo>
                  <a:lnTo>
                    <a:pt x="26775" y="14169"/>
                  </a:lnTo>
                  <a:lnTo>
                    <a:pt x="26850" y="13946"/>
                  </a:lnTo>
                  <a:lnTo>
                    <a:pt x="26850" y="13723"/>
                  </a:lnTo>
                  <a:lnTo>
                    <a:pt x="26850" y="13500"/>
                  </a:lnTo>
                  <a:lnTo>
                    <a:pt x="26850" y="13239"/>
                  </a:lnTo>
                  <a:lnTo>
                    <a:pt x="26775" y="12979"/>
                  </a:lnTo>
                  <a:lnTo>
                    <a:pt x="26589" y="12459"/>
                  </a:lnTo>
                  <a:lnTo>
                    <a:pt x="25920" y="10822"/>
                  </a:lnTo>
                  <a:lnTo>
                    <a:pt x="25250" y="9223"/>
                  </a:lnTo>
                  <a:lnTo>
                    <a:pt x="24507" y="7624"/>
                  </a:lnTo>
                  <a:lnTo>
                    <a:pt x="24098" y="6843"/>
                  </a:lnTo>
                  <a:lnTo>
                    <a:pt x="23651" y="6062"/>
                  </a:lnTo>
                  <a:lnTo>
                    <a:pt x="23279" y="5467"/>
                  </a:lnTo>
                  <a:lnTo>
                    <a:pt x="22908" y="4835"/>
                  </a:lnTo>
                  <a:lnTo>
                    <a:pt x="22461" y="4277"/>
                  </a:lnTo>
                  <a:lnTo>
                    <a:pt x="22052" y="3719"/>
                  </a:lnTo>
                  <a:lnTo>
                    <a:pt x="21569" y="3199"/>
                  </a:lnTo>
                  <a:lnTo>
                    <a:pt x="21085" y="2678"/>
                  </a:lnTo>
                  <a:lnTo>
                    <a:pt x="20602" y="2232"/>
                  </a:lnTo>
                  <a:lnTo>
                    <a:pt x="20081" y="1823"/>
                  </a:lnTo>
                  <a:lnTo>
                    <a:pt x="19524" y="1414"/>
                  </a:lnTo>
                  <a:lnTo>
                    <a:pt x="18929" y="1079"/>
                  </a:lnTo>
                  <a:lnTo>
                    <a:pt x="18334" y="782"/>
                  </a:lnTo>
                  <a:lnTo>
                    <a:pt x="17664" y="521"/>
                  </a:lnTo>
                  <a:lnTo>
                    <a:pt x="16995" y="335"/>
                  </a:lnTo>
                  <a:lnTo>
                    <a:pt x="16288" y="149"/>
                  </a:lnTo>
                  <a:lnTo>
                    <a:pt x="15582" y="75"/>
                  </a:lnTo>
                  <a:lnTo>
                    <a:pt x="148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2"/>
            <p:cNvSpPr/>
            <p:nvPr/>
          </p:nvSpPr>
          <p:spPr>
            <a:xfrm>
              <a:off x="7281768" y="1031754"/>
              <a:ext cx="329185" cy="250668"/>
            </a:xfrm>
            <a:custGeom>
              <a:rect b="b" l="l" r="r" t="t"/>
              <a:pathLst>
                <a:path extrusionOk="0" h="18520" w="24321">
                  <a:moveTo>
                    <a:pt x="12309" y="2455"/>
                  </a:moveTo>
                  <a:lnTo>
                    <a:pt x="13053" y="2529"/>
                  </a:lnTo>
                  <a:lnTo>
                    <a:pt x="13759" y="2603"/>
                  </a:lnTo>
                  <a:lnTo>
                    <a:pt x="14503" y="2752"/>
                  </a:lnTo>
                  <a:lnTo>
                    <a:pt x="15247" y="2938"/>
                  </a:lnTo>
                  <a:lnTo>
                    <a:pt x="15805" y="3124"/>
                  </a:lnTo>
                  <a:lnTo>
                    <a:pt x="16325" y="3310"/>
                  </a:lnTo>
                  <a:lnTo>
                    <a:pt x="16809" y="3533"/>
                  </a:lnTo>
                  <a:lnTo>
                    <a:pt x="17255" y="3793"/>
                  </a:lnTo>
                  <a:lnTo>
                    <a:pt x="17627" y="4054"/>
                  </a:lnTo>
                  <a:lnTo>
                    <a:pt x="17962" y="4351"/>
                  </a:lnTo>
                  <a:lnTo>
                    <a:pt x="18222" y="4686"/>
                  </a:lnTo>
                  <a:lnTo>
                    <a:pt x="18482" y="5058"/>
                  </a:lnTo>
                  <a:lnTo>
                    <a:pt x="18705" y="5430"/>
                  </a:lnTo>
                  <a:lnTo>
                    <a:pt x="18854" y="5839"/>
                  </a:lnTo>
                  <a:lnTo>
                    <a:pt x="18966" y="6285"/>
                  </a:lnTo>
                  <a:lnTo>
                    <a:pt x="19077" y="6768"/>
                  </a:lnTo>
                  <a:lnTo>
                    <a:pt x="19114" y="7252"/>
                  </a:lnTo>
                  <a:lnTo>
                    <a:pt x="19152" y="7810"/>
                  </a:lnTo>
                  <a:lnTo>
                    <a:pt x="19114" y="8368"/>
                  </a:lnTo>
                  <a:lnTo>
                    <a:pt x="19077" y="8963"/>
                  </a:lnTo>
                  <a:lnTo>
                    <a:pt x="19003" y="9818"/>
                  </a:lnTo>
                  <a:lnTo>
                    <a:pt x="18966" y="10710"/>
                  </a:lnTo>
                  <a:lnTo>
                    <a:pt x="18966" y="11566"/>
                  </a:lnTo>
                  <a:lnTo>
                    <a:pt x="19040" y="12421"/>
                  </a:lnTo>
                  <a:lnTo>
                    <a:pt x="19189" y="13276"/>
                  </a:lnTo>
                  <a:lnTo>
                    <a:pt x="19300" y="13723"/>
                  </a:lnTo>
                  <a:lnTo>
                    <a:pt x="19412" y="14132"/>
                  </a:lnTo>
                  <a:lnTo>
                    <a:pt x="19598" y="14541"/>
                  </a:lnTo>
                  <a:lnTo>
                    <a:pt x="19784" y="14950"/>
                  </a:lnTo>
                  <a:lnTo>
                    <a:pt x="19970" y="15359"/>
                  </a:lnTo>
                  <a:lnTo>
                    <a:pt x="20230" y="15768"/>
                  </a:lnTo>
                  <a:lnTo>
                    <a:pt x="19933" y="16028"/>
                  </a:lnTo>
                  <a:lnTo>
                    <a:pt x="19300" y="15693"/>
                  </a:lnTo>
                  <a:lnTo>
                    <a:pt x="18668" y="15396"/>
                  </a:lnTo>
                  <a:lnTo>
                    <a:pt x="18371" y="15210"/>
                  </a:lnTo>
                  <a:lnTo>
                    <a:pt x="18110" y="15024"/>
                  </a:lnTo>
                  <a:lnTo>
                    <a:pt x="17850" y="14838"/>
                  </a:lnTo>
                  <a:lnTo>
                    <a:pt x="17627" y="14578"/>
                  </a:lnTo>
                  <a:lnTo>
                    <a:pt x="17329" y="14280"/>
                  </a:lnTo>
                  <a:lnTo>
                    <a:pt x="17069" y="13983"/>
                  </a:lnTo>
                  <a:lnTo>
                    <a:pt x="16772" y="13723"/>
                  </a:lnTo>
                  <a:lnTo>
                    <a:pt x="16474" y="13537"/>
                  </a:lnTo>
                  <a:lnTo>
                    <a:pt x="16177" y="13351"/>
                  </a:lnTo>
                  <a:lnTo>
                    <a:pt x="15879" y="13239"/>
                  </a:lnTo>
                  <a:lnTo>
                    <a:pt x="15544" y="13128"/>
                  </a:lnTo>
                  <a:lnTo>
                    <a:pt x="15247" y="13053"/>
                  </a:lnTo>
                  <a:lnTo>
                    <a:pt x="14912" y="13016"/>
                  </a:lnTo>
                  <a:lnTo>
                    <a:pt x="14578" y="12979"/>
                  </a:lnTo>
                  <a:lnTo>
                    <a:pt x="14243" y="13016"/>
                  </a:lnTo>
                  <a:lnTo>
                    <a:pt x="13908" y="13053"/>
                  </a:lnTo>
                  <a:lnTo>
                    <a:pt x="13164" y="13202"/>
                  </a:lnTo>
                  <a:lnTo>
                    <a:pt x="12384" y="13425"/>
                  </a:lnTo>
                  <a:lnTo>
                    <a:pt x="11937" y="13574"/>
                  </a:lnTo>
                  <a:lnTo>
                    <a:pt x="11528" y="13648"/>
                  </a:lnTo>
                  <a:lnTo>
                    <a:pt x="11119" y="13723"/>
                  </a:lnTo>
                  <a:lnTo>
                    <a:pt x="10710" y="13797"/>
                  </a:lnTo>
                  <a:lnTo>
                    <a:pt x="10264" y="13834"/>
                  </a:lnTo>
                  <a:lnTo>
                    <a:pt x="9855" y="13834"/>
                  </a:lnTo>
                  <a:lnTo>
                    <a:pt x="9446" y="13797"/>
                  </a:lnTo>
                  <a:lnTo>
                    <a:pt x="9037" y="13760"/>
                  </a:lnTo>
                  <a:lnTo>
                    <a:pt x="8628" y="13685"/>
                  </a:lnTo>
                  <a:lnTo>
                    <a:pt x="8256" y="13611"/>
                  </a:lnTo>
                  <a:lnTo>
                    <a:pt x="7847" y="13462"/>
                  </a:lnTo>
                  <a:lnTo>
                    <a:pt x="7475" y="13351"/>
                  </a:lnTo>
                  <a:lnTo>
                    <a:pt x="6731" y="13016"/>
                  </a:lnTo>
                  <a:lnTo>
                    <a:pt x="6024" y="12607"/>
                  </a:lnTo>
                  <a:lnTo>
                    <a:pt x="5392" y="12123"/>
                  </a:lnTo>
                  <a:lnTo>
                    <a:pt x="4760" y="11603"/>
                  </a:lnTo>
                  <a:lnTo>
                    <a:pt x="4239" y="10971"/>
                  </a:lnTo>
                  <a:lnTo>
                    <a:pt x="3756" y="10338"/>
                  </a:lnTo>
                  <a:lnTo>
                    <a:pt x="3533" y="9967"/>
                  </a:lnTo>
                  <a:lnTo>
                    <a:pt x="3347" y="9595"/>
                  </a:lnTo>
                  <a:lnTo>
                    <a:pt x="3161" y="9223"/>
                  </a:lnTo>
                  <a:lnTo>
                    <a:pt x="3012" y="8851"/>
                  </a:lnTo>
                  <a:lnTo>
                    <a:pt x="2901" y="8442"/>
                  </a:lnTo>
                  <a:lnTo>
                    <a:pt x="2789" y="8033"/>
                  </a:lnTo>
                  <a:lnTo>
                    <a:pt x="2678" y="7624"/>
                  </a:lnTo>
                  <a:lnTo>
                    <a:pt x="2640" y="7178"/>
                  </a:lnTo>
                  <a:lnTo>
                    <a:pt x="2603" y="6731"/>
                  </a:lnTo>
                  <a:lnTo>
                    <a:pt x="2603" y="6285"/>
                  </a:lnTo>
                  <a:lnTo>
                    <a:pt x="2678" y="5913"/>
                  </a:lnTo>
                  <a:lnTo>
                    <a:pt x="2826" y="5541"/>
                  </a:lnTo>
                  <a:lnTo>
                    <a:pt x="3012" y="5207"/>
                  </a:lnTo>
                  <a:lnTo>
                    <a:pt x="3235" y="4909"/>
                  </a:lnTo>
                  <a:lnTo>
                    <a:pt x="3570" y="4686"/>
                  </a:lnTo>
                  <a:lnTo>
                    <a:pt x="3942" y="4463"/>
                  </a:lnTo>
                  <a:lnTo>
                    <a:pt x="4611" y="4128"/>
                  </a:lnTo>
                  <a:lnTo>
                    <a:pt x="5281" y="3831"/>
                  </a:lnTo>
                  <a:lnTo>
                    <a:pt x="5987" y="3533"/>
                  </a:lnTo>
                  <a:lnTo>
                    <a:pt x="6657" y="3310"/>
                  </a:lnTo>
                  <a:lnTo>
                    <a:pt x="7363" y="3087"/>
                  </a:lnTo>
                  <a:lnTo>
                    <a:pt x="8033" y="2901"/>
                  </a:lnTo>
                  <a:lnTo>
                    <a:pt x="8739" y="2715"/>
                  </a:lnTo>
                  <a:lnTo>
                    <a:pt x="9446" y="2603"/>
                  </a:lnTo>
                  <a:lnTo>
                    <a:pt x="10152" y="2529"/>
                  </a:lnTo>
                  <a:lnTo>
                    <a:pt x="10896" y="2455"/>
                  </a:lnTo>
                  <a:close/>
                  <a:moveTo>
                    <a:pt x="12123" y="0"/>
                  </a:moveTo>
                  <a:lnTo>
                    <a:pt x="10896" y="38"/>
                  </a:lnTo>
                  <a:lnTo>
                    <a:pt x="9669" y="149"/>
                  </a:lnTo>
                  <a:lnTo>
                    <a:pt x="8442" y="335"/>
                  </a:lnTo>
                  <a:lnTo>
                    <a:pt x="7252" y="595"/>
                  </a:lnTo>
                  <a:lnTo>
                    <a:pt x="6657" y="744"/>
                  </a:lnTo>
                  <a:lnTo>
                    <a:pt x="6062" y="930"/>
                  </a:lnTo>
                  <a:lnTo>
                    <a:pt x="5504" y="1116"/>
                  </a:lnTo>
                  <a:lnTo>
                    <a:pt x="4946" y="1339"/>
                  </a:lnTo>
                  <a:lnTo>
                    <a:pt x="4388" y="1599"/>
                  </a:lnTo>
                  <a:lnTo>
                    <a:pt x="3830" y="1860"/>
                  </a:lnTo>
                  <a:lnTo>
                    <a:pt x="3273" y="2157"/>
                  </a:lnTo>
                  <a:lnTo>
                    <a:pt x="2752" y="2492"/>
                  </a:lnTo>
                  <a:lnTo>
                    <a:pt x="2343" y="2752"/>
                  </a:lnTo>
                  <a:lnTo>
                    <a:pt x="1971" y="3050"/>
                  </a:lnTo>
                  <a:lnTo>
                    <a:pt x="1599" y="3422"/>
                  </a:lnTo>
                  <a:lnTo>
                    <a:pt x="1264" y="3793"/>
                  </a:lnTo>
                  <a:lnTo>
                    <a:pt x="967" y="4203"/>
                  </a:lnTo>
                  <a:lnTo>
                    <a:pt x="707" y="4612"/>
                  </a:lnTo>
                  <a:lnTo>
                    <a:pt x="483" y="5058"/>
                  </a:lnTo>
                  <a:lnTo>
                    <a:pt x="298" y="5504"/>
                  </a:lnTo>
                  <a:lnTo>
                    <a:pt x="186" y="5876"/>
                  </a:lnTo>
                  <a:lnTo>
                    <a:pt x="112" y="6248"/>
                  </a:lnTo>
                  <a:lnTo>
                    <a:pt x="37" y="6620"/>
                  </a:lnTo>
                  <a:lnTo>
                    <a:pt x="0" y="7029"/>
                  </a:lnTo>
                  <a:lnTo>
                    <a:pt x="0" y="7773"/>
                  </a:lnTo>
                  <a:lnTo>
                    <a:pt x="37" y="8553"/>
                  </a:lnTo>
                  <a:lnTo>
                    <a:pt x="186" y="9297"/>
                  </a:lnTo>
                  <a:lnTo>
                    <a:pt x="409" y="10078"/>
                  </a:lnTo>
                  <a:lnTo>
                    <a:pt x="707" y="10822"/>
                  </a:lnTo>
                  <a:lnTo>
                    <a:pt x="1041" y="11528"/>
                  </a:lnTo>
                  <a:lnTo>
                    <a:pt x="1488" y="12309"/>
                  </a:lnTo>
                  <a:lnTo>
                    <a:pt x="2008" y="13053"/>
                  </a:lnTo>
                  <a:lnTo>
                    <a:pt x="2566" y="13723"/>
                  </a:lnTo>
                  <a:lnTo>
                    <a:pt x="3161" y="14318"/>
                  </a:lnTo>
                  <a:lnTo>
                    <a:pt x="3830" y="14838"/>
                  </a:lnTo>
                  <a:lnTo>
                    <a:pt x="4500" y="15322"/>
                  </a:lnTo>
                  <a:lnTo>
                    <a:pt x="5243" y="15731"/>
                  </a:lnTo>
                  <a:lnTo>
                    <a:pt x="5987" y="16028"/>
                  </a:lnTo>
                  <a:lnTo>
                    <a:pt x="6768" y="16326"/>
                  </a:lnTo>
                  <a:lnTo>
                    <a:pt x="7586" y="16512"/>
                  </a:lnTo>
                  <a:lnTo>
                    <a:pt x="8404" y="16623"/>
                  </a:lnTo>
                  <a:lnTo>
                    <a:pt x="9260" y="16660"/>
                  </a:lnTo>
                  <a:lnTo>
                    <a:pt x="10115" y="16623"/>
                  </a:lnTo>
                  <a:lnTo>
                    <a:pt x="10970" y="16512"/>
                  </a:lnTo>
                  <a:lnTo>
                    <a:pt x="11863" y="16326"/>
                  </a:lnTo>
                  <a:lnTo>
                    <a:pt x="12718" y="16065"/>
                  </a:lnTo>
                  <a:lnTo>
                    <a:pt x="13276" y="15842"/>
                  </a:lnTo>
                  <a:lnTo>
                    <a:pt x="13574" y="15731"/>
                  </a:lnTo>
                  <a:lnTo>
                    <a:pt x="13834" y="15693"/>
                  </a:lnTo>
                  <a:lnTo>
                    <a:pt x="14131" y="15656"/>
                  </a:lnTo>
                  <a:lnTo>
                    <a:pt x="14392" y="15731"/>
                  </a:lnTo>
                  <a:lnTo>
                    <a:pt x="14540" y="15805"/>
                  </a:lnTo>
                  <a:lnTo>
                    <a:pt x="14689" y="15917"/>
                  </a:lnTo>
                  <a:lnTo>
                    <a:pt x="14949" y="16177"/>
                  </a:lnTo>
                  <a:lnTo>
                    <a:pt x="15359" y="16660"/>
                  </a:lnTo>
                  <a:lnTo>
                    <a:pt x="15768" y="17032"/>
                  </a:lnTo>
                  <a:lnTo>
                    <a:pt x="16214" y="17404"/>
                  </a:lnTo>
                  <a:lnTo>
                    <a:pt x="16660" y="17664"/>
                  </a:lnTo>
                  <a:lnTo>
                    <a:pt x="17106" y="17925"/>
                  </a:lnTo>
                  <a:lnTo>
                    <a:pt x="17590" y="18148"/>
                  </a:lnTo>
                  <a:lnTo>
                    <a:pt x="18073" y="18297"/>
                  </a:lnTo>
                  <a:lnTo>
                    <a:pt x="18557" y="18408"/>
                  </a:lnTo>
                  <a:lnTo>
                    <a:pt x="19040" y="18483"/>
                  </a:lnTo>
                  <a:lnTo>
                    <a:pt x="19561" y="18520"/>
                  </a:lnTo>
                  <a:lnTo>
                    <a:pt x="20081" y="18520"/>
                  </a:lnTo>
                  <a:lnTo>
                    <a:pt x="20602" y="18483"/>
                  </a:lnTo>
                  <a:lnTo>
                    <a:pt x="21123" y="18408"/>
                  </a:lnTo>
                  <a:lnTo>
                    <a:pt x="21680" y="18297"/>
                  </a:lnTo>
                  <a:lnTo>
                    <a:pt x="22201" y="18148"/>
                  </a:lnTo>
                  <a:lnTo>
                    <a:pt x="22759" y="17999"/>
                  </a:lnTo>
                  <a:lnTo>
                    <a:pt x="22982" y="17888"/>
                  </a:lnTo>
                  <a:lnTo>
                    <a:pt x="23168" y="17776"/>
                  </a:lnTo>
                  <a:lnTo>
                    <a:pt x="23540" y="17516"/>
                  </a:lnTo>
                  <a:lnTo>
                    <a:pt x="23912" y="17218"/>
                  </a:lnTo>
                  <a:lnTo>
                    <a:pt x="24321" y="16921"/>
                  </a:lnTo>
                  <a:lnTo>
                    <a:pt x="23689" y="16214"/>
                  </a:lnTo>
                  <a:lnTo>
                    <a:pt x="23094" y="15508"/>
                  </a:lnTo>
                  <a:lnTo>
                    <a:pt x="22833" y="15247"/>
                  </a:lnTo>
                  <a:lnTo>
                    <a:pt x="22536" y="14987"/>
                  </a:lnTo>
                  <a:lnTo>
                    <a:pt x="21941" y="14503"/>
                  </a:lnTo>
                  <a:lnTo>
                    <a:pt x="21680" y="14243"/>
                  </a:lnTo>
                  <a:lnTo>
                    <a:pt x="21457" y="13983"/>
                  </a:lnTo>
                  <a:lnTo>
                    <a:pt x="21309" y="13723"/>
                  </a:lnTo>
                  <a:lnTo>
                    <a:pt x="21197" y="13462"/>
                  </a:lnTo>
                  <a:lnTo>
                    <a:pt x="21123" y="12942"/>
                  </a:lnTo>
                  <a:lnTo>
                    <a:pt x="21085" y="12384"/>
                  </a:lnTo>
                  <a:lnTo>
                    <a:pt x="21085" y="11863"/>
                  </a:lnTo>
                  <a:lnTo>
                    <a:pt x="21085" y="11305"/>
                  </a:lnTo>
                  <a:lnTo>
                    <a:pt x="21160" y="10748"/>
                  </a:lnTo>
                  <a:lnTo>
                    <a:pt x="21234" y="10227"/>
                  </a:lnTo>
                  <a:lnTo>
                    <a:pt x="21309" y="9669"/>
                  </a:lnTo>
                  <a:lnTo>
                    <a:pt x="21457" y="9148"/>
                  </a:lnTo>
                  <a:lnTo>
                    <a:pt x="21569" y="8628"/>
                  </a:lnTo>
                  <a:lnTo>
                    <a:pt x="21643" y="8144"/>
                  </a:lnTo>
                  <a:lnTo>
                    <a:pt x="21680" y="7661"/>
                  </a:lnTo>
                  <a:lnTo>
                    <a:pt x="21718" y="7178"/>
                  </a:lnTo>
                  <a:lnTo>
                    <a:pt x="21680" y="6731"/>
                  </a:lnTo>
                  <a:lnTo>
                    <a:pt x="21643" y="6285"/>
                  </a:lnTo>
                  <a:lnTo>
                    <a:pt x="21532" y="5839"/>
                  </a:lnTo>
                  <a:lnTo>
                    <a:pt x="21420" y="5430"/>
                  </a:lnTo>
                  <a:lnTo>
                    <a:pt x="21271" y="5021"/>
                  </a:lnTo>
                  <a:lnTo>
                    <a:pt x="21085" y="4612"/>
                  </a:lnTo>
                  <a:lnTo>
                    <a:pt x="20862" y="4203"/>
                  </a:lnTo>
                  <a:lnTo>
                    <a:pt x="20639" y="3831"/>
                  </a:lnTo>
                  <a:lnTo>
                    <a:pt x="20342" y="3459"/>
                  </a:lnTo>
                  <a:lnTo>
                    <a:pt x="20044" y="3124"/>
                  </a:lnTo>
                  <a:lnTo>
                    <a:pt x="19709" y="2752"/>
                  </a:lnTo>
                  <a:lnTo>
                    <a:pt x="19375" y="2418"/>
                  </a:lnTo>
                  <a:lnTo>
                    <a:pt x="18966" y="2083"/>
                  </a:lnTo>
                  <a:lnTo>
                    <a:pt x="18557" y="1785"/>
                  </a:lnTo>
                  <a:lnTo>
                    <a:pt x="18185" y="1525"/>
                  </a:lnTo>
                  <a:lnTo>
                    <a:pt x="17739" y="1265"/>
                  </a:lnTo>
                  <a:lnTo>
                    <a:pt x="17329" y="1042"/>
                  </a:lnTo>
                  <a:lnTo>
                    <a:pt x="16883" y="856"/>
                  </a:lnTo>
                  <a:lnTo>
                    <a:pt x="16437" y="670"/>
                  </a:lnTo>
                  <a:lnTo>
                    <a:pt x="15991" y="521"/>
                  </a:lnTo>
                  <a:lnTo>
                    <a:pt x="15544" y="372"/>
                  </a:lnTo>
                  <a:lnTo>
                    <a:pt x="15061" y="261"/>
                  </a:lnTo>
                  <a:lnTo>
                    <a:pt x="14094" y="112"/>
                  </a:lnTo>
                  <a:lnTo>
                    <a:pt x="13127" y="38"/>
                  </a:lnTo>
                  <a:lnTo>
                    <a:pt x="1212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2"/>
            <p:cNvSpPr/>
            <p:nvPr/>
          </p:nvSpPr>
          <p:spPr>
            <a:xfrm>
              <a:off x="7676856" y="1172671"/>
              <a:ext cx="264772" cy="249667"/>
            </a:xfrm>
            <a:custGeom>
              <a:rect b="b" l="l" r="r" t="t"/>
              <a:pathLst>
                <a:path extrusionOk="0" h="18446" w="19562">
                  <a:moveTo>
                    <a:pt x="9372" y="2716"/>
                  </a:moveTo>
                  <a:lnTo>
                    <a:pt x="9781" y="2753"/>
                  </a:lnTo>
                  <a:lnTo>
                    <a:pt x="10227" y="2790"/>
                  </a:lnTo>
                  <a:lnTo>
                    <a:pt x="10673" y="2864"/>
                  </a:lnTo>
                  <a:lnTo>
                    <a:pt x="11119" y="2939"/>
                  </a:lnTo>
                  <a:lnTo>
                    <a:pt x="11566" y="3087"/>
                  </a:lnTo>
                  <a:lnTo>
                    <a:pt x="12012" y="3236"/>
                  </a:lnTo>
                  <a:lnTo>
                    <a:pt x="13760" y="3943"/>
                  </a:lnTo>
                  <a:lnTo>
                    <a:pt x="14169" y="4091"/>
                  </a:lnTo>
                  <a:lnTo>
                    <a:pt x="14541" y="4277"/>
                  </a:lnTo>
                  <a:lnTo>
                    <a:pt x="14875" y="4463"/>
                  </a:lnTo>
                  <a:lnTo>
                    <a:pt x="15210" y="4686"/>
                  </a:lnTo>
                  <a:lnTo>
                    <a:pt x="15508" y="4910"/>
                  </a:lnTo>
                  <a:lnTo>
                    <a:pt x="15768" y="5133"/>
                  </a:lnTo>
                  <a:lnTo>
                    <a:pt x="15991" y="5393"/>
                  </a:lnTo>
                  <a:lnTo>
                    <a:pt x="16214" y="5691"/>
                  </a:lnTo>
                  <a:lnTo>
                    <a:pt x="16400" y="5951"/>
                  </a:lnTo>
                  <a:lnTo>
                    <a:pt x="16549" y="6286"/>
                  </a:lnTo>
                  <a:lnTo>
                    <a:pt x="16660" y="6620"/>
                  </a:lnTo>
                  <a:lnTo>
                    <a:pt x="16772" y="6955"/>
                  </a:lnTo>
                  <a:lnTo>
                    <a:pt x="16884" y="7327"/>
                  </a:lnTo>
                  <a:lnTo>
                    <a:pt x="16921" y="7736"/>
                  </a:lnTo>
                  <a:lnTo>
                    <a:pt x="16958" y="8145"/>
                  </a:lnTo>
                  <a:lnTo>
                    <a:pt x="16995" y="8591"/>
                  </a:lnTo>
                  <a:lnTo>
                    <a:pt x="16921" y="9335"/>
                  </a:lnTo>
                  <a:lnTo>
                    <a:pt x="16809" y="10079"/>
                  </a:lnTo>
                  <a:lnTo>
                    <a:pt x="16623" y="10748"/>
                  </a:lnTo>
                  <a:lnTo>
                    <a:pt x="16400" y="11417"/>
                  </a:lnTo>
                  <a:lnTo>
                    <a:pt x="16065" y="12012"/>
                  </a:lnTo>
                  <a:lnTo>
                    <a:pt x="15694" y="12533"/>
                  </a:lnTo>
                  <a:lnTo>
                    <a:pt x="15247" y="13017"/>
                  </a:lnTo>
                  <a:lnTo>
                    <a:pt x="14764" y="13463"/>
                  </a:lnTo>
                  <a:lnTo>
                    <a:pt x="14243" y="13835"/>
                  </a:lnTo>
                  <a:lnTo>
                    <a:pt x="13648" y="14132"/>
                  </a:lnTo>
                  <a:lnTo>
                    <a:pt x="13053" y="14355"/>
                  </a:lnTo>
                  <a:lnTo>
                    <a:pt x="12384" y="14541"/>
                  </a:lnTo>
                  <a:lnTo>
                    <a:pt x="11714" y="14616"/>
                  </a:lnTo>
                  <a:lnTo>
                    <a:pt x="11008" y="14616"/>
                  </a:lnTo>
                  <a:lnTo>
                    <a:pt x="10264" y="14578"/>
                  </a:lnTo>
                  <a:lnTo>
                    <a:pt x="9520" y="14392"/>
                  </a:lnTo>
                  <a:lnTo>
                    <a:pt x="9000" y="14281"/>
                  </a:lnTo>
                  <a:lnTo>
                    <a:pt x="8479" y="14095"/>
                  </a:lnTo>
                  <a:lnTo>
                    <a:pt x="7958" y="13909"/>
                  </a:lnTo>
                  <a:lnTo>
                    <a:pt x="7475" y="13686"/>
                  </a:lnTo>
                  <a:lnTo>
                    <a:pt x="6768" y="13314"/>
                  </a:lnTo>
                  <a:lnTo>
                    <a:pt x="6099" y="12868"/>
                  </a:lnTo>
                  <a:lnTo>
                    <a:pt x="5467" y="12422"/>
                  </a:lnTo>
                  <a:lnTo>
                    <a:pt x="5207" y="12161"/>
                  </a:lnTo>
                  <a:lnTo>
                    <a:pt x="4946" y="11901"/>
                  </a:lnTo>
                  <a:lnTo>
                    <a:pt x="4723" y="11603"/>
                  </a:lnTo>
                  <a:lnTo>
                    <a:pt x="4500" y="11306"/>
                  </a:lnTo>
                  <a:lnTo>
                    <a:pt x="4314" y="10971"/>
                  </a:lnTo>
                  <a:lnTo>
                    <a:pt x="4128" y="10637"/>
                  </a:lnTo>
                  <a:lnTo>
                    <a:pt x="4017" y="10265"/>
                  </a:lnTo>
                  <a:lnTo>
                    <a:pt x="3905" y="9856"/>
                  </a:lnTo>
                  <a:lnTo>
                    <a:pt x="3831" y="9447"/>
                  </a:lnTo>
                  <a:lnTo>
                    <a:pt x="3793" y="9037"/>
                  </a:lnTo>
                  <a:lnTo>
                    <a:pt x="3793" y="8591"/>
                  </a:lnTo>
                  <a:lnTo>
                    <a:pt x="3831" y="8145"/>
                  </a:lnTo>
                  <a:lnTo>
                    <a:pt x="3868" y="7699"/>
                  </a:lnTo>
                  <a:lnTo>
                    <a:pt x="3942" y="7252"/>
                  </a:lnTo>
                  <a:lnTo>
                    <a:pt x="4054" y="6843"/>
                  </a:lnTo>
                  <a:lnTo>
                    <a:pt x="4165" y="6434"/>
                  </a:lnTo>
                  <a:lnTo>
                    <a:pt x="4351" y="6062"/>
                  </a:lnTo>
                  <a:lnTo>
                    <a:pt x="4537" y="5691"/>
                  </a:lnTo>
                  <a:lnTo>
                    <a:pt x="4723" y="5319"/>
                  </a:lnTo>
                  <a:lnTo>
                    <a:pt x="4946" y="4984"/>
                  </a:lnTo>
                  <a:lnTo>
                    <a:pt x="5207" y="4649"/>
                  </a:lnTo>
                  <a:lnTo>
                    <a:pt x="5504" y="4352"/>
                  </a:lnTo>
                  <a:lnTo>
                    <a:pt x="5802" y="4054"/>
                  </a:lnTo>
                  <a:lnTo>
                    <a:pt x="6136" y="3757"/>
                  </a:lnTo>
                  <a:lnTo>
                    <a:pt x="6508" y="3496"/>
                  </a:lnTo>
                  <a:lnTo>
                    <a:pt x="6880" y="3236"/>
                  </a:lnTo>
                  <a:lnTo>
                    <a:pt x="7215" y="3050"/>
                  </a:lnTo>
                  <a:lnTo>
                    <a:pt x="7624" y="2939"/>
                  </a:lnTo>
                  <a:lnTo>
                    <a:pt x="8033" y="2827"/>
                  </a:lnTo>
                  <a:lnTo>
                    <a:pt x="8479" y="2753"/>
                  </a:lnTo>
                  <a:lnTo>
                    <a:pt x="8925" y="2716"/>
                  </a:lnTo>
                  <a:close/>
                  <a:moveTo>
                    <a:pt x="8368" y="1"/>
                  </a:moveTo>
                  <a:lnTo>
                    <a:pt x="7103" y="112"/>
                  </a:lnTo>
                  <a:lnTo>
                    <a:pt x="6471" y="187"/>
                  </a:lnTo>
                  <a:lnTo>
                    <a:pt x="5876" y="373"/>
                  </a:lnTo>
                  <a:lnTo>
                    <a:pt x="5281" y="670"/>
                  </a:lnTo>
                  <a:lnTo>
                    <a:pt x="4686" y="1005"/>
                  </a:lnTo>
                  <a:lnTo>
                    <a:pt x="4091" y="1377"/>
                  </a:lnTo>
                  <a:lnTo>
                    <a:pt x="3533" y="1823"/>
                  </a:lnTo>
                  <a:lnTo>
                    <a:pt x="3013" y="2344"/>
                  </a:lnTo>
                  <a:lnTo>
                    <a:pt x="2492" y="2864"/>
                  </a:lnTo>
                  <a:lnTo>
                    <a:pt x="2046" y="3459"/>
                  </a:lnTo>
                  <a:lnTo>
                    <a:pt x="1599" y="4054"/>
                  </a:lnTo>
                  <a:lnTo>
                    <a:pt x="1228" y="4686"/>
                  </a:lnTo>
                  <a:lnTo>
                    <a:pt x="893" y="5319"/>
                  </a:lnTo>
                  <a:lnTo>
                    <a:pt x="595" y="5988"/>
                  </a:lnTo>
                  <a:lnTo>
                    <a:pt x="372" y="6620"/>
                  </a:lnTo>
                  <a:lnTo>
                    <a:pt x="186" y="7252"/>
                  </a:lnTo>
                  <a:lnTo>
                    <a:pt x="75" y="7885"/>
                  </a:lnTo>
                  <a:lnTo>
                    <a:pt x="38" y="8480"/>
                  </a:lnTo>
                  <a:lnTo>
                    <a:pt x="0" y="9037"/>
                  </a:lnTo>
                  <a:lnTo>
                    <a:pt x="38" y="9595"/>
                  </a:lnTo>
                  <a:lnTo>
                    <a:pt x="112" y="10153"/>
                  </a:lnTo>
                  <a:lnTo>
                    <a:pt x="223" y="10674"/>
                  </a:lnTo>
                  <a:lnTo>
                    <a:pt x="372" y="11232"/>
                  </a:lnTo>
                  <a:lnTo>
                    <a:pt x="558" y="11752"/>
                  </a:lnTo>
                  <a:lnTo>
                    <a:pt x="781" y="12273"/>
                  </a:lnTo>
                  <a:lnTo>
                    <a:pt x="1042" y="12756"/>
                  </a:lnTo>
                  <a:lnTo>
                    <a:pt x="1302" y="13240"/>
                  </a:lnTo>
                  <a:lnTo>
                    <a:pt x="1599" y="13723"/>
                  </a:lnTo>
                  <a:lnTo>
                    <a:pt x="1971" y="14169"/>
                  </a:lnTo>
                  <a:lnTo>
                    <a:pt x="2306" y="14616"/>
                  </a:lnTo>
                  <a:lnTo>
                    <a:pt x="2715" y="15062"/>
                  </a:lnTo>
                  <a:lnTo>
                    <a:pt x="3124" y="15471"/>
                  </a:lnTo>
                  <a:lnTo>
                    <a:pt x="3570" y="15843"/>
                  </a:lnTo>
                  <a:lnTo>
                    <a:pt x="4017" y="16215"/>
                  </a:lnTo>
                  <a:lnTo>
                    <a:pt x="4500" y="16549"/>
                  </a:lnTo>
                  <a:lnTo>
                    <a:pt x="4983" y="16847"/>
                  </a:lnTo>
                  <a:lnTo>
                    <a:pt x="5504" y="17144"/>
                  </a:lnTo>
                  <a:lnTo>
                    <a:pt x="6025" y="17405"/>
                  </a:lnTo>
                  <a:lnTo>
                    <a:pt x="6583" y="17628"/>
                  </a:lnTo>
                  <a:lnTo>
                    <a:pt x="7103" y="17851"/>
                  </a:lnTo>
                  <a:lnTo>
                    <a:pt x="7698" y="18037"/>
                  </a:lnTo>
                  <a:lnTo>
                    <a:pt x="8256" y="18186"/>
                  </a:lnTo>
                  <a:lnTo>
                    <a:pt x="8851" y="18297"/>
                  </a:lnTo>
                  <a:lnTo>
                    <a:pt x="9446" y="18372"/>
                  </a:lnTo>
                  <a:lnTo>
                    <a:pt x="10041" y="18409"/>
                  </a:lnTo>
                  <a:lnTo>
                    <a:pt x="10636" y="18446"/>
                  </a:lnTo>
                  <a:lnTo>
                    <a:pt x="11231" y="18409"/>
                  </a:lnTo>
                  <a:lnTo>
                    <a:pt x="11826" y="18334"/>
                  </a:lnTo>
                  <a:lnTo>
                    <a:pt x="12458" y="18223"/>
                  </a:lnTo>
                  <a:lnTo>
                    <a:pt x="13239" y="18037"/>
                  </a:lnTo>
                  <a:lnTo>
                    <a:pt x="13983" y="17777"/>
                  </a:lnTo>
                  <a:lnTo>
                    <a:pt x="14727" y="17442"/>
                  </a:lnTo>
                  <a:lnTo>
                    <a:pt x="15396" y="17070"/>
                  </a:lnTo>
                  <a:lnTo>
                    <a:pt x="15991" y="16624"/>
                  </a:lnTo>
                  <a:lnTo>
                    <a:pt x="16586" y="16103"/>
                  </a:lnTo>
                  <a:lnTo>
                    <a:pt x="17107" y="15545"/>
                  </a:lnTo>
                  <a:lnTo>
                    <a:pt x="17590" y="14950"/>
                  </a:lnTo>
                  <a:lnTo>
                    <a:pt x="18036" y="14281"/>
                  </a:lnTo>
                  <a:lnTo>
                    <a:pt x="18408" y="13574"/>
                  </a:lnTo>
                  <a:lnTo>
                    <a:pt x="18743" y="12793"/>
                  </a:lnTo>
                  <a:lnTo>
                    <a:pt x="19040" y="12012"/>
                  </a:lnTo>
                  <a:lnTo>
                    <a:pt x="19226" y="11157"/>
                  </a:lnTo>
                  <a:lnTo>
                    <a:pt x="19412" y="10265"/>
                  </a:lnTo>
                  <a:lnTo>
                    <a:pt x="19487" y="9335"/>
                  </a:lnTo>
                  <a:lnTo>
                    <a:pt x="19524" y="8368"/>
                  </a:lnTo>
                  <a:lnTo>
                    <a:pt x="19561" y="7922"/>
                  </a:lnTo>
                  <a:lnTo>
                    <a:pt x="19561" y="7513"/>
                  </a:lnTo>
                  <a:lnTo>
                    <a:pt x="19524" y="7104"/>
                  </a:lnTo>
                  <a:lnTo>
                    <a:pt x="19449" y="6695"/>
                  </a:lnTo>
                  <a:lnTo>
                    <a:pt x="19375" y="6286"/>
                  </a:lnTo>
                  <a:lnTo>
                    <a:pt x="19264" y="5914"/>
                  </a:lnTo>
                  <a:lnTo>
                    <a:pt x="19115" y="5542"/>
                  </a:lnTo>
                  <a:lnTo>
                    <a:pt x="18966" y="5170"/>
                  </a:lnTo>
                  <a:lnTo>
                    <a:pt x="18780" y="4835"/>
                  </a:lnTo>
                  <a:lnTo>
                    <a:pt x="18594" y="4463"/>
                  </a:lnTo>
                  <a:lnTo>
                    <a:pt x="18371" y="4129"/>
                  </a:lnTo>
                  <a:lnTo>
                    <a:pt x="18111" y="3794"/>
                  </a:lnTo>
                  <a:lnTo>
                    <a:pt x="17553" y="3162"/>
                  </a:lnTo>
                  <a:lnTo>
                    <a:pt x="16921" y="2604"/>
                  </a:lnTo>
                  <a:lnTo>
                    <a:pt x="16363" y="2158"/>
                  </a:lnTo>
                  <a:lnTo>
                    <a:pt x="15805" y="1786"/>
                  </a:lnTo>
                  <a:lnTo>
                    <a:pt x="15247" y="1451"/>
                  </a:lnTo>
                  <a:lnTo>
                    <a:pt x="14652" y="1154"/>
                  </a:lnTo>
                  <a:lnTo>
                    <a:pt x="14057" y="893"/>
                  </a:lnTo>
                  <a:lnTo>
                    <a:pt x="13462" y="670"/>
                  </a:lnTo>
                  <a:lnTo>
                    <a:pt x="12867" y="447"/>
                  </a:lnTo>
                  <a:lnTo>
                    <a:pt x="12235" y="298"/>
                  </a:lnTo>
                  <a:lnTo>
                    <a:pt x="11603" y="187"/>
                  </a:lnTo>
                  <a:lnTo>
                    <a:pt x="10971" y="112"/>
                  </a:lnTo>
                  <a:lnTo>
                    <a:pt x="10338" y="38"/>
                  </a:lnTo>
                  <a:lnTo>
                    <a:pt x="966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2"/>
            <p:cNvSpPr/>
            <p:nvPr/>
          </p:nvSpPr>
          <p:spPr>
            <a:xfrm>
              <a:off x="7695479" y="1497300"/>
              <a:ext cx="295970" cy="149007"/>
            </a:xfrm>
            <a:custGeom>
              <a:rect b="b" l="l" r="r" t="t"/>
              <a:pathLst>
                <a:path extrusionOk="0" h="11009" w="21867">
                  <a:moveTo>
                    <a:pt x="10673" y="1"/>
                  </a:moveTo>
                  <a:lnTo>
                    <a:pt x="10078" y="38"/>
                  </a:lnTo>
                  <a:lnTo>
                    <a:pt x="9520" y="75"/>
                  </a:lnTo>
                  <a:lnTo>
                    <a:pt x="8925" y="112"/>
                  </a:lnTo>
                  <a:lnTo>
                    <a:pt x="7735" y="298"/>
                  </a:lnTo>
                  <a:lnTo>
                    <a:pt x="6657" y="559"/>
                  </a:lnTo>
                  <a:lnTo>
                    <a:pt x="5690" y="856"/>
                  </a:lnTo>
                  <a:lnTo>
                    <a:pt x="4797" y="1191"/>
                  </a:lnTo>
                  <a:lnTo>
                    <a:pt x="4426" y="1377"/>
                  </a:lnTo>
                  <a:lnTo>
                    <a:pt x="4017" y="1563"/>
                  </a:lnTo>
                  <a:lnTo>
                    <a:pt x="3682" y="1786"/>
                  </a:lnTo>
                  <a:lnTo>
                    <a:pt x="3347" y="2046"/>
                  </a:lnTo>
                  <a:lnTo>
                    <a:pt x="3012" y="2306"/>
                  </a:lnTo>
                  <a:lnTo>
                    <a:pt x="2715" y="2567"/>
                  </a:lnTo>
                  <a:lnTo>
                    <a:pt x="2417" y="2864"/>
                  </a:lnTo>
                  <a:lnTo>
                    <a:pt x="2157" y="3162"/>
                  </a:lnTo>
                  <a:lnTo>
                    <a:pt x="1934" y="3497"/>
                  </a:lnTo>
                  <a:lnTo>
                    <a:pt x="1711" y="3831"/>
                  </a:lnTo>
                  <a:lnTo>
                    <a:pt x="1488" y="4203"/>
                  </a:lnTo>
                  <a:lnTo>
                    <a:pt x="1302" y="4575"/>
                  </a:lnTo>
                  <a:lnTo>
                    <a:pt x="967" y="5430"/>
                  </a:lnTo>
                  <a:lnTo>
                    <a:pt x="670" y="6323"/>
                  </a:lnTo>
                  <a:lnTo>
                    <a:pt x="447" y="7364"/>
                  </a:lnTo>
                  <a:lnTo>
                    <a:pt x="261" y="8480"/>
                  </a:lnTo>
                  <a:lnTo>
                    <a:pt x="112" y="9670"/>
                  </a:lnTo>
                  <a:lnTo>
                    <a:pt x="0" y="11008"/>
                  </a:lnTo>
                  <a:lnTo>
                    <a:pt x="21867" y="10004"/>
                  </a:lnTo>
                  <a:lnTo>
                    <a:pt x="21086" y="8554"/>
                  </a:lnTo>
                  <a:lnTo>
                    <a:pt x="20305" y="7104"/>
                  </a:lnTo>
                  <a:lnTo>
                    <a:pt x="19487" y="5691"/>
                  </a:lnTo>
                  <a:lnTo>
                    <a:pt x="19078" y="5021"/>
                  </a:lnTo>
                  <a:lnTo>
                    <a:pt x="18631" y="4389"/>
                  </a:lnTo>
                  <a:lnTo>
                    <a:pt x="17627" y="3050"/>
                  </a:lnTo>
                  <a:lnTo>
                    <a:pt x="17107" y="2381"/>
                  </a:lnTo>
                  <a:lnTo>
                    <a:pt x="16549" y="1786"/>
                  </a:lnTo>
                  <a:lnTo>
                    <a:pt x="16214" y="1526"/>
                  </a:lnTo>
                  <a:lnTo>
                    <a:pt x="15917" y="1265"/>
                  </a:lnTo>
                  <a:lnTo>
                    <a:pt x="15582" y="1005"/>
                  </a:lnTo>
                  <a:lnTo>
                    <a:pt x="15210" y="782"/>
                  </a:lnTo>
                  <a:lnTo>
                    <a:pt x="14838" y="596"/>
                  </a:lnTo>
                  <a:lnTo>
                    <a:pt x="14429" y="447"/>
                  </a:lnTo>
                  <a:lnTo>
                    <a:pt x="14020" y="336"/>
                  </a:lnTo>
                  <a:lnTo>
                    <a:pt x="13574" y="261"/>
                  </a:lnTo>
                  <a:lnTo>
                    <a:pt x="12421" y="112"/>
                  </a:lnTo>
                  <a:lnTo>
                    <a:pt x="11268" y="38"/>
                  </a:lnTo>
                  <a:lnTo>
                    <a:pt x="106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2"/>
            <p:cNvSpPr/>
            <p:nvPr/>
          </p:nvSpPr>
          <p:spPr>
            <a:xfrm>
              <a:off x="7316998" y="1064967"/>
              <a:ext cx="238595" cy="183738"/>
            </a:xfrm>
            <a:custGeom>
              <a:rect b="b" l="l" r="r" t="t"/>
              <a:pathLst>
                <a:path extrusionOk="0" h="13575" w="17628">
                  <a:moveTo>
                    <a:pt x="11156" y="3310"/>
                  </a:moveTo>
                  <a:lnTo>
                    <a:pt x="11751" y="3385"/>
                  </a:lnTo>
                  <a:lnTo>
                    <a:pt x="12384" y="3459"/>
                  </a:lnTo>
                  <a:lnTo>
                    <a:pt x="13016" y="3534"/>
                  </a:lnTo>
                  <a:lnTo>
                    <a:pt x="12681" y="3794"/>
                  </a:lnTo>
                  <a:lnTo>
                    <a:pt x="12235" y="4017"/>
                  </a:lnTo>
                  <a:lnTo>
                    <a:pt x="11714" y="4240"/>
                  </a:lnTo>
                  <a:lnTo>
                    <a:pt x="11119" y="4389"/>
                  </a:lnTo>
                  <a:lnTo>
                    <a:pt x="10487" y="4538"/>
                  </a:lnTo>
                  <a:lnTo>
                    <a:pt x="9781" y="4649"/>
                  </a:lnTo>
                  <a:lnTo>
                    <a:pt x="9074" y="4761"/>
                  </a:lnTo>
                  <a:lnTo>
                    <a:pt x="8293" y="4798"/>
                  </a:lnTo>
                  <a:lnTo>
                    <a:pt x="7549" y="4835"/>
                  </a:lnTo>
                  <a:lnTo>
                    <a:pt x="6805" y="4835"/>
                  </a:lnTo>
                  <a:lnTo>
                    <a:pt x="6062" y="4798"/>
                  </a:lnTo>
                  <a:lnTo>
                    <a:pt x="5392" y="4686"/>
                  </a:lnTo>
                  <a:lnTo>
                    <a:pt x="4723" y="4575"/>
                  </a:lnTo>
                  <a:lnTo>
                    <a:pt x="4128" y="4426"/>
                  </a:lnTo>
                  <a:lnTo>
                    <a:pt x="3607" y="4240"/>
                  </a:lnTo>
                  <a:lnTo>
                    <a:pt x="3161" y="4017"/>
                  </a:lnTo>
                  <a:lnTo>
                    <a:pt x="5690" y="3682"/>
                  </a:lnTo>
                  <a:lnTo>
                    <a:pt x="6917" y="3534"/>
                  </a:lnTo>
                  <a:lnTo>
                    <a:pt x="8107" y="3385"/>
                  </a:lnTo>
                  <a:lnTo>
                    <a:pt x="9334" y="3310"/>
                  </a:lnTo>
                  <a:close/>
                  <a:moveTo>
                    <a:pt x="10301" y="6546"/>
                  </a:moveTo>
                  <a:lnTo>
                    <a:pt x="10859" y="6583"/>
                  </a:lnTo>
                  <a:lnTo>
                    <a:pt x="11380" y="6620"/>
                  </a:lnTo>
                  <a:lnTo>
                    <a:pt x="11826" y="6657"/>
                  </a:lnTo>
                  <a:lnTo>
                    <a:pt x="12198" y="6769"/>
                  </a:lnTo>
                  <a:lnTo>
                    <a:pt x="12458" y="6918"/>
                  </a:lnTo>
                  <a:lnTo>
                    <a:pt x="12570" y="7438"/>
                  </a:lnTo>
                  <a:lnTo>
                    <a:pt x="10227" y="7959"/>
                  </a:lnTo>
                  <a:lnTo>
                    <a:pt x="7847" y="8442"/>
                  </a:lnTo>
                  <a:lnTo>
                    <a:pt x="7215" y="8554"/>
                  </a:lnTo>
                  <a:lnTo>
                    <a:pt x="6545" y="8628"/>
                  </a:lnTo>
                  <a:lnTo>
                    <a:pt x="5244" y="8740"/>
                  </a:lnTo>
                  <a:lnTo>
                    <a:pt x="5020" y="8703"/>
                  </a:lnTo>
                  <a:lnTo>
                    <a:pt x="4797" y="8665"/>
                  </a:lnTo>
                  <a:lnTo>
                    <a:pt x="4611" y="8591"/>
                  </a:lnTo>
                  <a:lnTo>
                    <a:pt x="4425" y="8479"/>
                  </a:lnTo>
                  <a:lnTo>
                    <a:pt x="4388" y="8405"/>
                  </a:lnTo>
                  <a:lnTo>
                    <a:pt x="4388" y="8331"/>
                  </a:lnTo>
                  <a:lnTo>
                    <a:pt x="4388" y="8145"/>
                  </a:lnTo>
                  <a:lnTo>
                    <a:pt x="4463" y="7959"/>
                  </a:lnTo>
                  <a:lnTo>
                    <a:pt x="4537" y="7773"/>
                  </a:lnTo>
                  <a:lnTo>
                    <a:pt x="4723" y="7587"/>
                  </a:lnTo>
                  <a:lnTo>
                    <a:pt x="5058" y="7438"/>
                  </a:lnTo>
                  <a:lnTo>
                    <a:pt x="5430" y="7252"/>
                  </a:lnTo>
                  <a:lnTo>
                    <a:pt x="5913" y="7104"/>
                  </a:lnTo>
                  <a:lnTo>
                    <a:pt x="6471" y="6992"/>
                  </a:lnTo>
                  <a:lnTo>
                    <a:pt x="7066" y="6843"/>
                  </a:lnTo>
                  <a:lnTo>
                    <a:pt x="8367" y="6657"/>
                  </a:lnTo>
                  <a:lnTo>
                    <a:pt x="9669" y="6583"/>
                  </a:lnTo>
                  <a:lnTo>
                    <a:pt x="10301" y="6546"/>
                  </a:lnTo>
                  <a:close/>
                  <a:moveTo>
                    <a:pt x="8293" y="1"/>
                  </a:moveTo>
                  <a:lnTo>
                    <a:pt x="7549" y="75"/>
                  </a:lnTo>
                  <a:lnTo>
                    <a:pt x="6843" y="149"/>
                  </a:lnTo>
                  <a:lnTo>
                    <a:pt x="6136" y="261"/>
                  </a:lnTo>
                  <a:lnTo>
                    <a:pt x="5430" y="447"/>
                  </a:lnTo>
                  <a:lnTo>
                    <a:pt x="4760" y="633"/>
                  </a:lnTo>
                  <a:lnTo>
                    <a:pt x="4054" y="856"/>
                  </a:lnTo>
                  <a:lnTo>
                    <a:pt x="3384" y="1079"/>
                  </a:lnTo>
                  <a:lnTo>
                    <a:pt x="2678" y="1377"/>
                  </a:lnTo>
                  <a:lnTo>
                    <a:pt x="2008" y="1674"/>
                  </a:lnTo>
                  <a:lnTo>
                    <a:pt x="1339" y="2009"/>
                  </a:lnTo>
                  <a:lnTo>
                    <a:pt x="967" y="2232"/>
                  </a:lnTo>
                  <a:lnTo>
                    <a:pt x="632" y="2455"/>
                  </a:lnTo>
                  <a:lnTo>
                    <a:pt x="409" y="2753"/>
                  </a:lnTo>
                  <a:lnTo>
                    <a:pt x="223" y="3087"/>
                  </a:lnTo>
                  <a:lnTo>
                    <a:pt x="75" y="3459"/>
                  </a:lnTo>
                  <a:lnTo>
                    <a:pt x="0" y="3831"/>
                  </a:lnTo>
                  <a:lnTo>
                    <a:pt x="0" y="4277"/>
                  </a:lnTo>
                  <a:lnTo>
                    <a:pt x="37" y="4724"/>
                  </a:lnTo>
                  <a:lnTo>
                    <a:pt x="75" y="5170"/>
                  </a:lnTo>
                  <a:lnTo>
                    <a:pt x="186" y="5579"/>
                  </a:lnTo>
                  <a:lnTo>
                    <a:pt x="298" y="5988"/>
                  </a:lnTo>
                  <a:lnTo>
                    <a:pt x="409" y="6397"/>
                  </a:lnTo>
                  <a:lnTo>
                    <a:pt x="558" y="6769"/>
                  </a:lnTo>
                  <a:lnTo>
                    <a:pt x="744" y="7141"/>
                  </a:lnTo>
                  <a:lnTo>
                    <a:pt x="930" y="7513"/>
                  </a:lnTo>
                  <a:lnTo>
                    <a:pt x="1153" y="7884"/>
                  </a:lnTo>
                  <a:lnTo>
                    <a:pt x="1636" y="8517"/>
                  </a:lnTo>
                  <a:lnTo>
                    <a:pt x="2157" y="9149"/>
                  </a:lnTo>
                  <a:lnTo>
                    <a:pt x="2789" y="9669"/>
                  </a:lnTo>
                  <a:lnTo>
                    <a:pt x="3421" y="10153"/>
                  </a:lnTo>
                  <a:lnTo>
                    <a:pt x="4128" y="10562"/>
                  </a:lnTo>
                  <a:lnTo>
                    <a:pt x="4872" y="10897"/>
                  </a:lnTo>
                  <a:lnTo>
                    <a:pt x="5244" y="11008"/>
                  </a:lnTo>
                  <a:lnTo>
                    <a:pt x="5653" y="11157"/>
                  </a:lnTo>
                  <a:lnTo>
                    <a:pt x="6025" y="11231"/>
                  </a:lnTo>
                  <a:lnTo>
                    <a:pt x="6434" y="11306"/>
                  </a:lnTo>
                  <a:lnTo>
                    <a:pt x="6843" y="11343"/>
                  </a:lnTo>
                  <a:lnTo>
                    <a:pt x="7252" y="11380"/>
                  </a:lnTo>
                  <a:lnTo>
                    <a:pt x="7661" y="11380"/>
                  </a:lnTo>
                  <a:lnTo>
                    <a:pt x="8107" y="11343"/>
                  </a:lnTo>
                  <a:lnTo>
                    <a:pt x="8516" y="11269"/>
                  </a:lnTo>
                  <a:lnTo>
                    <a:pt x="8925" y="11194"/>
                  </a:lnTo>
                  <a:lnTo>
                    <a:pt x="9334" y="11120"/>
                  </a:lnTo>
                  <a:lnTo>
                    <a:pt x="9781" y="10971"/>
                  </a:lnTo>
                  <a:lnTo>
                    <a:pt x="10561" y="10748"/>
                  </a:lnTo>
                  <a:lnTo>
                    <a:pt x="11305" y="10599"/>
                  </a:lnTo>
                  <a:lnTo>
                    <a:pt x="11640" y="10562"/>
                  </a:lnTo>
                  <a:lnTo>
                    <a:pt x="11975" y="10525"/>
                  </a:lnTo>
                  <a:lnTo>
                    <a:pt x="12309" y="10562"/>
                  </a:lnTo>
                  <a:lnTo>
                    <a:pt x="12644" y="10599"/>
                  </a:lnTo>
                  <a:lnTo>
                    <a:pt x="12941" y="10674"/>
                  </a:lnTo>
                  <a:lnTo>
                    <a:pt x="13276" y="10785"/>
                  </a:lnTo>
                  <a:lnTo>
                    <a:pt x="13574" y="10897"/>
                  </a:lnTo>
                  <a:lnTo>
                    <a:pt x="13871" y="11083"/>
                  </a:lnTo>
                  <a:lnTo>
                    <a:pt x="14169" y="11269"/>
                  </a:lnTo>
                  <a:lnTo>
                    <a:pt x="14466" y="11529"/>
                  </a:lnTo>
                  <a:lnTo>
                    <a:pt x="14726" y="11826"/>
                  </a:lnTo>
                  <a:lnTo>
                    <a:pt x="15024" y="12124"/>
                  </a:lnTo>
                  <a:lnTo>
                    <a:pt x="15247" y="12384"/>
                  </a:lnTo>
                  <a:lnTo>
                    <a:pt x="15507" y="12570"/>
                  </a:lnTo>
                  <a:lnTo>
                    <a:pt x="15768" y="12756"/>
                  </a:lnTo>
                  <a:lnTo>
                    <a:pt x="16065" y="12942"/>
                  </a:lnTo>
                  <a:lnTo>
                    <a:pt x="16697" y="13239"/>
                  </a:lnTo>
                  <a:lnTo>
                    <a:pt x="17330" y="13574"/>
                  </a:lnTo>
                  <a:lnTo>
                    <a:pt x="17627" y="13314"/>
                  </a:lnTo>
                  <a:lnTo>
                    <a:pt x="17367" y="12905"/>
                  </a:lnTo>
                  <a:lnTo>
                    <a:pt x="17181" y="12496"/>
                  </a:lnTo>
                  <a:lnTo>
                    <a:pt x="16995" y="12087"/>
                  </a:lnTo>
                  <a:lnTo>
                    <a:pt x="16809" y="11678"/>
                  </a:lnTo>
                  <a:lnTo>
                    <a:pt x="16697" y="11269"/>
                  </a:lnTo>
                  <a:lnTo>
                    <a:pt x="16586" y="10822"/>
                  </a:lnTo>
                  <a:lnTo>
                    <a:pt x="16437" y="9967"/>
                  </a:lnTo>
                  <a:lnTo>
                    <a:pt x="16363" y="9112"/>
                  </a:lnTo>
                  <a:lnTo>
                    <a:pt x="16363" y="8256"/>
                  </a:lnTo>
                  <a:lnTo>
                    <a:pt x="16400" y="7364"/>
                  </a:lnTo>
                  <a:lnTo>
                    <a:pt x="16474" y="6509"/>
                  </a:lnTo>
                  <a:lnTo>
                    <a:pt x="16511" y="5914"/>
                  </a:lnTo>
                  <a:lnTo>
                    <a:pt x="16549" y="5356"/>
                  </a:lnTo>
                  <a:lnTo>
                    <a:pt x="16511" y="4798"/>
                  </a:lnTo>
                  <a:lnTo>
                    <a:pt x="16474" y="4314"/>
                  </a:lnTo>
                  <a:lnTo>
                    <a:pt x="16363" y="3831"/>
                  </a:lnTo>
                  <a:lnTo>
                    <a:pt x="16251" y="3385"/>
                  </a:lnTo>
                  <a:lnTo>
                    <a:pt x="16102" y="2976"/>
                  </a:lnTo>
                  <a:lnTo>
                    <a:pt x="15879" y="2604"/>
                  </a:lnTo>
                  <a:lnTo>
                    <a:pt x="15619" y="2232"/>
                  </a:lnTo>
                  <a:lnTo>
                    <a:pt x="15359" y="1897"/>
                  </a:lnTo>
                  <a:lnTo>
                    <a:pt x="15024" y="1600"/>
                  </a:lnTo>
                  <a:lnTo>
                    <a:pt x="14652" y="1339"/>
                  </a:lnTo>
                  <a:lnTo>
                    <a:pt x="14206" y="1079"/>
                  </a:lnTo>
                  <a:lnTo>
                    <a:pt x="13722" y="856"/>
                  </a:lnTo>
                  <a:lnTo>
                    <a:pt x="13202" y="670"/>
                  </a:lnTo>
                  <a:lnTo>
                    <a:pt x="12644" y="484"/>
                  </a:lnTo>
                  <a:lnTo>
                    <a:pt x="11900" y="298"/>
                  </a:lnTo>
                  <a:lnTo>
                    <a:pt x="11156" y="149"/>
                  </a:lnTo>
                  <a:lnTo>
                    <a:pt x="10450" y="75"/>
                  </a:lnTo>
                  <a:lnTo>
                    <a:pt x="97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2"/>
            <p:cNvSpPr/>
            <p:nvPr/>
          </p:nvSpPr>
          <p:spPr>
            <a:xfrm>
              <a:off x="7728191" y="1209416"/>
              <a:ext cx="178703" cy="161080"/>
            </a:xfrm>
            <a:custGeom>
              <a:rect b="b" l="l" r="r" t="t"/>
              <a:pathLst>
                <a:path extrusionOk="0" h="11901" w="13203">
                  <a:moveTo>
                    <a:pt x="5132" y="1"/>
                  </a:moveTo>
                  <a:lnTo>
                    <a:pt x="4686" y="38"/>
                  </a:lnTo>
                  <a:lnTo>
                    <a:pt x="4240" y="112"/>
                  </a:lnTo>
                  <a:lnTo>
                    <a:pt x="3831" y="224"/>
                  </a:lnTo>
                  <a:lnTo>
                    <a:pt x="3422" y="335"/>
                  </a:lnTo>
                  <a:lnTo>
                    <a:pt x="3087" y="521"/>
                  </a:lnTo>
                  <a:lnTo>
                    <a:pt x="2715" y="781"/>
                  </a:lnTo>
                  <a:lnTo>
                    <a:pt x="2343" y="1042"/>
                  </a:lnTo>
                  <a:lnTo>
                    <a:pt x="2009" y="1339"/>
                  </a:lnTo>
                  <a:lnTo>
                    <a:pt x="1711" y="1637"/>
                  </a:lnTo>
                  <a:lnTo>
                    <a:pt x="1414" y="1934"/>
                  </a:lnTo>
                  <a:lnTo>
                    <a:pt x="1153" y="2269"/>
                  </a:lnTo>
                  <a:lnTo>
                    <a:pt x="930" y="2604"/>
                  </a:lnTo>
                  <a:lnTo>
                    <a:pt x="744" y="2976"/>
                  </a:lnTo>
                  <a:lnTo>
                    <a:pt x="558" y="3347"/>
                  </a:lnTo>
                  <a:lnTo>
                    <a:pt x="372" y="3719"/>
                  </a:lnTo>
                  <a:lnTo>
                    <a:pt x="261" y="4128"/>
                  </a:lnTo>
                  <a:lnTo>
                    <a:pt x="149" y="4537"/>
                  </a:lnTo>
                  <a:lnTo>
                    <a:pt x="75" y="4984"/>
                  </a:lnTo>
                  <a:lnTo>
                    <a:pt x="38" y="5430"/>
                  </a:lnTo>
                  <a:lnTo>
                    <a:pt x="0" y="5876"/>
                  </a:lnTo>
                  <a:lnTo>
                    <a:pt x="0" y="6322"/>
                  </a:lnTo>
                  <a:lnTo>
                    <a:pt x="38" y="6732"/>
                  </a:lnTo>
                  <a:lnTo>
                    <a:pt x="112" y="7141"/>
                  </a:lnTo>
                  <a:lnTo>
                    <a:pt x="224" y="7550"/>
                  </a:lnTo>
                  <a:lnTo>
                    <a:pt x="335" y="7922"/>
                  </a:lnTo>
                  <a:lnTo>
                    <a:pt x="521" y="8256"/>
                  </a:lnTo>
                  <a:lnTo>
                    <a:pt x="707" y="8591"/>
                  </a:lnTo>
                  <a:lnTo>
                    <a:pt x="930" y="8888"/>
                  </a:lnTo>
                  <a:lnTo>
                    <a:pt x="1153" y="9186"/>
                  </a:lnTo>
                  <a:lnTo>
                    <a:pt x="1414" y="9446"/>
                  </a:lnTo>
                  <a:lnTo>
                    <a:pt x="1674" y="9707"/>
                  </a:lnTo>
                  <a:lnTo>
                    <a:pt x="2306" y="10153"/>
                  </a:lnTo>
                  <a:lnTo>
                    <a:pt x="2975" y="10599"/>
                  </a:lnTo>
                  <a:lnTo>
                    <a:pt x="3682" y="10971"/>
                  </a:lnTo>
                  <a:lnTo>
                    <a:pt x="4165" y="11194"/>
                  </a:lnTo>
                  <a:lnTo>
                    <a:pt x="4686" y="11380"/>
                  </a:lnTo>
                  <a:lnTo>
                    <a:pt x="5207" y="11566"/>
                  </a:lnTo>
                  <a:lnTo>
                    <a:pt x="5727" y="11677"/>
                  </a:lnTo>
                  <a:lnTo>
                    <a:pt x="6471" y="11863"/>
                  </a:lnTo>
                  <a:lnTo>
                    <a:pt x="7215" y="11901"/>
                  </a:lnTo>
                  <a:lnTo>
                    <a:pt x="7921" y="11901"/>
                  </a:lnTo>
                  <a:lnTo>
                    <a:pt x="8591" y="11826"/>
                  </a:lnTo>
                  <a:lnTo>
                    <a:pt x="9260" y="11640"/>
                  </a:lnTo>
                  <a:lnTo>
                    <a:pt x="9855" y="11417"/>
                  </a:lnTo>
                  <a:lnTo>
                    <a:pt x="10450" y="11120"/>
                  </a:lnTo>
                  <a:lnTo>
                    <a:pt x="10971" y="10748"/>
                  </a:lnTo>
                  <a:lnTo>
                    <a:pt x="11454" y="10302"/>
                  </a:lnTo>
                  <a:lnTo>
                    <a:pt x="11901" y="9818"/>
                  </a:lnTo>
                  <a:lnTo>
                    <a:pt x="12272" y="9297"/>
                  </a:lnTo>
                  <a:lnTo>
                    <a:pt x="12607" y="8702"/>
                  </a:lnTo>
                  <a:lnTo>
                    <a:pt x="12830" y="8033"/>
                  </a:lnTo>
                  <a:lnTo>
                    <a:pt x="13016" y="7364"/>
                  </a:lnTo>
                  <a:lnTo>
                    <a:pt x="13128" y="6620"/>
                  </a:lnTo>
                  <a:lnTo>
                    <a:pt x="13202" y="5876"/>
                  </a:lnTo>
                  <a:lnTo>
                    <a:pt x="13165" y="5430"/>
                  </a:lnTo>
                  <a:lnTo>
                    <a:pt x="13128" y="5021"/>
                  </a:lnTo>
                  <a:lnTo>
                    <a:pt x="13091" y="4612"/>
                  </a:lnTo>
                  <a:lnTo>
                    <a:pt x="12979" y="4240"/>
                  </a:lnTo>
                  <a:lnTo>
                    <a:pt x="12867" y="3905"/>
                  </a:lnTo>
                  <a:lnTo>
                    <a:pt x="12756" y="3571"/>
                  </a:lnTo>
                  <a:lnTo>
                    <a:pt x="12607" y="3236"/>
                  </a:lnTo>
                  <a:lnTo>
                    <a:pt x="12421" y="2976"/>
                  </a:lnTo>
                  <a:lnTo>
                    <a:pt x="12198" y="2678"/>
                  </a:lnTo>
                  <a:lnTo>
                    <a:pt x="11975" y="2418"/>
                  </a:lnTo>
                  <a:lnTo>
                    <a:pt x="11715" y="2195"/>
                  </a:lnTo>
                  <a:lnTo>
                    <a:pt x="11417" y="1971"/>
                  </a:lnTo>
                  <a:lnTo>
                    <a:pt x="11082" y="1748"/>
                  </a:lnTo>
                  <a:lnTo>
                    <a:pt x="10748" y="1562"/>
                  </a:lnTo>
                  <a:lnTo>
                    <a:pt x="10376" y="1376"/>
                  </a:lnTo>
                  <a:lnTo>
                    <a:pt x="9967" y="1228"/>
                  </a:lnTo>
                  <a:lnTo>
                    <a:pt x="8219" y="521"/>
                  </a:lnTo>
                  <a:lnTo>
                    <a:pt x="7773" y="372"/>
                  </a:lnTo>
                  <a:lnTo>
                    <a:pt x="7326" y="224"/>
                  </a:lnTo>
                  <a:lnTo>
                    <a:pt x="6880" y="149"/>
                  </a:lnTo>
                  <a:lnTo>
                    <a:pt x="6434" y="75"/>
                  </a:lnTo>
                  <a:lnTo>
                    <a:pt x="5988" y="38"/>
                  </a:lnTo>
                  <a:lnTo>
                    <a:pt x="55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2"/>
            <p:cNvSpPr/>
            <p:nvPr/>
          </p:nvSpPr>
          <p:spPr>
            <a:xfrm>
              <a:off x="7376385" y="1153547"/>
              <a:ext cx="110743" cy="29709"/>
            </a:xfrm>
            <a:custGeom>
              <a:rect b="b" l="l" r="r" t="t"/>
              <a:pathLst>
                <a:path extrusionOk="0" h="2195" w="8182">
                  <a:moveTo>
                    <a:pt x="5913" y="1"/>
                  </a:moveTo>
                  <a:lnTo>
                    <a:pt x="5281" y="38"/>
                  </a:lnTo>
                  <a:lnTo>
                    <a:pt x="3979" y="112"/>
                  </a:lnTo>
                  <a:lnTo>
                    <a:pt x="2678" y="298"/>
                  </a:lnTo>
                  <a:lnTo>
                    <a:pt x="2083" y="447"/>
                  </a:lnTo>
                  <a:lnTo>
                    <a:pt x="1525" y="559"/>
                  </a:lnTo>
                  <a:lnTo>
                    <a:pt x="1042" y="707"/>
                  </a:lnTo>
                  <a:lnTo>
                    <a:pt x="670" y="893"/>
                  </a:lnTo>
                  <a:lnTo>
                    <a:pt x="335" y="1042"/>
                  </a:lnTo>
                  <a:lnTo>
                    <a:pt x="149" y="1228"/>
                  </a:lnTo>
                  <a:lnTo>
                    <a:pt x="75" y="1414"/>
                  </a:lnTo>
                  <a:lnTo>
                    <a:pt x="0" y="1600"/>
                  </a:lnTo>
                  <a:lnTo>
                    <a:pt x="0" y="1786"/>
                  </a:lnTo>
                  <a:lnTo>
                    <a:pt x="0" y="1860"/>
                  </a:lnTo>
                  <a:lnTo>
                    <a:pt x="37" y="1934"/>
                  </a:lnTo>
                  <a:lnTo>
                    <a:pt x="223" y="2046"/>
                  </a:lnTo>
                  <a:lnTo>
                    <a:pt x="409" y="2120"/>
                  </a:lnTo>
                  <a:lnTo>
                    <a:pt x="632" y="2158"/>
                  </a:lnTo>
                  <a:lnTo>
                    <a:pt x="856" y="2195"/>
                  </a:lnTo>
                  <a:lnTo>
                    <a:pt x="2157" y="2083"/>
                  </a:lnTo>
                  <a:lnTo>
                    <a:pt x="2827" y="2009"/>
                  </a:lnTo>
                  <a:lnTo>
                    <a:pt x="3459" y="1897"/>
                  </a:lnTo>
                  <a:lnTo>
                    <a:pt x="5839" y="1414"/>
                  </a:lnTo>
                  <a:lnTo>
                    <a:pt x="8182" y="893"/>
                  </a:lnTo>
                  <a:lnTo>
                    <a:pt x="8070" y="373"/>
                  </a:lnTo>
                  <a:lnTo>
                    <a:pt x="7810" y="224"/>
                  </a:lnTo>
                  <a:lnTo>
                    <a:pt x="7438" y="112"/>
                  </a:lnTo>
                  <a:lnTo>
                    <a:pt x="6992" y="75"/>
                  </a:lnTo>
                  <a:lnTo>
                    <a:pt x="6471" y="38"/>
                  </a:lnTo>
                  <a:lnTo>
                    <a:pt x="591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2"/>
            <p:cNvSpPr/>
            <p:nvPr/>
          </p:nvSpPr>
          <p:spPr>
            <a:xfrm>
              <a:off x="7359779" y="1109764"/>
              <a:ext cx="133387" cy="20654"/>
            </a:xfrm>
            <a:custGeom>
              <a:rect b="b" l="l" r="r" t="t"/>
              <a:pathLst>
                <a:path extrusionOk="0" h="1526" w="9855">
                  <a:moveTo>
                    <a:pt x="6173" y="0"/>
                  </a:moveTo>
                  <a:lnTo>
                    <a:pt x="4946" y="75"/>
                  </a:lnTo>
                  <a:lnTo>
                    <a:pt x="3756" y="224"/>
                  </a:lnTo>
                  <a:lnTo>
                    <a:pt x="2529" y="372"/>
                  </a:lnTo>
                  <a:lnTo>
                    <a:pt x="0" y="707"/>
                  </a:lnTo>
                  <a:lnTo>
                    <a:pt x="446" y="930"/>
                  </a:lnTo>
                  <a:lnTo>
                    <a:pt x="967" y="1116"/>
                  </a:lnTo>
                  <a:lnTo>
                    <a:pt x="1562" y="1265"/>
                  </a:lnTo>
                  <a:lnTo>
                    <a:pt x="2231" y="1376"/>
                  </a:lnTo>
                  <a:lnTo>
                    <a:pt x="2901" y="1488"/>
                  </a:lnTo>
                  <a:lnTo>
                    <a:pt x="3644" y="1525"/>
                  </a:lnTo>
                  <a:lnTo>
                    <a:pt x="4388" y="1525"/>
                  </a:lnTo>
                  <a:lnTo>
                    <a:pt x="5132" y="1488"/>
                  </a:lnTo>
                  <a:lnTo>
                    <a:pt x="5913" y="1451"/>
                  </a:lnTo>
                  <a:lnTo>
                    <a:pt x="6620" y="1339"/>
                  </a:lnTo>
                  <a:lnTo>
                    <a:pt x="7326" y="1228"/>
                  </a:lnTo>
                  <a:lnTo>
                    <a:pt x="7958" y="1079"/>
                  </a:lnTo>
                  <a:lnTo>
                    <a:pt x="8553" y="930"/>
                  </a:lnTo>
                  <a:lnTo>
                    <a:pt x="9074" y="707"/>
                  </a:lnTo>
                  <a:lnTo>
                    <a:pt x="9520" y="484"/>
                  </a:lnTo>
                  <a:lnTo>
                    <a:pt x="9855" y="224"/>
                  </a:lnTo>
                  <a:lnTo>
                    <a:pt x="9223" y="149"/>
                  </a:lnTo>
                  <a:lnTo>
                    <a:pt x="8590" y="75"/>
                  </a:lnTo>
                  <a:lnTo>
                    <a:pt x="799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3"/>
          <p:cNvSpPr/>
          <p:nvPr/>
        </p:nvSpPr>
        <p:spPr>
          <a:xfrm>
            <a:off x="1126847" y="1469363"/>
            <a:ext cx="2387371" cy="3210670"/>
          </a:xfrm>
          <a:custGeom>
            <a:rect b="b" l="l" r="r" t="t"/>
            <a:pathLst>
              <a:path extrusionOk="0" h="128852" w="95811">
                <a:moveTo>
                  <a:pt x="93261" y="1"/>
                </a:moveTo>
                <a:lnTo>
                  <a:pt x="93122" y="22"/>
                </a:lnTo>
                <a:lnTo>
                  <a:pt x="92833" y="65"/>
                </a:lnTo>
                <a:lnTo>
                  <a:pt x="92522" y="129"/>
                </a:lnTo>
                <a:lnTo>
                  <a:pt x="92190" y="236"/>
                </a:lnTo>
                <a:lnTo>
                  <a:pt x="91815" y="365"/>
                </a:lnTo>
                <a:lnTo>
                  <a:pt x="91450" y="504"/>
                </a:lnTo>
                <a:lnTo>
                  <a:pt x="90915" y="729"/>
                </a:lnTo>
                <a:lnTo>
                  <a:pt x="90390" y="954"/>
                </a:lnTo>
                <a:lnTo>
                  <a:pt x="89865" y="1190"/>
                </a:lnTo>
                <a:lnTo>
                  <a:pt x="89351" y="1426"/>
                </a:lnTo>
                <a:lnTo>
                  <a:pt x="88836" y="1672"/>
                </a:lnTo>
                <a:lnTo>
                  <a:pt x="88322" y="1918"/>
                </a:lnTo>
                <a:lnTo>
                  <a:pt x="87304" y="2443"/>
                </a:lnTo>
                <a:lnTo>
                  <a:pt x="86308" y="2979"/>
                </a:lnTo>
                <a:lnTo>
                  <a:pt x="85312" y="3547"/>
                </a:lnTo>
                <a:lnTo>
                  <a:pt x="84326" y="4115"/>
                </a:lnTo>
                <a:lnTo>
                  <a:pt x="83362" y="4704"/>
                </a:lnTo>
                <a:lnTo>
                  <a:pt x="82387" y="5315"/>
                </a:lnTo>
                <a:lnTo>
                  <a:pt x="81433" y="5925"/>
                </a:lnTo>
                <a:lnTo>
                  <a:pt x="80469" y="6536"/>
                </a:lnTo>
                <a:lnTo>
                  <a:pt x="79526" y="7168"/>
                </a:lnTo>
                <a:lnTo>
                  <a:pt x="77619" y="8421"/>
                </a:lnTo>
                <a:lnTo>
                  <a:pt x="75723" y="9686"/>
                </a:lnTo>
                <a:lnTo>
                  <a:pt x="75541" y="9803"/>
                </a:lnTo>
                <a:lnTo>
                  <a:pt x="75370" y="9932"/>
                </a:lnTo>
                <a:lnTo>
                  <a:pt x="75027" y="10211"/>
                </a:lnTo>
                <a:lnTo>
                  <a:pt x="74695" y="10500"/>
                </a:lnTo>
                <a:lnTo>
                  <a:pt x="74352" y="10778"/>
                </a:lnTo>
                <a:lnTo>
                  <a:pt x="66177" y="17346"/>
                </a:lnTo>
                <a:lnTo>
                  <a:pt x="58003" y="23913"/>
                </a:lnTo>
                <a:lnTo>
                  <a:pt x="57714" y="24138"/>
                </a:lnTo>
                <a:lnTo>
                  <a:pt x="57424" y="24342"/>
                </a:lnTo>
                <a:lnTo>
                  <a:pt x="57124" y="24545"/>
                </a:lnTo>
                <a:lnTo>
                  <a:pt x="56814" y="24717"/>
                </a:lnTo>
                <a:lnTo>
                  <a:pt x="56503" y="24888"/>
                </a:lnTo>
                <a:lnTo>
                  <a:pt x="56192" y="25038"/>
                </a:lnTo>
                <a:lnTo>
                  <a:pt x="55871" y="25177"/>
                </a:lnTo>
                <a:lnTo>
                  <a:pt x="55550" y="25295"/>
                </a:lnTo>
                <a:lnTo>
                  <a:pt x="55217" y="25413"/>
                </a:lnTo>
                <a:lnTo>
                  <a:pt x="54885" y="25509"/>
                </a:lnTo>
                <a:lnTo>
                  <a:pt x="54543" y="25595"/>
                </a:lnTo>
                <a:lnTo>
                  <a:pt x="54200" y="25670"/>
                </a:lnTo>
                <a:lnTo>
                  <a:pt x="53846" y="25734"/>
                </a:lnTo>
                <a:lnTo>
                  <a:pt x="53493" y="25777"/>
                </a:lnTo>
                <a:lnTo>
                  <a:pt x="53128" y="25820"/>
                </a:lnTo>
                <a:lnTo>
                  <a:pt x="52764" y="25852"/>
                </a:lnTo>
                <a:lnTo>
                  <a:pt x="52132" y="25884"/>
                </a:lnTo>
                <a:lnTo>
                  <a:pt x="51489" y="25938"/>
                </a:lnTo>
                <a:lnTo>
                  <a:pt x="50857" y="25991"/>
                </a:lnTo>
                <a:lnTo>
                  <a:pt x="50225" y="26066"/>
                </a:lnTo>
                <a:lnTo>
                  <a:pt x="49593" y="26163"/>
                </a:lnTo>
                <a:lnTo>
                  <a:pt x="49282" y="26227"/>
                </a:lnTo>
                <a:lnTo>
                  <a:pt x="48972" y="26281"/>
                </a:lnTo>
                <a:lnTo>
                  <a:pt x="48661" y="26356"/>
                </a:lnTo>
                <a:lnTo>
                  <a:pt x="48361" y="26431"/>
                </a:lnTo>
                <a:lnTo>
                  <a:pt x="48050" y="26516"/>
                </a:lnTo>
                <a:lnTo>
                  <a:pt x="47750" y="26602"/>
                </a:lnTo>
                <a:lnTo>
                  <a:pt x="47193" y="26784"/>
                </a:lnTo>
                <a:lnTo>
                  <a:pt x="46636" y="26977"/>
                </a:lnTo>
                <a:lnTo>
                  <a:pt x="46090" y="27181"/>
                </a:lnTo>
                <a:lnTo>
                  <a:pt x="45543" y="27384"/>
                </a:lnTo>
                <a:lnTo>
                  <a:pt x="44997" y="27598"/>
                </a:lnTo>
                <a:lnTo>
                  <a:pt x="44461" y="27823"/>
                </a:lnTo>
                <a:lnTo>
                  <a:pt x="43925" y="28048"/>
                </a:lnTo>
                <a:lnTo>
                  <a:pt x="43390" y="28284"/>
                </a:lnTo>
                <a:lnTo>
                  <a:pt x="42865" y="28531"/>
                </a:lnTo>
                <a:lnTo>
                  <a:pt x="42340" y="28777"/>
                </a:lnTo>
                <a:lnTo>
                  <a:pt x="41826" y="29034"/>
                </a:lnTo>
                <a:lnTo>
                  <a:pt x="41301" y="29302"/>
                </a:lnTo>
                <a:lnTo>
                  <a:pt x="40797" y="29570"/>
                </a:lnTo>
                <a:lnTo>
                  <a:pt x="40283" y="29848"/>
                </a:lnTo>
                <a:lnTo>
                  <a:pt x="39779" y="30138"/>
                </a:lnTo>
                <a:lnTo>
                  <a:pt x="39276" y="30427"/>
                </a:lnTo>
                <a:lnTo>
                  <a:pt x="38772" y="30716"/>
                </a:lnTo>
                <a:lnTo>
                  <a:pt x="38279" y="31016"/>
                </a:lnTo>
                <a:lnTo>
                  <a:pt x="37787" y="31327"/>
                </a:lnTo>
                <a:lnTo>
                  <a:pt x="37305" y="31637"/>
                </a:lnTo>
                <a:lnTo>
                  <a:pt x="36340" y="32280"/>
                </a:lnTo>
                <a:lnTo>
                  <a:pt x="35387" y="32934"/>
                </a:lnTo>
                <a:lnTo>
                  <a:pt x="34444" y="33619"/>
                </a:lnTo>
                <a:lnTo>
                  <a:pt x="33512" y="34316"/>
                </a:lnTo>
                <a:lnTo>
                  <a:pt x="32601" y="35034"/>
                </a:lnTo>
                <a:lnTo>
                  <a:pt x="31701" y="35773"/>
                </a:lnTo>
                <a:lnTo>
                  <a:pt x="30673" y="36630"/>
                </a:lnTo>
                <a:lnTo>
                  <a:pt x="29666" y="37498"/>
                </a:lnTo>
                <a:lnTo>
                  <a:pt x="28669" y="38376"/>
                </a:lnTo>
                <a:lnTo>
                  <a:pt x="27684" y="39265"/>
                </a:lnTo>
                <a:lnTo>
                  <a:pt x="26709" y="40176"/>
                </a:lnTo>
                <a:lnTo>
                  <a:pt x="25745" y="41097"/>
                </a:lnTo>
                <a:lnTo>
                  <a:pt x="24780" y="42019"/>
                </a:lnTo>
                <a:lnTo>
                  <a:pt x="23838" y="42962"/>
                </a:lnTo>
                <a:lnTo>
                  <a:pt x="22906" y="43915"/>
                </a:lnTo>
                <a:lnTo>
                  <a:pt x="21984" y="44869"/>
                </a:lnTo>
                <a:lnTo>
                  <a:pt x="21063" y="45843"/>
                </a:lnTo>
                <a:lnTo>
                  <a:pt x="20152" y="46818"/>
                </a:lnTo>
                <a:lnTo>
                  <a:pt x="19263" y="47804"/>
                </a:lnTo>
                <a:lnTo>
                  <a:pt x="18363" y="48800"/>
                </a:lnTo>
                <a:lnTo>
                  <a:pt x="17485" y="49807"/>
                </a:lnTo>
                <a:lnTo>
                  <a:pt x="16617" y="50814"/>
                </a:lnTo>
                <a:lnTo>
                  <a:pt x="16370" y="51104"/>
                </a:lnTo>
                <a:lnTo>
                  <a:pt x="16135" y="51404"/>
                </a:lnTo>
                <a:lnTo>
                  <a:pt x="15910" y="51714"/>
                </a:lnTo>
                <a:lnTo>
                  <a:pt x="15695" y="52036"/>
                </a:lnTo>
                <a:lnTo>
                  <a:pt x="15481" y="52357"/>
                </a:lnTo>
                <a:lnTo>
                  <a:pt x="15288" y="52689"/>
                </a:lnTo>
                <a:lnTo>
                  <a:pt x="15106" y="53032"/>
                </a:lnTo>
                <a:lnTo>
                  <a:pt x="14935" y="53364"/>
                </a:lnTo>
                <a:lnTo>
                  <a:pt x="14849" y="53557"/>
                </a:lnTo>
                <a:lnTo>
                  <a:pt x="14774" y="53750"/>
                </a:lnTo>
                <a:lnTo>
                  <a:pt x="14710" y="53943"/>
                </a:lnTo>
                <a:lnTo>
                  <a:pt x="14656" y="54136"/>
                </a:lnTo>
                <a:lnTo>
                  <a:pt x="14613" y="54318"/>
                </a:lnTo>
                <a:lnTo>
                  <a:pt x="14581" y="54511"/>
                </a:lnTo>
                <a:lnTo>
                  <a:pt x="14549" y="54693"/>
                </a:lnTo>
                <a:lnTo>
                  <a:pt x="14538" y="54875"/>
                </a:lnTo>
                <a:lnTo>
                  <a:pt x="14528" y="55057"/>
                </a:lnTo>
                <a:lnTo>
                  <a:pt x="14538" y="55239"/>
                </a:lnTo>
                <a:lnTo>
                  <a:pt x="14549" y="55421"/>
                </a:lnTo>
                <a:lnTo>
                  <a:pt x="14571" y="55593"/>
                </a:lnTo>
                <a:lnTo>
                  <a:pt x="14603" y="55764"/>
                </a:lnTo>
                <a:lnTo>
                  <a:pt x="14646" y="55935"/>
                </a:lnTo>
                <a:lnTo>
                  <a:pt x="14699" y="56107"/>
                </a:lnTo>
                <a:lnTo>
                  <a:pt x="14763" y="56268"/>
                </a:lnTo>
                <a:lnTo>
                  <a:pt x="14828" y="56428"/>
                </a:lnTo>
                <a:lnTo>
                  <a:pt x="14913" y="56589"/>
                </a:lnTo>
                <a:lnTo>
                  <a:pt x="14999" y="56739"/>
                </a:lnTo>
                <a:lnTo>
                  <a:pt x="15095" y="56889"/>
                </a:lnTo>
                <a:lnTo>
                  <a:pt x="15203" y="57028"/>
                </a:lnTo>
                <a:lnTo>
                  <a:pt x="15310" y="57168"/>
                </a:lnTo>
                <a:lnTo>
                  <a:pt x="15438" y="57296"/>
                </a:lnTo>
                <a:lnTo>
                  <a:pt x="15567" y="57425"/>
                </a:lnTo>
                <a:lnTo>
                  <a:pt x="15706" y="57543"/>
                </a:lnTo>
                <a:lnTo>
                  <a:pt x="15856" y="57660"/>
                </a:lnTo>
                <a:lnTo>
                  <a:pt x="16006" y="57767"/>
                </a:lnTo>
                <a:lnTo>
                  <a:pt x="16178" y="57875"/>
                </a:lnTo>
                <a:lnTo>
                  <a:pt x="16338" y="57971"/>
                </a:lnTo>
                <a:lnTo>
                  <a:pt x="16520" y="58067"/>
                </a:lnTo>
                <a:lnTo>
                  <a:pt x="16713" y="58142"/>
                </a:lnTo>
                <a:lnTo>
                  <a:pt x="16906" y="58228"/>
                </a:lnTo>
                <a:lnTo>
                  <a:pt x="17281" y="58357"/>
                </a:lnTo>
                <a:lnTo>
                  <a:pt x="17667" y="58464"/>
                </a:lnTo>
                <a:lnTo>
                  <a:pt x="18063" y="58571"/>
                </a:lnTo>
                <a:lnTo>
                  <a:pt x="18460" y="58657"/>
                </a:lnTo>
                <a:lnTo>
                  <a:pt x="18856" y="58732"/>
                </a:lnTo>
                <a:lnTo>
                  <a:pt x="19263" y="58807"/>
                </a:lnTo>
                <a:lnTo>
                  <a:pt x="19659" y="58860"/>
                </a:lnTo>
                <a:lnTo>
                  <a:pt x="20067" y="58903"/>
                </a:lnTo>
                <a:lnTo>
                  <a:pt x="21191" y="59010"/>
                </a:lnTo>
                <a:lnTo>
                  <a:pt x="22338" y="59117"/>
                </a:lnTo>
                <a:lnTo>
                  <a:pt x="24609" y="59310"/>
                </a:lnTo>
                <a:lnTo>
                  <a:pt x="26880" y="59482"/>
                </a:lnTo>
                <a:lnTo>
                  <a:pt x="29152" y="59653"/>
                </a:lnTo>
                <a:lnTo>
                  <a:pt x="29430" y="59685"/>
                </a:lnTo>
                <a:lnTo>
                  <a:pt x="29548" y="59707"/>
                </a:lnTo>
                <a:lnTo>
                  <a:pt x="29666" y="59739"/>
                </a:lnTo>
                <a:lnTo>
                  <a:pt x="29773" y="59771"/>
                </a:lnTo>
                <a:lnTo>
                  <a:pt x="29880" y="59814"/>
                </a:lnTo>
                <a:lnTo>
                  <a:pt x="29966" y="59867"/>
                </a:lnTo>
                <a:lnTo>
                  <a:pt x="30062" y="59921"/>
                </a:lnTo>
                <a:lnTo>
                  <a:pt x="30137" y="59996"/>
                </a:lnTo>
                <a:lnTo>
                  <a:pt x="30212" y="60071"/>
                </a:lnTo>
                <a:lnTo>
                  <a:pt x="30276" y="60157"/>
                </a:lnTo>
                <a:lnTo>
                  <a:pt x="30341" y="60264"/>
                </a:lnTo>
                <a:lnTo>
                  <a:pt x="30394" y="60371"/>
                </a:lnTo>
                <a:lnTo>
                  <a:pt x="30437" y="60499"/>
                </a:lnTo>
                <a:lnTo>
                  <a:pt x="30480" y="60628"/>
                </a:lnTo>
                <a:lnTo>
                  <a:pt x="30512" y="60778"/>
                </a:lnTo>
                <a:lnTo>
                  <a:pt x="30619" y="61303"/>
                </a:lnTo>
                <a:lnTo>
                  <a:pt x="30748" y="61828"/>
                </a:lnTo>
                <a:lnTo>
                  <a:pt x="30876" y="62342"/>
                </a:lnTo>
                <a:lnTo>
                  <a:pt x="31016" y="62867"/>
                </a:lnTo>
                <a:lnTo>
                  <a:pt x="31305" y="63896"/>
                </a:lnTo>
                <a:lnTo>
                  <a:pt x="31434" y="64421"/>
                </a:lnTo>
                <a:lnTo>
                  <a:pt x="31562" y="64945"/>
                </a:lnTo>
                <a:lnTo>
                  <a:pt x="31573" y="65042"/>
                </a:lnTo>
                <a:lnTo>
                  <a:pt x="31573" y="65138"/>
                </a:lnTo>
                <a:lnTo>
                  <a:pt x="31551" y="65256"/>
                </a:lnTo>
                <a:lnTo>
                  <a:pt x="31530" y="65363"/>
                </a:lnTo>
                <a:lnTo>
                  <a:pt x="31487" y="65481"/>
                </a:lnTo>
                <a:lnTo>
                  <a:pt x="31434" y="65578"/>
                </a:lnTo>
                <a:lnTo>
                  <a:pt x="31369" y="65674"/>
                </a:lnTo>
                <a:lnTo>
                  <a:pt x="31305" y="65749"/>
                </a:lnTo>
                <a:lnTo>
                  <a:pt x="30523" y="66520"/>
                </a:lnTo>
                <a:lnTo>
                  <a:pt x="29730" y="67281"/>
                </a:lnTo>
                <a:lnTo>
                  <a:pt x="28927" y="68020"/>
                </a:lnTo>
                <a:lnTo>
                  <a:pt x="28123" y="68759"/>
                </a:lnTo>
                <a:lnTo>
                  <a:pt x="27737" y="69092"/>
                </a:lnTo>
                <a:lnTo>
                  <a:pt x="27352" y="69402"/>
                </a:lnTo>
                <a:lnTo>
                  <a:pt x="26977" y="69724"/>
                </a:lnTo>
                <a:lnTo>
                  <a:pt x="26795" y="69884"/>
                </a:lnTo>
                <a:lnTo>
                  <a:pt x="26623" y="70056"/>
                </a:lnTo>
                <a:lnTo>
                  <a:pt x="26462" y="70227"/>
                </a:lnTo>
                <a:lnTo>
                  <a:pt x="26323" y="70420"/>
                </a:lnTo>
                <a:lnTo>
                  <a:pt x="26195" y="70613"/>
                </a:lnTo>
                <a:lnTo>
                  <a:pt x="26088" y="70816"/>
                </a:lnTo>
                <a:lnTo>
                  <a:pt x="25991" y="71041"/>
                </a:lnTo>
                <a:lnTo>
                  <a:pt x="25959" y="71149"/>
                </a:lnTo>
                <a:lnTo>
                  <a:pt x="25927" y="71266"/>
                </a:lnTo>
                <a:lnTo>
                  <a:pt x="25905" y="71395"/>
                </a:lnTo>
                <a:lnTo>
                  <a:pt x="25884" y="71524"/>
                </a:lnTo>
                <a:lnTo>
                  <a:pt x="25873" y="71652"/>
                </a:lnTo>
                <a:lnTo>
                  <a:pt x="25863" y="71781"/>
                </a:lnTo>
                <a:lnTo>
                  <a:pt x="25498" y="71781"/>
                </a:lnTo>
                <a:lnTo>
                  <a:pt x="25134" y="71770"/>
                </a:lnTo>
                <a:lnTo>
                  <a:pt x="24438" y="71749"/>
                </a:lnTo>
                <a:lnTo>
                  <a:pt x="24106" y="71738"/>
                </a:lnTo>
                <a:lnTo>
                  <a:pt x="23773" y="71749"/>
                </a:lnTo>
                <a:lnTo>
                  <a:pt x="23452" y="71770"/>
                </a:lnTo>
                <a:lnTo>
                  <a:pt x="23141" y="71813"/>
                </a:lnTo>
                <a:lnTo>
                  <a:pt x="22638" y="71909"/>
                </a:lnTo>
                <a:lnTo>
                  <a:pt x="22145" y="72016"/>
                </a:lnTo>
                <a:lnTo>
                  <a:pt x="21652" y="72134"/>
                </a:lnTo>
                <a:lnTo>
                  <a:pt x="21149" y="72263"/>
                </a:lnTo>
                <a:lnTo>
                  <a:pt x="20163" y="72531"/>
                </a:lnTo>
                <a:lnTo>
                  <a:pt x="19177" y="72798"/>
                </a:lnTo>
                <a:lnTo>
                  <a:pt x="18534" y="72959"/>
                </a:lnTo>
                <a:lnTo>
                  <a:pt x="18224" y="73045"/>
                </a:lnTo>
                <a:lnTo>
                  <a:pt x="17913" y="73141"/>
                </a:lnTo>
                <a:lnTo>
                  <a:pt x="17774" y="73195"/>
                </a:lnTo>
                <a:lnTo>
                  <a:pt x="17645" y="73259"/>
                </a:lnTo>
                <a:lnTo>
                  <a:pt x="17517" y="73323"/>
                </a:lnTo>
                <a:lnTo>
                  <a:pt x="17399" y="73388"/>
                </a:lnTo>
                <a:lnTo>
                  <a:pt x="17281" y="73463"/>
                </a:lnTo>
                <a:lnTo>
                  <a:pt x="17185" y="73548"/>
                </a:lnTo>
                <a:lnTo>
                  <a:pt x="17088" y="73634"/>
                </a:lnTo>
                <a:lnTo>
                  <a:pt x="17002" y="73730"/>
                </a:lnTo>
                <a:lnTo>
                  <a:pt x="16927" y="73838"/>
                </a:lnTo>
                <a:lnTo>
                  <a:pt x="16863" y="73945"/>
                </a:lnTo>
                <a:lnTo>
                  <a:pt x="16810" y="74063"/>
                </a:lnTo>
                <a:lnTo>
                  <a:pt x="16777" y="74191"/>
                </a:lnTo>
                <a:lnTo>
                  <a:pt x="16745" y="74320"/>
                </a:lnTo>
                <a:lnTo>
                  <a:pt x="16735" y="74459"/>
                </a:lnTo>
                <a:lnTo>
                  <a:pt x="16735" y="74609"/>
                </a:lnTo>
                <a:lnTo>
                  <a:pt x="16756" y="74770"/>
                </a:lnTo>
                <a:lnTo>
                  <a:pt x="16777" y="74920"/>
                </a:lnTo>
                <a:lnTo>
                  <a:pt x="16820" y="75059"/>
                </a:lnTo>
                <a:lnTo>
                  <a:pt x="16863" y="75177"/>
                </a:lnTo>
                <a:lnTo>
                  <a:pt x="16927" y="75284"/>
                </a:lnTo>
                <a:lnTo>
                  <a:pt x="16992" y="75380"/>
                </a:lnTo>
                <a:lnTo>
                  <a:pt x="17077" y="75477"/>
                </a:lnTo>
                <a:lnTo>
                  <a:pt x="17163" y="75552"/>
                </a:lnTo>
                <a:lnTo>
                  <a:pt x="17260" y="75616"/>
                </a:lnTo>
                <a:lnTo>
                  <a:pt x="17356" y="75680"/>
                </a:lnTo>
                <a:lnTo>
                  <a:pt x="17463" y="75723"/>
                </a:lnTo>
                <a:lnTo>
                  <a:pt x="17581" y="75777"/>
                </a:lnTo>
                <a:lnTo>
                  <a:pt x="17699" y="75809"/>
                </a:lnTo>
                <a:lnTo>
                  <a:pt x="17817" y="75841"/>
                </a:lnTo>
                <a:lnTo>
                  <a:pt x="17945" y="75862"/>
                </a:lnTo>
                <a:lnTo>
                  <a:pt x="18213" y="75895"/>
                </a:lnTo>
                <a:lnTo>
                  <a:pt x="18642" y="75937"/>
                </a:lnTo>
                <a:lnTo>
                  <a:pt x="18706" y="76120"/>
                </a:lnTo>
                <a:lnTo>
                  <a:pt x="17988" y="76570"/>
                </a:lnTo>
                <a:lnTo>
                  <a:pt x="17260" y="77009"/>
                </a:lnTo>
                <a:lnTo>
                  <a:pt x="16906" y="77245"/>
                </a:lnTo>
                <a:lnTo>
                  <a:pt x="16553" y="77469"/>
                </a:lnTo>
                <a:lnTo>
                  <a:pt x="16199" y="77716"/>
                </a:lnTo>
                <a:lnTo>
                  <a:pt x="15856" y="77962"/>
                </a:lnTo>
                <a:lnTo>
                  <a:pt x="15749" y="78069"/>
                </a:lnTo>
                <a:lnTo>
                  <a:pt x="15642" y="78187"/>
                </a:lnTo>
                <a:lnTo>
                  <a:pt x="15545" y="78337"/>
                </a:lnTo>
                <a:lnTo>
                  <a:pt x="15460" y="78498"/>
                </a:lnTo>
                <a:lnTo>
                  <a:pt x="15395" y="78659"/>
                </a:lnTo>
                <a:lnTo>
                  <a:pt x="15353" y="78819"/>
                </a:lnTo>
                <a:lnTo>
                  <a:pt x="15331" y="78980"/>
                </a:lnTo>
                <a:lnTo>
                  <a:pt x="15331" y="79055"/>
                </a:lnTo>
                <a:lnTo>
                  <a:pt x="15331" y="79119"/>
                </a:lnTo>
                <a:lnTo>
                  <a:pt x="15353" y="79184"/>
                </a:lnTo>
                <a:lnTo>
                  <a:pt x="15374" y="79248"/>
                </a:lnTo>
                <a:lnTo>
                  <a:pt x="15395" y="79312"/>
                </a:lnTo>
                <a:lnTo>
                  <a:pt x="15438" y="79376"/>
                </a:lnTo>
                <a:lnTo>
                  <a:pt x="15535" y="79494"/>
                </a:lnTo>
                <a:lnTo>
                  <a:pt x="15653" y="79612"/>
                </a:lnTo>
                <a:lnTo>
                  <a:pt x="15781" y="79719"/>
                </a:lnTo>
                <a:lnTo>
                  <a:pt x="15920" y="79816"/>
                </a:lnTo>
                <a:lnTo>
                  <a:pt x="16060" y="79901"/>
                </a:lnTo>
                <a:lnTo>
                  <a:pt x="16199" y="79966"/>
                </a:lnTo>
                <a:lnTo>
                  <a:pt x="16360" y="80019"/>
                </a:lnTo>
                <a:lnTo>
                  <a:pt x="16520" y="80051"/>
                </a:lnTo>
                <a:lnTo>
                  <a:pt x="16692" y="80084"/>
                </a:lnTo>
                <a:lnTo>
                  <a:pt x="16874" y="80094"/>
                </a:lnTo>
                <a:lnTo>
                  <a:pt x="17227" y="80105"/>
                </a:lnTo>
                <a:lnTo>
                  <a:pt x="17581" y="80105"/>
                </a:lnTo>
                <a:lnTo>
                  <a:pt x="18010" y="80116"/>
                </a:lnTo>
                <a:lnTo>
                  <a:pt x="18460" y="80116"/>
                </a:lnTo>
                <a:lnTo>
                  <a:pt x="19499" y="80105"/>
                </a:lnTo>
                <a:lnTo>
                  <a:pt x="19499" y="80105"/>
                </a:lnTo>
                <a:lnTo>
                  <a:pt x="19284" y="80416"/>
                </a:lnTo>
                <a:lnTo>
                  <a:pt x="19124" y="80662"/>
                </a:lnTo>
                <a:lnTo>
                  <a:pt x="18984" y="80866"/>
                </a:lnTo>
                <a:lnTo>
                  <a:pt x="18920" y="80941"/>
                </a:lnTo>
                <a:lnTo>
                  <a:pt x="18845" y="81026"/>
                </a:lnTo>
                <a:lnTo>
                  <a:pt x="16435" y="83448"/>
                </a:lnTo>
                <a:lnTo>
                  <a:pt x="15835" y="84058"/>
                </a:lnTo>
                <a:lnTo>
                  <a:pt x="15224" y="84647"/>
                </a:lnTo>
                <a:lnTo>
                  <a:pt x="14603" y="85237"/>
                </a:lnTo>
                <a:lnTo>
                  <a:pt x="13981" y="85826"/>
                </a:lnTo>
                <a:lnTo>
                  <a:pt x="13253" y="86490"/>
                </a:lnTo>
                <a:lnTo>
                  <a:pt x="12514" y="87144"/>
                </a:lnTo>
                <a:lnTo>
                  <a:pt x="11024" y="88429"/>
                </a:lnTo>
                <a:lnTo>
                  <a:pt x="9535" y="89726"/>
                </a:lnTo>
                <a:lnTo>
                  <a:pt x="8785" y="90379"/>
                </a:lnTo>
                <a:lnTo>
                  <a:pt x="8057" y="91033"/>
                </a:lnTo>
                <a:lnTo>
                  <a:pt x="8003" y="91086"/>
                </a:lnTo>
                <a:lnTo>
                  <a:pt x="7960" y="91151"/>
                </a:lnTo>
                <a:lnTo>
                  <a:pt x="7864" y="91290"/>
                </a:lnTo>
                <a:lnTo>
                  <a:pt x="7789" y="91440"/>
                </a:lnTo>
                <a:lnTo>
                  <a:pt x="7735" y="91611"/>
                </a:lnTo>
                <a:lnTo>
                  <a:pt x="7692" y="91793"/>
                </a:lnTo>
                <a:lnTo>
                  <a:pt x="7671" y="91965"/>
                </a:lnTo>
                <a:lnTo>
                  <a:pt x="7682" y="92115"/>
                </a:lnTo>
                <a:lnTo>
                  <a:pt x="7692" y="92190"/>
                </a:lnTo>
                <a:lnTo>
                  <a:pt x="7714" y="92265"/>
                </a:lnTo>
                <a:lnTo>
                  <a:pt x="7735" y="92318"/>
                </a:lnTo>
                <a:lnTo>
                  <a:pt x="7767" y="92383"/>
                </a:lnTo>
                <a:lnTo>
                  <a:pt x="7810" y="92447"/>
                </a:lnTo>
                <a:lnTo>
                  <a:pt x="7864" y="92500"/>
                </a:lnTo>
                <a:lnTo>
                  <a:pt x="7982" y="92608"/>
                </a:lnTo>
                <a:lnTo>
                  <a:pt x="8121" y="92715"/>
                </a:lnTo>
                <a:lnTo>
                  <a:pt x="8271" y="92800"/>
                </a:lnTo>
                <a:lnTo>
                  <a:pt x="8421" y="92886"/>
                </a:lnTo>
                <a:lnTo>
                  <a:pt x="8582" y="92950"/>
                </a:lnTo>
                <a:lnTo>
                  <a:pt x="8742" y="93004"/>
                </a:lnTo>
                <a:lnTo>
                  <a:pt x="8860" y="93036"/>
                </a:lnTo>
                <a:lnTo>
                  <a:pt x="9139" y="93036"/>
                </a:lnTo>
                <a:lnTo>
                  <a:pt x="9278" y="93015"/>
                </a:lnTo>
                <a:lnTo>
                  <a:pt x="9428" y="92983"/>
                </a:lnTo>
                <a:lnTo>
                  <a:pt x="9567" y="92940"/>
                </a:lnTo>
                <a:lnTo>
                  <a:pt x="9846" y="92865"/>
                </a:lnTo>
                <a:lnTo>
                  <a:pt x="10617" y="92608"/>
                </a:lnTo>
                <a:lnTo>
                  <a:pt x="11389" y="92350"/>
                </a:lnTo>
                <a:lnTo>
                  <a:pt x="12160" y="92093"/>
                </a:lnTo>
                <a:lnTo>
                  <a:pt x="12931" y="91847"/>
                </a:lnTo>
                <a:lnTo>
                  <a:pt x="13928" y="91547"/>
                </a:lnTo>
                <a:lnTo>
                  <a:pt x="14956" y="91258"/>
                </a:lnTo>
                <a:lnTo>
                  <a:pt x="17174" y="90626"/>
                </a:lnTo>
                <a:lnTo>
                  <a:pt x="16949" y="91011"/>
                </a:lnTo>
                <a:lnTo>
                  <a:pt x="16777" y="91333"/>
                </a:lnTo>
                <a:lnTo>
                  <a:pt x="16617" y="91600"/>
                </a:lnTo>
                <a:lnTo>
                  <a:pt x="16456" y="91836"/>
                </a:lnTo>
                <a:lnTo>
                  <a:pt x="14860" y="94043"/>
                </a:lnTo>
                <a:lnTo>
                  <a:pt x="14056" y="95136"/>
                </a:lnTo>
                <a:lnTo>
                  <a:pt x="13638" y="95672"/>
                </a:lnTo>
                <a:lnTo>
                  <a:pt x="13221" y="96207"/>
                </a:lnTo>
                <a:lnTo>
                  <a:pt x="12321" y="97343"/>
                </a:lnTo>
                <a:lnTo>
                  <a:pt x="11442" y="98489"/>
                </a:lnTo>
                <a:lnTo>
                  <a:pt x="10574" y="99646"/>
                </a:lnTo>
                <a:lnTo>
                  <a:pt x="9728" y="100814"/>
                </a:lnTo>
                <a:lnTo>
                  <a:pt x="8903" y="101982"/>
                </a:lnTo>
                <a:lnTo>
                  <a:pt x="8089" y="103171"/>
                </a:lnTo>
                <a:lnTo>
                  <a:pt x="7285" y="104371"/>
                </a:lnTo>
                <a:lnTo>
                  <a:pt x="6503" y="105582"/>
                </a:lnTo>
                <a:lnTo>
                  <a:pt x="5732" y="106792"/>
                </a:lnTo>
                <a:lnTo>
                  <a:pt x="4971" y="108013"/>
                </a:lnTo>
                <a:lnTo>
                  <a:pt x="4232" y="109256"/>
                </a:lnTo>
                <a:lnTo>
                  <a:pt x="3503" y="110499"/>
                </a:lnTo>
                <a:lnTo>
                  <a:pt x="2786" y="111742"/>
                </a:lnTo>
                <a:lnTo>
                  <a:pt x="2079" y="113006"/>
                </a:lnTo>
                <a:lnTo>
                  <a:pt x="1382" y="114270"/>
                </a:lnTo>
                <a:lnTo>
                  <a:pt x="707" y="115545"/>
                </a:lnTo>
                <a:lnTo>
                  <a:pt x="493" y="115963"/>
                </a:lnTo>
                <a:lnTo>
                  <a:pt x="386" y="116166"/>
                </a:lnTo>
                <a:lnTo>
                  <a:pt x="279" y="116381"/>
                </a:lnTo>
                <a:lnTo>
                  <a:pt x="193" y="116595"/>
                </a:lnTo>
                <a:lnTo>
                  <a:pt x="118" y="116809"/>
                </a:lnTo>
                <a:lnTo>
                  <a:pt x="54" y="117023"/>
                </a:lnTo>
                <a:lnTo>
                  <a:pt x="11" y="117238"/>
                </a:lnTo>
                <a:lnTo>
                  <a:pt x="0" y="117431"/>
                </a:lnTo>
                <a:lnTo>
                  <a:pt x="11" y="117634"/>
                </a:lnTo>
                <a:lnTo>
                  <a:pt x="32" y="117848"/>
                </a:lnTo>
                <a:lnTo>
                  <a:pt x="64" y="118052"/>
                </a:lnTo>
                <a:lnTo>
                  <a:pt x="129" y="118255"/>
                </a:lnTo>
                <a:lnTo>
                  <a:pt x="204" y="118438"/>
                </a:lnTo>
                <a:lnTo>
                  <a:pt x="247" y="118523"/>
                </a:lnTo>
                <a:lnTo>
                  <a:pt x="300" y="118598"/>
                </a:lnTo>
                <a:lnTo>
                  <a:pt x="354" y="118673"/>
                </a:lnTo>
                <a:lnTo>
                  <a:pt x="407" y="118727"/>
                </a:lnTo>
                <a:lnTo>
                  <a:pt x="472" y="118780"/>
                </a:lnTo>
                <a:lnTo>
                  <a:pt x="547" y="118834"/>
                </a:lnTo>
                <a:lnTo>
                  <a:pt x="632" y="118877"/>
                </a:lnTo>
                <a:lnTo>
                  <a:pt x="718" y="118909"/>
                </a:lnTo>
                <a:lnTo>
                  <a:pt x="900" y="118973"/>
                </a:lnTo>
                <a:lnTo>
                  <a:pt x="1104" y="119016"/>
                </a:lnTo>
                <a:lnTo>
                  <a:pt x="1318" y="119038"/>
                </a:lnTo>
                <a:lnTo>
                  <a:pt x="1521" y="119038"/>
                </a:lnTo>
                <a:lnTo>
                  <a:pt x="1736" y="119027"/>
                </a:lnTo>
                <a:lnTo>
                  <a:pt x="1918" y="119005"/>
                </a:lnTo>
                <a:lnTo>
                  <a:pt x="2111" y="118952"/>
                </a:lnTo>
                <a:lnTo>
                  <a:pt x="2304" y="118888"/>
                </a:lnTo>
                <a:lnTo>
                  <a:pt x="2496" y="118802"/>
                </a:lnTo>
                <a:lnTo>
                  <a:pt x="2679" y="118705"/>
                </a:lnTo>
                <a:lnTo>
                  <a:pt x="2861" y="118598"/>
                </a:lnTo>
                <a:lnTo>
                  <a:pt x="3043" y="118480"/>
                </a:lnTo>
                <a:lnTo>
                  <a:pt x="3375" y="118234"/>
                </a:lnTo>
                <a:lnTo>
                  <a:pt x="5346" y="116723"/>
                </a:lnTo>
                <a:lnTo>
                  <a:pt x="7307" y="115213"/>
                </a:lnTo>
                <a:lnTo>
                  <a:pt x="11228" y="112181"/>
                </a:lnTo>
                <a:lnTo>
                  <a:pt x="11678" y="111849"/>
                </a:lnTo>
                <a:lnTo>
                  <a:pt x="12267" y="111420"/>
                </a:lnTo>
                <a:lnTo>
                  <a:pt x="12106" y="112685"/>
                </a:lnTo>
                <a:lnTo>
                  <a:pt x="11946" y="113884"/>
                </a:lnTo>
                <a:lnTo>
                  <a:pt x="11785" y="115041"/>
                </a:lnTo>
                <a:lnTo>
                  <a:pt x="11699" y="115609"/>
                </a:lnTo>
                <a:lnTo>
                  <a:pt x="11603" y="116166"/>
                </a:lnTo>
                <a:lnTo>
                  <a:pt x="11142" y="118802"/>
                </a:lnTo>
                <a:lnTo>
                  <a:pt x="10660" y="121437"/>
                </a:lnTo>
                <a:lnTo>
                  <a:pt x="10178" y="124062"/>
                </a:lnTo>
                <a:lnTo>
                  <a:pt x="9696" y="126698"/>
                </a:lnTo>
                <a:lnTo>
                  <a:pt x="9664" y="126966"/>
                </a:lnTo>
                <a:lnTo>
                  <a:pt x="9642" y="127233"/>
                </a:lnTo>
                <a:lnTo>
                  <a:pt x="9642" y="127362"/>
                </a:lnTo>
                <a:lnTo>
                  <a:pt x="9653" y="127490"/>
                </a:lnTo>
                <a:lnTo>
                  <a:pt x="9664" y="127619"/>
                </a:lnTo>
                <a:lnTo>
                  <a:pt x="9696" y="127737"/>
                </a:lnTo>
                <a:lnTo>
                  <a:pt x="9728" y="127865"/>
                </a:lnTo>
                <a:lnTo>
                  <a:pt x="9771" y="127983"/>
                </a:lnTo>
                <a:lnTo>
                  <a:pt x="9824" y="128090"/>
                </a:lnTo>
                <a:lnTo>
                  <a:pt x="9899" y="128198"/>
                </a:lnTo>
                <a:lnTo>
                  <a:pt x="9974" y="128305"/>
                </a:lnTo>
                <a:lnTo>
                  <a:pt x="10060" y="128401"/>
                </a:lnTo>
                <a:lnTo>
                  <a:pt x="10167" y="128498"/>
                </a:lnTo>
                <a:lnTo>
                  <a:pt x="10285" y="128594"/>
                </a:lnTo>
                <a:lnTo>
                  <a:pt x="10424" y="128669"/>
                </a:lnTo>
                <a:lnTo>
                  <a:pt x="10553" y="128744"/>
                </a:lnTo>
                <a:lnTo>
                  <a:pt x="10692" y="128787"/>
                </a:lnTo>
                <a:lnTo>
                  <a:pt x="10821" y="128830"/>
                </a:lnTo>
                <a:lnTo>
                  <a:pt x="10960" y="128840"/>
                </a:lnTo>
                <a:lnTo>
                  <a:pt x="11089" y="128851"/>
                </a:lnTo>
                <a:lnTo>
                  <a:pt x="11217" y="128840"/>
                </a:lnTo>
                <a:lnTo>
                  <a:pt x="11346" y="128830"/>
                </a:lnTo>
                <a:lnTo>
                  <a:pt x="11474" y="128798"/>
                </a:lnTo>
                <a:lnTo>
                  <a:pt x="11603" y="128755"/>
                </a:lnTo>
                <a:lnTo>
                  <a:pt x="11731" y="128712"/>
                </a:lnTo>
                <a:lnTo>
                  <a:pt x="11849" y="128648"/>
                </a:lnTo>
                <a:lnTo>
                  <a:pt x="11967" y="128583"/>
                </a:lnTo>
                <a:lnTo>
                  <a:pt x="12085" y="128508"/>
                </a:lnTo>
                <a:lnTo>
                  <a:pt x="12321" y="128348"/>
                </a:lnTo>
                <a:lnTo>
                  <a:pt x="13285" y="127619"/>
                </a:lnTo>
                <a:lnTo>
                  <a:pt x="14238" y="126880"/>
                </a:lnTo>
                <a:lnTo>
                  <a:pt x="15170" y="126130"/>
                </a:lnTo>
                <a:lnTo>
                  <a:pt x="15642" y="125744"/>
                </a:lnTo>
                <a:lnTo>
                  <a:pt x="16103" y="125358"/>
                </a:lnTo>
                <a:lnTo>
                  <a:pt x="17088" y="124501"/>
                </a:lnTo>
                <a:lnTo>
                  <a:pt x="18063" y="123634"/>
                </a:lnTo>
                <a:lnTo>
                  <a:pt x="20024" y="121909"/>
                </a:lnTo>
                <a:lnTo>
                  <a:pt x="21974" y="120173"/>
                </a:lnTo>
                <a:lnTo>
                  <a:pt x="22959" y="119316"/>
                </a:lnTo>
                <a:lnTo>
                  <a:pt x="23945" y="118459"/>
                </a:lnTo>
                <a:lnTo>
                  <a:pt x="24298" y="118159"/>
                </a:lnTo>
                <a:lnTo>
                  <a:pt x="24620" y="117902"/>
                </a:lnTo>
                <a:lnTo>
                  <a:pt x="24920" y="117688"/>
                </a:lnTo>
                <a:lnTo>
                  <a:pt x="25188" y="117516"/>
                </a:lnTo>
                <a:lnTo>
                  <a:pt x="25316" y="117441"/>
                </a:lnTo>
                <a:lnTo>
                  <a:pt x="25434" y="117388"/>
                </a:lnTo>
                <a:lnTo>
                  <a:pt x="25552" y="117334"/>
                </a:lnTo>
                <a:lnTo>
                  <a:pt x="25670" y="117302"/>
                </a:lnTo>
                <a:lnTo>
                  <a:pt x="25777" y="117281"/>
                </a:lnTo>
                <a:lnTo>
                  <a:pt x="25884" y="117270"/>
                </a:lnTo>
                <a:lnTo>
                  <a:pt x="25980" y="117270"/>
                </a:lnTo>
                <a:lnTo>
                  <a:pt x="26088" y="117281"/>
                </a:lnTo>
                <a:lnTo>
                  <a:pt x="26184" y="117302"/>
                </a:lnTo>
                <a:lnTo>
                  <a:pt x="26280" y="117334"/>
                </a:lnTo>
                <a:lnTo>
                  <a:pt x="26366" y="117388"/>
                </a:lnTo>
                <a:lnTo>
                  <a:pt x="26462" y="117441"/>
                </a:lnTo>
                <a:lnTo>
                  <a:pt x="26559" y="117516"/>
                </a:lnTo>
                <a:lnTo>
                  <a:pt x="26645" y="117602"/>
                </a:lnTo>
                <a:lnTo>
                  <a:pt x="26741" y="117698"/>
                </a:lnTo>
                <a:lnTo>
                  <a:pt x="26827" y="117806"/>
                </a:lnTo>
                <a:lnTo>
                  <a:pt x="26923" y="117923"/>
                </a:lnTo>
                <a:lnTo>
                  <a:pt x="27020" y="118063"/>
                </a:lnTo>
                <a:lnTo>
                  <a:pt x="27212" y="118373"/>
                </a:lnTo>
                <a:lnTo>
                  <a:pt x="27416" y="118727"/>
                </a:lnTo>
                <a:lnTo>
                  <a:pt x="27630" y="119145"/>
                </a:lnTo>
                <a:lnTo>
                  <a:pt x="28059" y="119980"/>
                </a:lnTo>
                <a:lnTo>
                  <a:pt x="28466" y="120827"/>
                </a:lnTo>
                <a:lnTo>
                  <a:pt x="28873" y="121684"/>
                </a:lnTo>
                <a:lnTo>
                  <a:pt x="29269" y="122530"/>
                </a:lnTo>
                <a:lnTo>
                  <a:pt x="30051" y="124244"/>
                </a:lnTo>
                <a:lnTo>
                  <a:pt x="30834" y="125958"/>
                </a:lnTo>
                <a:lnTo>
                  <a:pt x="31101" y="126558"/>
                </a:lnTo>
                <a:lnTo>
                  <a:pt x="31241" y="126858"/>
                </a:lnTo>
                <a:lnTo>
                  <a:pt x="31316" y="127008"/>
                </a:lnTo>
                <a:lnTo>
                  <a:pt x="31401" y="127148"/>
                </a:lnTo>
                <a:lnTo>
                  <a:pt x="31466" y="127255"/>
                </a:lnTo>
                <a:lnTo>
                  <a:pt x="31541" y="127362"/>
                </a:lnTo>
                <a:lnTo>
                  <a:pt x="31616" y="127458"/>
                </a:lnTo>
                <a:lnTo>
                  <a:pt x="31701" y="127544"/>
                </a:lnTo>
                <a:lnTo>
                  <a:pt x="31776" y="127619"/>
                </a:lnTo>
                <a:lnTo>
                  <a:pt x="31862" y="127694"/>
                </a:lnTo>
                <a:lnTo>
                  <a:pt x="31948" y="127758"/>
                </a:lnTo>
                <a:lnTo>
                  <a:pt x="32033" y="127823"/>
                </a:lnTo>
                <a:lnTo>
                  <a:pt x="32119" y="127876"/>
                </a:lnTo>
                <a:lnTo>
                  <a:pt x="32205" y="127919"/>
                </a:lnTo>
                <a:lnTo>
                  <a:pt x="32301" y="127962"/>
                </a:lnTo>
                <a:lnTo>
                  <a:pt x="32387" y="127983"/>
                </a:lnTo>
                <a:lnTo>
                  <a:pt x="32483" y="128015"/>
                </a:lnTo>
                <a:lnTo>
                  <a:pt x="32580" y="128026"/>
                </a:lnTo>
                <a:lnTo>
                  <a:pt x="32666" y="128037"/>
                </a:lnTo>
                <a:lnTo>
                  <a:pt x="32858" y="128037"/>
                </a:lnTo>
                <a:lnTo>
                  <a:pt x="32944" y="128026"/>
                </a:lnTo>
                <a:lnTo>
                  <a:pt x="33041" y="128005"/>
                </a:lnTo>
                <a:lnTo>
                  <a:pt x="33137" y="127983"/>
                </a:lnTo>
                <a:lnTo>
                  <a:pt x="33223" y="127951"/>
                </a:lnTo>
                <a:lnTo>
                  <a:pt x="33319" y="127908"/>
                </a:lnTo>
                <a:lnTo>
                  <a:pt x="33405" y="127865"/>
                </a:lnTo>
                <a:lnTo>
                  <a:pt x="33491" y="127812"/>
                </a:lnTo>
                <a:lnTo>
                  <a:pt x="33576" y="127748"/>
                </a:lnTo>
                <a:lnTo>
                  <a:pt x="33662" y="127683"/>
                </a:lnTo>
                <a:lnTo>
                  <a:pt x="33748" y="127598"/>
                </a:lnTo>
                <a:lnTo>
                  <a:pt x="33823" y="127523"/>
                </a:lnTo>
                <a:lnTo>
                  <a:pt x="33898" y="127426"/>
                </a:lnTo>
                <a:lnTo>
                  <a:pt x="33973" y="127330"/>
                </a:lnTo>
                <a:lnTo>
                  <a:pt x="34048" y="127233"/>
                </a:lnTo>
                <a:lnTo>
                  <a:pt x="34112" y="127115"/>
                </a:lnTo>
                <a:lnTo>
                  <a:pt x="34305" y="126773"/>
                </a:lnTo>
                <a:lnTo>
                  <a:pt x="34390" y="126591"/>
                </a:lnTo>
                <a:lnTo>
                  <a:pt x="34465" y="126408"/>
                </a:lnTo>
                <a:lnTo>
                  <a:pt x="34540" y="126226"/>
                </a:lnTo>
                <a:lnTo>
                  <a:pt x="34605" y="126044"/>
                </a:lnTo>
                <a:lnTo>
                  <a:pt x="34669" y="125851"/>
                </a:lnTo>
                <a:lnTo>
                  <a:pt x="34712" y="125669"/>
                </a:lnTo>
                <a:lnTo>
                  <a:pt x="35076" y="124084"/>
                </a:lnTo>
                <a:lnTo>
                  <a:pt x="35430" y="122509"/>
                </a:lnTo>
                <a:lnTo>
                  <a:pt x="35783" y="120923"/>
                </a:lnTo>
                <a:lnTo>
                  <a:pt x="36115" y="119338"/>
                </a:lnTo>
                <a:lnTo>
                  <a:pt x="36372" y="118009"/>
                </a:lnTo>
                <a:lnTo>
                  <a:pt x="36630" y="116681"/>
                </a:lnTo>
                <a:lnTo>
                  <a:pt x="37122" y="114013"/>
                </a:lnTo>
                <a:lnTo>
                  <a:pt x="37251" y="114195"/>
                </a:lnTo>
                <a:lnTo>
                  <a:pt x="37369" y="114367"/>
                </a:lnTo>
                <a:lnTo>
                  <a:pt x="37476" y="114549"/>
                </a:lnTo>
                <a:lnTo>
                  <a:pt x="37572" y="114731"/>
                </a:lnTo>
                <a:lnTo>
                  <a:pt x="37733" y="115084"/>
                </a:lnTo>
                <a:lnTo>
                  <a:pt x="37894" y="115438"/>
                </a:lnTo>
                <a:lnTo>
                  <a:pt x="38301" y="116316"/>
                </a:lnTo>
                <a:lnTo>
                  <a:pt x="38697" y="117195"/>
                </a:lnTo>
                <a:lnTo>
                  <a:pt x="38901" y="117623"/>
                </a:lnTo>
                <a:lnTo>
                  <a:pt x="39115" y="118052"/>
                </a:lnTo>
                <a:lnTo>
                  <a:pt x="39351" y="118480"/>
                </a:lnTo>
                <a:lnTo>
                  <a:pt x="39586" y="118898"/>
                </a:lnTo>
                <a:lnTo>
                  <a:pt x="39661" y="119005"/>
                </a:lnTo>
                <a:lnTo>
                  <a:pt x="39726" y="119113"/>
                </a:lnTo>
                <a:lnTo>
                  <a:pt x="39811" y="119209"/>
                </a:lnTo>
                <a:lnTo>
                  <a:pt x="39886" y="119295"/>
                </a:lnTo>
                <a:lnTo>
                  <a:pt x="39972" y="119380"/>
                </a:lnTo>
                <a:lnTo>
                  <a:pt x="40058" y="119455"/>
                </a:lnTo>
                <a:lnTo>
                  <a:pt x="40144" y="119520"/>
                </a:lnTo>
                <a:lnTo>
                  <a:pt x="40229" y="119584"/>
                </a:lnTo>
                <a:lnTo>
                  <a:pt x="40326" y="119638"/>
                </a:lnTo>
                <a:lnTo>
                  <a:pt x="40411" y="119680"/>
                </a:lnTo>
                <a:lnTo>
                  <a:pt x="40508" y="119713"/>
                </a:lnTo>
                <a:lnTo>
                  <a:pt x="40604" y="119745"/>
                </a:lnTo>
                <a:lnTo>
                  <a:pt x="40690" y="119777"/>
                </a:lnTo>
                <a:lnTo>
                  <a:pt x="40786" y="119788"/>
                </a:lnTo>
                <a:lnTo>
                  <a:pt x="40883" y="119798"/>
                </a:lnTo>
                <a:lnTo>
                  <a:pt x="41086" y="119798"/>
                </a:lnTo>
                <a:lnTo>
                  <a:pt x="41183" y="119788"/>
                </a:lnTo>
                <a:lnTo>
                  <a:pt x="41279" y="119766"/>
                </a:lnTo>
                <a:lnTo>
                  <a:pt x="41376" y="119745"/>
                </a:lnTo>
                <a:lnTo>
                  <a:pt x="41472" y="119713"/>
                </a:lnTo>
                <a:lnTo>
                  <a:pt x="41568" y="119670"/>
                </a:lnTo>
                <a:lnTo>
                  <a:pt x="41654" y="119627"/>
                </a:lnTo>
                <a:lnTo>
                  <a:pt x="41751" y="119573"/>
                </a:lnTo>
                <a:lnTo>
                  <a:pt x="41836" y="119509"/>
                </a:lnTo>
                <a:lnTo>
                  <a:pt x="41933" y="119445"/>
                </a:lnTo>
                <a:lnTo>
                  <a:pt x="42018" y="119370"/>
                </a:lnTo>
                <a:lnTo>
                  <a:pt x="42104" y="119284"/>
                </a:lnTo>
                <a:lnTo>
                  <a:pt x="42276" y="119102"/>
                </a:lnTo>
                <a:lnTo>
                  <a:pt x="42426" y="118888"/>
                </a:lnTo>
                <a:lnTo>
                  <a:pt x="42533" y="118716"/>
                </a:lnTo>
                <a:lnTo>
                  <a:pt x="42640" y="118534"/>
                </a:lnTo>
                <a:lnTo>
                  <a:pt x="42843" y="118170"/>
                </a:lnTo>
                <a:lnTo>
                  <a:pt x="43015" y="117795"/>
                </a:lnTo>
                <a:lnTo>
                  <a:pt x="43186" y="117409"/>
                </a:lnTo>
                <a:lnTo>
                  <a:pt x="43475" y="116745"/>
                </a:lnTo>
                <a:lnTo>
                  <a:pt x="43743" y="116070"/>
                </a:lnTo>
                <a:lnTo>
                  <a:pt x="44011" y="115395"/>
                </a:lnTo>
                <a:lnTo>
                  <a:pt x="44258" y="114720"/>
                </a:lnTo>
                <a:lnTo>
                  <a:pt x="44504" y="114045"/>
                </a:lnTo>
                <a:lnTo>
                  <a:pt x="44740" y="113359"/>
                </a:lnTo>
                <a:lnTo>
                  <a:pt x="44965" y="112674"/>
                </a:lnTo>
                <a:lnTo>
                  <a:pt x="45190" y="111988"/>
                </a:lnTo>
                <a:lnTo>
                  <a:pt x="45393" y="111292"/>
                </a:lnTo>
                <a:lnTo>
                  <a:pt x="45597" y="110606"/>
                </a:lnTo>
                <a:lnTo>
                  <a:pt x="45790" y="109910"/>
                </a:lnTo>
                <a:lnTo>
                  <a:pt x="45982" y="109203"/>
                </a:lnTo>
                <a:lnTo>
                  <a:pt x="46154" y="108506"/>
                </a:lnTo>
                <a:lnTo>
                  <a:pt x="46325" y="107799"/>
                </a:lnTo>
                <a:lnTo>
                  <a:pt x="46497" y="107103"/>
                </a:lnTo>
                <a:lnTo>
                  <a:pt x="46657" y="106396"/>
                </a:lnTo>
                <a:lnTo>
                  <a:pt x="46765" y="105892"/>
                </a:lnTo>
                <a:lnTo>
                  <a:pt x="46893" y="105399"/>
                </a:lnTo>
                <a:lnTo>
                  <a:pt x="47161" y="104371"/>
                </a:lnTo>
                <a:lnTo>
                  <a:pt x="47697" y="104874"/>
                </a:lnTo>
                <a:lnTo>
                  <a:pt x="48168" y="105303"/>
                </a:lnTo>
                <a:lnTo>
                  <a:pt x="48350" y="105453"/>
                </a:lnTo>
                <a:lnTo>
                  <a:pt x="48532" y="105582"/>
                </a:lnTo>
                <a:lnTo>
                  <a:pt x="48725" y="105689"/>
                </a:lnTo>
                <a:lnTo>
                  <a:pt x="48897" y="105764"/>
                </a:lnTo>
                <a:lnTo>
                  <a:pt x="49079" y="105817"/>
                </a:lnTo>
                <a:lnTo>
                  <a:pt x="49250" y="105849"/>
                </a:lnTo>
                <a:lnTo>
                  <a:pt x="49421" y="105860"/>
                </a:lnTo>
                <a:lnTo>
                  <a:pt x="49593" y="105839"/>
                </a:lnTo>
                <a:lnTo>
                  <a:pt x="49754" y="105806"/>
                </a:lnTo>
                <a:lnTo>
                  <a:pt x="49914" y="105742"/>
                </a:lnTo>
                <a:lnTo>
                  <a:pt x="50064" y="105646"/>
                </a:lnTo>
                <a:lnTo>
                  <a:pt x="50204" y="105539"/>
                </a:lnTo>
                <a:lnTo>
                  <a:pt x="50354" y="105399"/>
                </a:lnTo>
                <a:lnTo>
                  <a:pt x="50482" y="105239"/>
                </a:lnTo>
                <a:lnTo>
                  <a:pt x="50611" y="105046"/>
                </a:lnTo>
                <a:lnTo>
                  <a:pt x="50729" y="104842"/>
                </a:lnTo>
                <a:lnTo>
                  <a:pt x="50804" y="104692"/>
                </a:lnTo>
                <a:lnTo>
                  <a:pt x="50868" y="104542"/>
                </a:lnTo>
                <a:lnTo>
                  <a:pt x="50996" y="104242"/>
                </a:lnTo>
                <a:lnTo>
                  <a:pt x="51103" y="103932"/>
                </a:lnTo>
                <a:lnTo>
                  <a:pt x="51200" y="103610"/>
                </a:lnTo>
                <a:lnTo>
                  <a:pt x="52100" y="100771"/>
                </a:lnTo>
                <a:lnTo>
                  <a:pt x="53000" y="97921"/>
                </a:lnTo>
                <a:lnTo>
                  <a:pt x="53182" y="97354"/>
                </a:lnTo>
                <a:lnTo>
                  <a:pt x="53375" y="96786"/>
                </a:lnTo>
                <a:lnTo>
                  <a:pt x="53771" y="95639"/>
                </a:lnTo>
                <a:lnTo>
                  <a:pt x="53996" y="95725"/>
                </a:lnTo>
                <a:lnTo>
                  <a:pt x="54200" y="95789"/>
                </a:lnTo>
                <a:lnTo>
                  <a:pt x="54403" y="95843"/>
                </a:lnTo>
                <a:lnTo>
                  <a:pt x="54575" y="95875"/>
                </a:lnTo>
                <a:lnTo>
                  <a:pt x="54746" y="95886"/>
                </a:lnTo>
                <a:lnTo>
                  <a:pt x="54907" y="95886"/>
                </a:lnTo>
                <a:lnTo>
                  <a:pt x="55046" y="95854"/>
                </a:lnTo>
                <a:lnTo>
                  <a:pt x="55185" y="95811"/>
                </a:lnTo>
                <a:lnTo>
                  <a:pt x="55314" y="95747"/>
                </a:lnTo>
                <a:lnTo>
                  <a:pt x="55432" y="95661"/>
                </a:lnTo>
                <a:lnTo>
                  <a:pt x="55539" y="95554"/>
                </a:lnTo>
                <a:lnTo>
                  <a:pt x="55635" y="95425"/>
                </a:lnTo>
                <a:lnTo>
                  <a:pt x="55732" y="95275"/>
                </a:lnTo>
                <a:lnTo>
                  <a:pt x="55828" y="95114"/>
                </a:lnTo>
                <a:lnTo>
                  <a:pt x="55914" y="94922"/>
                </a:lnTo>
                <a:lnTo>
                  <a:pt x="55989" y="94707"/>
                </a:lnTo>
                <a:lnTo>
                  <a:pt x="56096" y="94418"/>
                </a:lnTo>
                <a:lnTo>
                  <a:pt x="56182" y="94118"/>
                </a:lnTo>
                <a:lnTo>
                  <a:pt x="56257" y="93829"/>
                </a:lnTo>
                <a:lnTo>
                  <a:pt x="56321" y="93529"/>
                </a:lnTo>
                <a:lnTo>
                  <a:pt x="56471" y="92790"/>
                </a:lnTo>
                <a:lnTo>
                  <a:pt x="56621" y="92050"/>
                </a:lnTo>
                <a:lnTo>
                  <a:pt x="56792" y="91311"/>
                </a:lnTo>
                <a:lnTo>
                  <a:pt x="56974" y="90583"/>
                </a:lnTo>
                <a:lnTo>
                  <a:pt x="57167" y="89865"/>
                </a:lnTo>
                <a:lnTo>
                  <a:pt x="57360" y="89136"/>
                </a:lnTo>
                <a:lnTo>
                  <a:pt x="57574" y="88419"/>
                </a:lnTo>
                <a:lnTo>
                  <a:pt x="57789" y="87701"/>
                </a:lnTo>
                <a:lnTo>
                  <a:pt x="58014" y="86983"/>
                </a:lnTo>
                <a:lnTo>
                  <a:pt x="58249" y="86276"/>
                </a:lnTo>
                <a:lnTo>
                  <a:pt x="58496" y="85569"/>
                </a:lnTo>
                <a:lnTo>
                  <a:pt x="58742" y="84851"/>
                </a:lnTo>
                <a:lnTo>
                  <a:pt x="59256" y="83448"/>
                </a:lnTo>
                <a:lnTo>
                  <a:pt x="59792" y="82033"/>
                </a:lnTo>
                <a:lnTo>
                  <a:pt x="59835" y="81937"/>
                </a:lnTo>
                <a:lnTo>
                  <a:pt x="59899" y="81830"/>
                </a:lnTo>
                <a:lnTo>
                  <a:pt x="59974" y="81723"/>
                </a:lnTo>
                <a:lnTo>
                  <a:pt x="60060" y="81626"/>
                </a:lnTo>
                <a:lnTo>
                  <a:pt x="60146" y="81541"/>
                </a:lnTo>
                <a:lnTo>
                  <a:pt x="60242" y="81466"/>
                </a:lnTo>
                <a:lnTo>
                  <a:pt x="60349" y="81401"/>
                </a:lnTo>
                <a:lnTo>
                  <a:pt x="60446" y="81348"/>
                </a:lnTo>
                <a:lnTo>
                  <a:pt x="60917" y="81166"/>
                </a:lnTo>
                <a:lnTo>
                  <a:pt x="61388" y="80983"/>
                </a:lnTo>
                <a:lnTo>
                  <a:pt x="62331" y="80630"/>
                </a:lnTo>
                <a:lnTo>
                  <a:pt x="63274" y="80276"/>
                </a:lnTo>
                <a:lnTo>
                  <a:pt x="63745" y="80094"/>
                </a:lnTo>
                <a:lnTo>
                  <a:pt x="64217" y="79901"/>
                </a:lnTo>
                <a:lnTo>
                  <a:pt x="64335" y="79859"/>
                </a:lnTo>
                <a:lnTo>
                  <a:pt x="64442" y="79826"/>
                </a:lnTo>
                <a:lnTo>
                  <a:pt x="64549" y="79794"/>
                </a:lnTo>
                <a:lnTo>
                  <a:pt x="64635" y="79784"/>
                </a:lnTo>
                <a:lnTo>
                  <a:pt x="64817" y="79784"/>
                </a:lnTo>
                <a:lnTo>
                  <a:pt x="64892" y="79805"/>
                </a:lnTo>
                <a:lnTo>
                  <a:pt x="64967" y="79826"/>
                </a:lnTo>
                <a:lnTo>
                  <a:pt x="65031" y="79869"/>
                </a:lnTo>
                <a:lnTo>
                  <a:pt x="65095" y="79912"/>
                </a:lnTo>
                <a:lnTo>
                  <a:pt x="65149" y="79966"/>
                </a:lnTo>
                <a:lnTo>
                  <a:pt x="65202" y="80041"/>
                </a:lnTo>
                <a:lnTo>
                  <a:pt x="65256" y="80116"/>
                </a:lnTo>
                <a:lnTo>
                  <a:pt x="65310" y="80201"/>
                </a:lnTo>
                <a:lnTo>
                  <a:pt x="65395" y="80416"/>
                </a:lnTo>
                <a:lnTo>
                  <a:pt x="66445" y="83115"/>
                </a:lnTo>
                <a:lnTo>
                  <a:pt x="66970" y="84455"/>
                </a:lnTo>
                <a:lnTo>
                  <a:pt x="67517" y="85794"/>
                </a:lnTo>
                <a:lnTo>
                  <a:pt x="67870" y="86694"/>
                </a:lnTo>
                <a:lnTo>
                  <a:pt x="68224" y="87583"/>
                </a:lnTo>
                <a:lnTo>
                  <a:pt x="68588" y="88483"/>
                </a:lnTo>
                <a:lnTo>
                  <a:pt x="68770" y="88922"/>
                </a:lnTo>
                <a:lnTo>
                  <a:pt x="68963" y="89361"/>
                </a:lnTo>
                <a:lnTo>
                  <a:pt x="69166" y="89801"/>
                </a:lnTo>
                <a:lnTo>
                  <a:pt x="69381" y="90229"/>
                </a:lnTo>
                <a:lnTo>
                  <a:pt x="69595" y="90658"/>
                </a:lnTo>
                <a:lnTo>
                  <a:pt x="69831" y="91076"/>
                </a:lnTo>
                <a:lnTo>
                  <a:pt x="70077" y="91493"/>
                </a:lnTo>
                <a:lnTo>
                  <a:pt x="70334" y="91900"/>
                </a:lnTo>
                <a:lnTo>
                  <a:pt x="70613" y="92297"/>
                </a:lnTo>
                <a:lnTo>
                  <a:pt x="70913" y="92693"/>
                </a:lnTo>
                <a:lnTo>
                  <a:pt x="71127" y="92950"/>
                </a:lnTo>
                <a:lnTo>
                  <a:pt x="71341" y="93175"/>
                </a:lnTo>
                <a:lnTo>
                  <a:pt x="71556" y="93368"/>
                </a:lnTo>
                <a:lnTo>
                  <a:pt x="71663" y="93454"/>
                </a:lnTo>
                <a:lnTo>
                  <a:pt x="71770" y="93529"/>
                </a:lnTo>
                <a:lnTo>
                  <a:pt x="71877" y="93593"/>
                </a:lnTo>
                <a:lnTo>
                  <a:pt x="71995" y="93647"/>
                </a:lnTo>
                <a:lnTo>
                  <a:pt x="72102" y="93700"/>
                </a:lnTo>
                <a:lnTo>
                  <a:pt x="72209" y="93732"/>
                </a:lnTo>
                <a:lnTo>
                  <a:pt x="72316" y="93765"/>
                </a:lnTo>
                <a:lnTo>
                  <a:pt x="72423" y="93786"/>
                </a:lnTo>
                <a:lnTo>
                  <a:pt x="72530" y="93807"/>
                </a:lnTo>
                <a:lnTo>
                  <a:pt x="72745" y="93807"/>
                </a:lnTo>
                <a:lnTo>
                  <a:pt x="72852" y="93797"/>
                </a:lnTo>
                <a:lnTo>
                  <a:pt x="72959" y="93775"/>
                </a:lnTo>
                <a:lnTo>
                  <a:pt x="73077" y="93743"/>
                </a:lnTo>
                <a:lnTo>
                  <a:pt x="73184" y="93700"/>
                </a:lnTo>
                <a:lnTo>
                  <a:pt x="73291" y="93657"/>
                </a:lnTo>
                <a:lnTo>
                  <a:pt x="73398" y="93593"/>
                </a:lnTo>
                <a:lnTo>
                  <a:pt x="73505" y="93529"/>
                </a:lnTo>
                <a:lnTo>
                  <a:pt x="73613" y="93454"/>
                </a:lnTo>
                <a:lnTo>
                  <a:pt x="73730" y="93379"/>
                </a:lnTo>
                <a:lnTo>
                  <a:pt x="73837" y="93282"/>
                </a:lnTo>
                <a:lnTo>
                  <a:pt x="73945" y="93186"/>
                </a:lnTo>
                <a:lnTo>
                  <a:pt x="74170" y="92950"/>
                </a:lnTo>
                <a:lnTo>
                  <a:pt x="74384" y="92693"/>
                </a:lnTo>
                <a:lnTo>
                  <a:pt x="75262" y="91547"/>
                </a:lnTo>
                <a:lnTo>
                  <a:pt x="76130" y="90390"/>
                </a:lnTo>
                <a:lnTo>
                  <a:pt x="76966" y="89222"/>
                </a:lnTo>
                <a:lnTo>
                  <a:pt x="77791" y="88044"/>
                </a:lnTo>
                <a:lnTo>
                  <a:pt x="78584" y="86854"/>
                </a:lnTo>
                <a:lnTo>
                  <a:pt x="78980" y="86254"/>
                </a:lnTo>
                <a:lnTo>
                  <a:pt x="79366" y="85655"/>
                </a:lnTo>
                <a:lnTo>
                  <a:pt x="79741" y="85044"/>
                </a:lnTo>
                <a:lnTo>
                  <a:pt x="80116" y="84433"/>
                </a:lnTo>
                <a:lnTo>
                  <a:pt x="80480" y="83823"/>
                </a:lnTo>
                <a:lnTo>
                  <a:pt x="80844" y="83201"/>
                </a:lnTo>
                <a:lnTo>
                  <a:pt x="81198" y="82580"/>
                </a:lnTo>
                <a:lnTo>
                  <a:pt x="81551" y="81958"/>
                </a:lnTo>
                <a:lnTo>
                  <a:pt x="81894" y="81326"/>
                </a:lnTo>
                <a:lnTo>
                  <a:pt x="82226" y="80694"/>
                </a:lnTo>
                <a:lnTo>
                  <a:pt x="82558" y="80062"/>
                </a:lnTo>
                <a:lnTo>
                  <a:pt x="82890" y="79430"/>
                </a:lnTo>
                <a:lnTo>
                  <a:pt x="83201" y="78787"/>
                </a:lnTo>
                <a:lnTo>
                  <a:pt x="83512" y="78134"/>
                </a:lnTo>
                <a:lnTo>
                  <a:pt x="83822" y="77491"/>
                </a:lnTo>
                <a:lnTo>
                  <a:pt x="84122" y="76837"/>
                </a:lnTo>
                <a:lnTo>
                  <a:pt x="84412" y="76173"/>
                </a:lnTo>
                <a:lnTo>
                  <a:pt x="84701" y="75520"/>
                </a:lnTo>
                <a:lnTo>
                  <a:pt x="84980" y="74845"/>
                </a:lnTo>
                <a:lnTo>
                  <a:pt x="85247" y="74180"/>
                </a:lnTo>
                <a:lnTo>
                  <a:pt x="85515" y="73506"/>
                </a:lnTo>
                <a:lnTo>
                  <a:pt x="85772" y="72831"/>
                </a:lnTo>
                <a:lnTo>
                  <a:pt x="86201" y="71652"/>
                </a:lnTo>
                <a:lnTo>
                  <a:pt x="86608" y="70463"/>
                </a:lnTo>
                <a:lnTo>
                  <a:pt x="86994" y="69284"/>
                </a:lnTo>
                <a:lnTo>
                  <a:pt x="87176" y="68684"/>
                </a:lnTo>
                <a:lnTo>
                  <a:pt x="87347" y="68085"/>
                </a:lnTo>
                <a:lnTo>
                  <a:pt x="87519" y="67495"/>
                </a:lnTo>
                <a:lnTo>
                  <a:pt x="87679" y="66895"/>
                </a:lnTo>
                <a:lnTo>
                  <a:pt x="87840" y="66295"/>
                </a:lnTo>
                <a:lnTo>
                  <a:pt x="87990" y="65695"/>
                </a:lnTo>
                <a:lnTo>
                  <a:pt x="88129" y="65095"/>
                </a:lnTo>
                <a:lnTo>
                  <a:pt x="88258" y="64496"/>
                </a:lnTo>
                <a:lnTo>
                  <a:pt x="88386" y="63885"/>
                </a:lnTo>
                <a:lnTo>
                  <a:pt x="88494" y="63285"/>
                </a:lnTo>
                <a:lnTo>
                  <a:pt x="88601" y="62674"/>
                </a:lnTo>
                <a:lnTo>
                  <a:pt x="88708" y="62064"/>
                </a:lnTo>
                <a:lnTo>
                  <a:pt x="88794" y="61453"/>
                </a:lnTo>
                <a:lnTo>
                  <a:pt x="88869" y="60842"/>
                </a:lnTo>
                <a:lnTo>
                  <a:pt x="88944" y="60232"/>
                </a:lnTo>
                <a:lnTo>
                  <a:pt x="88997" y="59610"/>
                </a:lnTo>
                <a:lnTo>
                  <a:pt x="89051" y="59000"/>
                </a:lnTo>
                <a:lnTo>
                  <a:pt x="89093" y="58378"/>
                </a:lnTo>
                <a:lnTo>
                  <a:pt x="89115" y="57757"/>
                </a:lnTo>
                <a:lnTo>
                  <a:pt x="89136" y="57135"/>
                </a:lnTo>
                <a:lnTo>
                  <a:pt x="89147" y="56514"/>
                </a:lnTo>
                <a:lnTo>
                  <a:pt x="89136" y="55882"/>
                </a:lnTo>
                <a:lnTo>
                  <a:pt x="89126" y="55261"/>
                </a:lnTo>
                <a:lnTo>
                  <a:pt x="89093" y="54628"/>
                </a:lnTo>
                <a:lnTo>
                  <a:pt x="89051" y="53996"/>
                </a:lnTo>
                <a:lnTo>
                  <a:pt x="88997" y="53364"/>
                </a:lnTo>
                <a:lnTo>
                  <a:pt x="88922" y="52646"/>
                </a:lnTo>
                <a:lnTo>
                  <a:pt x="88879" y="52304"/>
                </a:lnTo>
                <a:lnTo>
                  <a:pt x="88826" y="51950"/>
                </a:lnTo>
                <a:lnTo>
                  <a:pt x="88761" y="51607"/>
                </a:lnTo>
                <a:lnTo>
                  <a:pt x="88686" y="51264"/>
                </a:lnTo>
                <a:lnTo>
                  <a:pt x="88611" y="50922"/>
                </a:lnTo>
                <a:lnTo>
                  <a:pt x="88515" y="50589"/>
                </a:lnTo>
                <a:lnTo>
                  <a:pt x="88419" y="50257"/>
                </a:lnTo>
                <a:lnTo>
                  <a:pt x="88301" y="49925"/>
                </a:lnTo>
                <a:lnTo>
                  <a:pt x="88172" y="49604"/>
                </a:lnTo>
                <a:lnTo>
                  <a:pt x="88033" y="49282"/>
                </a:lnTo>
                <a:lnTo>
                  <a:pt x="87883" y="48972"/>
                </a:lnTo>
                <a:lnTo>
                  <a:pt x="87711" y="48672"/>
                </a:lnTo>
                <a:lnTo>
                  <a:pt x="87529" y="48372"/>
                </a:lnTo>
                <a:lnTo>
                  <a:pt x="87326" y="48072"/>
                </a:lnTo>
                <a:lnTo>
                  <a:pt x="87176" y="47836"/>
                </a:lnTo>
                <a:lnTo>
                  <a:pt x="87026" y="47600"/>
                </a:lnTo>
                <a:lnTo>
                  <a:pt x="86908" y="47365"/>
                </a:lnTo>
                <a:lnTo>
                  <a:pt x="86801" y="47129"/>
                </a:lnTo>
                <a:lnTo>
                  <a:pt x="86715" y="46893"/>
                </a:lnTo>
                <a:lnTo>
                  <a:pt x="86651" y="46658"/>
                </a:lnTo>
                <a:lnTo>
                  <a:pt x="86597" y="46422"/>
                </a:lnTo>
                <a:lnTo>
                  <a:pt x="86554" y="46186"/>
                </a:lnTo>
                <a:lnTo>
                  <a:pt x="86533" y="45940"/>
                </a:lnTo>
                <a:lnTo>
                  <a:pt x="86533" y="45704"/>
                </a:lnTo>
                <a:lnTo>
                  <a:pt x="86544" y="45458"/>
                </a:lnTo>
                <a:lnTo>
                  <a:pt x="86565" y="45211"/>
                </a:lnTo>
                <a:lnTo>
                  <a:pt x="86597" y="44954"/>
                </a:lnTo>
                <a:lnTo>
                  <a:pt x="86640" y="44708"/>
                </a:lnTo>
                <a:lnTo>
                  <a:pt x="86704" y="44451"/>
                </a:lnTo>
                <a:lnTo>
                  <a:pt x="86779" y="44194"/>
                </a:lnTo>
                <a:lnTo>
                  <a:pt x="89351" y="35719"/>
                </a:lnTo>
                <a:lnTo>
                  <a:pt x="90626" y="31477"/>
                </a:lnTo>
                <a:lnTo>
                  <a:pt x="91879" y="27234"/>
                </a:lnTo>
                <a:lnTo>
                  <a:pt x="92672" y="24567"/>
                </a:lnTo>
                <a:lnTo>
                  <a:pt x="93068" y="23227"/>
                </a:lnTo>
                <a:lnTo>
                  <a:pt x="93454" y="21888"/>
                </a:lnTo>
                <a:lnTo>
                  <a:pt x="93829" y="20549"/>
                </a:lnTo>
                <a:lnTo>
                  <a:pt x="94182" y="19199"/>
                </a:lnTo>
                <a:lnTo>
                  <a:pt x="94343" y="18524"/>
                </a:lnTo>
                <a:lnTo>
                  <a:pt x="94504" y="17849"/>
                </a:lnTo>
                <a:lnTo>
                  <a:pt x="94654" y="17174"/>
                </a:lnTo>
                <a:lnTo>
                  <a:pt x="94793" y="16499"/>
                </a:lnTo>
                <a:lnTo>
                  <a:pt x="94889" y="15964"/>
                </a:lnTo>
                <a:lnTo>
                  <a:pt x="94975" y="15428"/>
                </a:lnTo>
                <a:lnTo>
                  <a:pt x="95050" y="14892"/>
                </a:lnTo>
                <a:lnTo>
                  <a:pt x="95114" y="14357"/>
                </a:lnTo>
                <a:lnTo>
                  <a:pt x="95179" y="13821"/>
                </a:lnTo>
                <a:lnTo>
                  <a:pt x="95222" y="13285"/>
                </a:lnTo>
                <a:lnTo>
                  <a:pt x="95307" y="12203"/>
                </a:lnTo>
                <a:lnTo>
                  <a:pt x="95447" y="10028"/>
                </a:lnTo>
                <a:lnTo>
                  <a:pt x="95532" y="8946"/>
                </a:lnTo>
                <a:lnTo>
                  <a:pt x="95575" y="8400"/>
                </a:lnTo>
                <a:lnTo>
                  <a:pt x="95629" y="7864"/>
                </a:lnTo>
                <a:lnTo>
                  <a:pt x="95704" y="7125"/>
                </a:lnTo>
                <a:lnTo>
                  <a:pt x="95757" y="6397"/>
                </a:lnTo>
                <a:lnTo>
                  <a:pt x="95779" y="6032"/>
                </a:lnTo>
                <a:lnTo>
                  <a:pt x="95800" y="5668"/>
                </a:lnTo>
                <a:lnTo>
                  <a:pt x="95811" y="5293"/>
                </a:lnTo>
                <a:lnTo>
                  <a:pt x="95811" y="4929"/>
                </a:lnTo>
                <a:lnTo>
                  <a:pt x="95800" y="4565"/>
                </a:lnTo>
                <a:lnTo>
                  <a:pt x="95779" y="4211"/>
                </a:lnTo>
                <a:lnTo>
                  <a:pt x="95757" y="3847"/>
                </a:lnTo>
                <a:lnTo>
                  <a:pt x="95714" y="3483"/>
                </a:lnTo>
                <a:lnTo>
                  <a:pt x="95661" y="3118"/>
                </a:lnTo>
                <a:lnTo>
                  <a:pt x="95597" y="2754"/>
                </a:lnTo>
                <a:lnTo>
                  <a:pt x="95522" y="2390"/>
                </a:lnTo>
                <a:lnTo>
                  <a:pt x="95436" y="2026"/>
                </a:lnTo>
                <a:lnTo>
                  <a:pt x="95339" y="1693"/>
                </a:lnTo>
                <a:lnTo>
                  <a:pt x="95222" y="1393"/>
                </a:lnTo>
                <a:lnTo>
                  <a:pt x="95104" y="1115"/>
                </a:lnTo>
                <a:lnTo>
                  <a:pt x="94975" y="879"/>
                </a:lnTo>
                <a:lnTo>
                  <a:pt x="94900" y="772"/>
                </a:lnTo>
                <a:lnTo>
                  <a:pt x="94825" y="665"/>
                </a:lnTo>
                <a:lnTo>
                  <a:pt x="94750" y="569"/>
                </a:lnTo>
                <a:lnTo>
                  <a:pt x="94665" y="483"/>
                </a:lnTo>
                <a:lnTo>
                  <a:pt x="94579" y="408"/>
                </a:lnTo>
                <a:lnTo>
                  <a:pt x="94493" y="333"/>
                </a:lnTo>
                <a:lnTo>
                  <a:pt x="94397" y="269"/>
                </a:lnTo>
                <a:lnTo>
                  <a:pt x="94311" y="204"/>
                </a:lnTo>
                <a:lnTo>
                  <a:pt x="94204" y="161"/>
                </a:lnTo>
                <a:lnTo>
                  <a:pt x="94107" y="119"/>
                </a:lnTo>
                <a:lnTo>
                  <a:pt x="94000" y="76"/>
                </a:lnTo>
                <a:lnTo>
                  <a:pt x="93882" y="44"/>
                </a:lnTo>
                <a:lnTo>
                  <a:pt x="93765" y="22"/>
                </a:lnTo>
                <a:lnTo>
                  <a:pt x="93647" y="11"/>
                </a:lnTo>
                <a:lnTo>
                  <a:pt x="935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3"/>
          <p:cNvSpPr/>
          <p:nvPr/>
        </p:nvSpPr>
        <p:spPr>
          <a:xfrm>
            <a:off x="2589953" y="2271183"/>
            <a:ext cx="394885" cy="369830"/>
          </a:xfrm>
          <a:custGeom>
            <a:rect b="b" l="l" r="r" t="t"/>
            <a:pathLst>
              <a:path extrusionOk="0" h="6193" w="6612">
                <a:moveTo>
                  <a:pt x="3729" y="0"/>
                </a:moveTo>
                <a:lnTo>
                  <a:pt x="3547" y="11"/>
                </a:lnTo>
                <a:lnTo>
                  <a:pt x="3365" y="43"/>
                </a:lnTo>
                <a:lnTo>
                  <a:pt x="3194" y="86"/>
                </a:lnTo>
                <a:lnTo>
                  <a:pt x="3022" y="139"/>
                </a:lnTo>
                <a:lnTo>
                  <a:pt x="2851" y="225"/>
                </a:lnTo>
                <a:lnTo>
                  <a:pt x="2679" y="311"/>
                </a:lnTo>
                <a:lnTo>
                  <a:pt x="2519" y="429"/>
                </a:lnTo>
                <a:lnTo>
                  <a:pt x="2347" y="557"/>
                </a:lnTo>
                <a:lnTo>
                  <a:pt x="2187" y="707"/>
                </a:lnTo>
                <a:lnTo>
                  <a:pt x="2112" y="793"/>
                </a:lnTo>
                <a:lnTo>
                  <a:pt x="2015" y="868"/>
                </a:lnTo>
                <a:lnTo>
                  <a:pt x="1919" y="932"/>
                </a:lnTo>
                <a:lnTo>
                  <a:pt x="1812" y="997"/>
                </a:lnTo>
                <a:lnTo>
                  <a:pt x="1597" y="1104"/>
                </a:lnTo>
                <a:lnTo>
                  <a:pt x="1383" y="1200"/>
                </a:lnTo>
                <a:lnTo>
                  <a:pt x="1179" y="1286"/>
                </a:lnTo>
                <a:lnTo>
                  <a:pt x="987" y="1382"/>
                </a:lnTo>
                <a:lnTo>
                  <a:pt x="815" y="1489"/>
                </a:lnTo>
                <a:lnTo>
                  <a:pt x="654" y="1618"/>
                </a:lnTo>
                <a:lnTo>
                  <a:pt x="515" y="1746"/>
                </a:lnTo>
                <a:lnTo>
                  <a:pt x="387" y="1896"/>
                </a:lnTo>
                <a:lnTo>
                  <a:pt x="280" y="2046"/>
                </a:lnTo>
                <a:lnTo>
                  <a:pt x="194" y="2207"/>
                </a:lnTo>
                <a:lnTo>
                  <a:pt x="119" y="2379"/>
                </a:lnTo>
                <a:lnTo>
                  <a:pt x="55" y="2561"/>
                </a:lnTo>
                <a:lnTo>
                  <a:pt x="22" y="2754"/>
                </a:lnTo>
                <a:lnTo>
                  <a:pt x="1" y="2946"/>
                </a:lnTo>
                <a:lnTo>
                  <a:pt x="1" y="3150"/>
                </a:lnTo>
                <a:lnTo>
                  <a:pt x="12" y="3353"/>
                </a:lnTo>
                <a:lnTo>
                  <a:pt x="55" y="3568"/>
                </a:lnTo>
                <a:lnTo>
                  <a:pt x="108" y="3782"/>
                </a:lnTo>
                <a:lnTo>
                  <a:pt x="151" y="3911"/>
                </a:lnTo>
                <a:lnTo>
                  <a:pt x="205" y="4050"/>
                </a:lnTo>
                <a:lnTo>
                  <a:pt x="258" y="4178"/>
                </a:lnTo>
                <a:lnTo>
                  <a:pt x="322" y="4307"/>
                </a:lnTo>
                <a:lnTo>
                  <a:pt x="472" y="4564"/>
                </a:lnTo>
                <a:lnTo>
                  <a:pt x="644" y="4811"/>
                </a:lnTo>
                <a:lnTo>
                  <a:pt x="837" y="5035"/>
                </a:lnTo>
                <a:lnTo>
                  <a:pt x="1040" y="5250"/>
                </a:lnTo>
                <a:lnTo>
                  <a:pt x="1265" y="5443"/>
                </a:lnTo>
                <a:lnTo>
                  <a:pt x="1501" y="5625"/>
                </a:lnTo>
                <a:lnTo>
                  <a:pt x="1747" y="5785"/>
                </a:lnTo>
                <a:lnTo>
                  <a:pt x="2004" y="5914"/>
                </a:lnTo>
                <a:lnTo>
                  <a:pt x="2262" y="6032"/>
                </a:lnTo>
                <a:lnTo>
                  <a:pt x="2401" y="6075"/>
                </a:lnTo>
                <a:lnTo>
                  <a:pt x="2529" y="6118"/>
                </a:lnTo>
                <a:lnTo>
                  <a:pt x="2669" y="6139"/>
                </a:lnTo>
                <a:lnTo>
                  <a:pt x="2797" y="6171"/>
                </a:lnTo>
                <a:lnTo>
                  <a:pt x="2926" y="6182"/>
                </a:lnTo>
                <a:lnTo>
                  <a:pt x="3065" y="6193"/>
                </a:lnTo>
                <a:lnTo>
                  <a:pt x="3194" y="6193"/>
                </a:lnTo>
                <a:lnTo>
                  <a:pt x="3322" y="6182"/>
                </a:lnTo>
                <a:lnTo>
                  <a:pt x="3451" y="6171"/>
                </a:lnTo>
                <a:lnTo>
                  <a:pt x="3579" y="6150"/>
                </a:lnTo>
                <a:lnTo>
                  <a:pt x="3879" y="6064"/>
                </a:lnTo>
                <a:lnTo>
                  <a:pt x="4169" y="5968"/>
                </a:lnTo>
                <a:lnTo>
                  <a:pt x="4458" y="5860"/>
                </a:lnTo>
                <a:lnTo>
                  <a:pt x="4726" y="5721"/>
                </a:lnTo>
                <a:lnTo>
                  <a:pt x="4993" y="5571"/>
                </a:lnTo>
                <a:lnTo>
                  <a:pt x="5251" y="5400"/>
                </a:lnTo>
                <a:lnTo>
                  <a:pt x="5368" y="5303"/>
                </a:lnTo>
                <a:lnTo>
                  <a:pt x="5486" y="5207"/>
                </a:lnTo>
                <a:lnTo>
                  <a:pt x="5593" y="5100"/>
                </a:lnTo>
                <a:lnTo>
                  <a:pt x="5701" y="4993"/>
                </a:lnTo>
                <a:lnTo>
                  <a:pt x="5808" y="4875"/>
                </a:lnTo>
                <a:lnTo>
                  <a:pt x="5904" y="4757"/>
                </a:lnTo>
                <a:lnTo>
                  <a:pt x="6001" y="4628"/>
                </a:lnTo>
                <a:lnTo>
                  <a:pt x="6086" y="4500"/>
                </a:lnTo>
                <a:lnTo>
                  <a:pt x="6161" y="4361"/>
                </a:lnTo>
                <a:lnTo>
                  <a:pt x="6236" y="4221"/>
                </a:lnTo>
                <a:lnTo>
                  <a:pt x="6311" y="4071"/>
                </a:lnTo>
                <a:lnTo>
                  <a:pt x="6375" y="3911"/>
                </a:lnTo>
                <a:lnTo>
                  <a:pt x="6429" y="3750"/>
                </a:lnTo>
                <a:lnTo>
                  <a:pt x="6472" y="3589"/>
                </a:lnTo>
                <a:lnTo>
                  <a:pt x="6515" y="3418"/>
                </a:lnTo>
                <a:lnTo>
                  <a:pt x="6558" y="3236"/>
                </a:lnTo>
                <a:lnTo>
                  <a:pt x="6579" y="3054"/>
                </a:lnTo>
                <a:lnTo>
                  <a:pt x="6600" y="2861"/>
                </a:lnTo>
                <a:lnTo>
                  <a:pt x="6611" y="2668"/>
                </a:lnTo>
                <a:lnTo>
                  <a:pt x="6611" y="2464"/>
                </a:lnTo>
                <a:lnTo>
                  <a:pt x="6600" y="2314"/>
                </a:lnTo>
                <a:lnTo>
                  <a:pt x="6579" y="2154"/>
                </a:lnTo>
                <a:lnTo>
                  <a:pt x="6536" y="2004"/>
                </a:lnTo>
                <a:lnTo>
                  <a:pt x="6493" y="1854"/>
                </a:lnTo>
                <a:lnTo>
                  <a:pt x="6440" y="1704"/>
                </a:lnTo>
                <a:lnTo>
                  <a:pt x="6365" y="1554"/>
                </a:lnTo>
                <a:lnTo>
                  <a:pt x="6290" y="1404"/>
                </a:lnTo>
                <a:lnTo>
                  <a:pt x="6193" y="1254"/>
                </a:lnTo>
                <a:lnTo>
                  <a:pt x="6086" y="1114"/>
                </a:lnTo>
                <a:lnTo>
                  <a:pt x="5968" y="986"/>
                </a:lnTo>
                <a:lnTo>
                  <a:pt x="5840" y="857"/>
                </a:lnTo>
                <a:lnTo>
                  <a:pt x="5701" y="729"/>
                </a:lnTo>
                <a:lnTo>
                  <a:pt x="5540" y="611"/>
                </a:lnTo>
                <a:lnTo>
                  <a:pt x="5379" y="504"/>
                </a:lnTo>
                <a:lnTo>
                  <a:pt x="5197" y="397"/>
                </a:lnTo>
                <a:lnTo>
                  <a:pt x="5015" y="300"/>
                </a:lnTo>
                <a:lnTo>
                  <a:pt x="4822" y="225"/>
                </a:lnTo>
                <a:lnTo>
                  <a:pt x="4640" y="161"/>
                </a:lnTo>
                <a:lnTo>
                  <a:pt x="4458" y="97"/>
                </a:lnTo>
                <a:lnTo>
                  <a:pt x="4265" y="54"/>
                </a:lnTo>
                <a:lnTo>
                  <a:pt x="4083" y="22"/>
                </a:lnTo>
                <a:lnTo>
                  <a:pt x="3901" y="11"/>
                </a:lnTo>
                <a:lnTo>
                  <a:pt x="37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3"/>
          <p:cNvSpPr/>
          <p:nvPr/>
        </p:nvSpPr>
        <p:spPr>
          <a:xfrm rot="-965942">
            <a:off x="2751855" y="2577016"/>
            <a:ext cx="625646" cy="731951"/>
          </a:xfrm>
          <a:custGeom>
            <a:rect b="b" l="l" r="r" t="t"/>
            <a:pathLst>
              <a:path extrusionOk="0" h="23424" w="20022">
                <a:moveTo>
                  <a:pt x="19575" y="1"/>
                </a:moveTo>
                <a:lnTo>
                  <a:pt x="19432" y="36"/>
                </a:lnTo>
                <a:lnTo>
                  <a:pt x="19200" y="170"/>
                </a:lnTo>
                <a:lnTo>
                  <a:pt x="19066" y="277"/>
                </a:lnTo>
                <a:lnTo>
                  <a:pt x="18977" y="376"/>
                </a:lnTo>
                <a:lnTo>
                  <a:pt x="18843" y="635"/>
                </a:lnTo>
                <a:lnTo>
                  <a:pt x="18789" y="769"/>
                </a:lnTo>
                <a:lnTo>
                  <a:pt x="18548" y="1340"/>
                </a:lnTo>
                <a:lnTo>
                  <a:pt x="18030" y="2447"/>
                </a:lnTo>
                <a:lnTo>
                  <a:pt x="17191" y="4082"/>
                </a:lnTo>
                <a:lnTo>
                  <a:pt x="15941" y="6171"/>
                </a:lnTo>
                <a:lnTo>
                  <a:pt x="14565" y="8189"/>
                </a:lnTo>
                <a:lnTo>
                  <a:pt x="13824" y="9163"/>
                </a:lnTo>
                <a:lnTo>
                  <a:pt x="13146" y="10047"/>
                </a:lnTo>
                <a:lnTo>
                  <a:pt x="11726" y="11761"/>
                </a:lnTo>
                <a:lnTo>
                  <a:pt x="10252" y="13422"/>
                </a:lnTo>
                <a:lnTo>
                  <a:pt x="8725" y="15021"/>
                </a:lnTo>
                <a:lnTo>
                  <a:pt x="7145" y="16575"/>
                </a:lnTo>
                <a:lnTo>
                  <a:pt x="5510" y="18075"/>
                </a:lnTo>
                <a:lnTo>
                  <a:pt x="3823" y="19530"/>
                </a:lnTo>
                <a:lnTo>
                  <a:pt x="2090" y="20923"/>
                </a:lnTo>
                <a:lnTo>
                  <a:pt x="1206" y="21602"/>
                </a:lnTo>
                <a:lnTo>
                  <a:pt x="938" y="21807"/>
                </a:lnTo>
                <a:lnTo>
                  <a:pt x="411" y="22245"/>
                </a:lnTo>
                <a:lnTo>
                  <a:pt x="197" y="22495"/>
                </a:lnTo>
                <a:lnTo>
                  <a:pt x="144" y="22584"/>
                </a:lnTo>
                <a:lnTo>
                  <a:pt x="72" y="22790"/>
                </a:lnTo>
                <a:lnTo>
                  <a:pt x="27" y="23147"/>
                </a:lnTo>
                <a:lnTo>
                  <a:pt x="1" y="23379"/>
                </a:lnTo>
                <a:lnTo>
                  <a:pt x="224" y="23397"/>
                </a:lnTo>
                <a:lnTo>
                  <a:pt x="563" y="23424"/>
                </a:lnTo>
                <a:lnTo>
                  <a:pt x="769" y="23397"/>
                </a:lnTo>
                <a:lnTo>
                  <a:pt x="849" y="23361"/>
                </a:lnTo>
                <a:lnTo>
                  <a:pt x="1492" y="22977"/>
                </a:lnTo>
                <a:lnTo>
                  <a:pt x="2760" y="22174"/>
                </a:lnTo>
                <a:lnTo>
                  <a:pt x="3349" y="21727"/>
                </a:lnTo>
                <a:lnTo>
                  <a:pt x="4689" y="20638"/>
                </a:lnTo>
                <a:lnTo>
                  <a:pt x="7279" y="18361"/>
                </a:lnTo>
                <a:lnTo>
                  <a:pt x="9136" y="16575"/>
                </a:lnTo>
                <a:lnTo>
                  <a:pt x="10342" y="15342"/>
                </a:lnTo>
                <a:lnTo>
                  <a:pt x="11511" y="14083"/>
                </a:lnTo>
                <a:lnTo>
                  <a:pt x="12654" y="12788"/>
                </a:lnTo>
                <a:lnTo>
                  <a:pt x="13208" y="12127"/>
                </a:lnTo>
                <a:lnTo>
                  <a:pt x="14101" y="11047"/>
                </a:lnTo>
                <a:lnTo>
                  <a:pt x="15360" y="9359"/>
                </a:lnTo>
                <a:lnTo>
                  <a:pt x="16155" y="8216"/>
                </a:lnTo>
                <a:lnTo>
                  <a:pt x="16914" y="7046"/>
                </a:lnTo>
                <a:lnTo>
                  <a:pt x="17637" y="5850"/>
                </a:lnTo>
                <a:lnTo>
                  <a:pt x="18325" y="4626"/>
                </a:lnTo>
                <a:lnTo>
                  <a:pt x="18968" y="3376"/>
                </a:lnTo>
                <a:lnTo>
                  <a:pt x="19272" y="2742"/>
                </a:lnTo>
                <a:lnTo>
                  <a:pt x="19495" y="2224"/>
                </a:lnTo>
                <a:lnTo>
                  <a:pt x="19834" y="1117"/>
                </a:lnTo>
                <a:lnTo>
                  <a:pt x="20022" y="536"/>
                </a:lnTo>
                <a:lnTo>
                  <a:pt x="19923" y="376"/>
                </a:lnTo>
                <a:lnTo>
                  <a:pt x="19798" y="134"/>
                </a:lnTo>
                <a:lnTo>
                  <a:pt x="19700" y="27"/>
                </a:lnTo>
                <a:lnTo>
                  <a:pt x="19647" y="9"/>
                </a:lnTo>
                <a:lnTo>
                  <a:pt x="195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3"/>
          <p:cNvSpPr/>
          <p:nvPr/>
        </p:nvSpPr>
        <p:spPr>
          <a:xfrm>
            <a:off x="735519" y="1625499"/>
            <a:ext cx="895944" cy="861695"/>
          </a:xfrm>
          <a:custGeom>
            <a:rect b="b" l="l" r="r" t="t"/>
            <a:pathLst>
              <a:path extrusionOk="0" h="32355" w="33641">
                <a:moveTo>
                  <a:pt x="15064" y="9053"/>
                </a:moveTo>
                <a:lnTo>
                  <a:pt x="15299" y="9064"/>
                </a:lnTo>
                <a:lnTo>
                  <a:pt x="15546" y="9096"/>
                </a:lnTo>
                <a:lnTo>
                  <a:pt x="15814" y="9139"/>
                </a:lnTo>
                <a:lnTo>
                  <a:pt x="16371" y="9267"/>
                </a:lnTo>
                <a:lnTo>
                  <a:pt x="16906" y="9396"/>
                </a:lnTo>
                <a:lnTo>
                  <a:pt x="17442" y="9546"/>
                </a:lnTo>
                <a:lnTo>
                  <a:pt x="17699" y="9632"/>
                </a:lnTo>
                <a:lnTo>
                  <a:pt x="17956" y="9728"/>
                </a:lnTo>
                <a:lnTo>
                  <a:pt x="18213" y="9824"/>
                </a:lnTo>
                <a:lnTo>
                  <a:pt x="18460" y="9931"/>
                </a:lnTo>
                <a:lnTo>
                  <a:pt x="18706" y="10049"/>
                </a:lnTo>
                <a:lnTo>
                  <a:pt x="18942" y="10189"/>
                </a:lnTo>
                <a:lnTo>
                  <a:pt x="19178" y="10328"/>
                </a:lnTo>
                <a:lnTo>
                  <a:pt x="19403" y="10489"/>
                </a:lnTo>
                <a:lnTo>
                  <a:pt x="19628" y="10660"/>
                </a:lnTo>
                <a:lnTo>
                  <a:pt x="19842" y="10842"/>
                </a:lnTo>
                <a:lnTo>
                  <a:pt x="20003" y="11003"/>
                </a:lnTo>
                <a:lnTo>
                  <a:pt x="20153" y="11153"/>
                </a:lnTo>
                <a:lnTo>
                  <a:pt x="20174" y="11196"/>
                </a:lnTo>
                <a:lnTo>
                  <a:pt x="20195" y="11239"/>
                </a:lnTo>
                <a:lnTo>
                  <a:pt x="20249" y="11378"/>
                </a:lnTo>
                <a:lnTo>
                  <a:pt x="8475" y="22445"/>
                </a:lnTo>
                <a:lnTo>
                  <a:pt x="8336" y="22145"/>
                </a:lnTo>
                <a:lnTo>
                  <a:pt x="8196" y="21834"/>
                </a:lnTo>
                <a:lnTo>
                  <a:pt x="8078" y="21523"/>
                </a:lnTo>
                <a:lnTo>
                  <a:pt x="7971" y="21213"/>
                </a:lnTo>
                <a:lnTo>
                  <a:pt x="7886" y="20902"/>
                </a:lnTo>
                <a:lnTo>
                  <a:pt x="7811" y="20591"/>
                </a:lnTo>
                <a:lnTo>
                  <a:pt x="7746" y="20281"/>
                </a:lnTo>
                <a:lnTo>
                  <a:pt x="7704" y="19970"/>
                </a:lnTo>
                <a:lnTo>
                  <a:pt x="7682" y="19659"/>
                </a:lnTo>
                <a:lnTo>
                  <a:pt x="7671" y="19349"/>
                </a:lnTo>
                <a:lnTo>
                  <a:pt x="7671" y="19038"/>
                </a:lnTo>
                <a:lnTo>
                  <a:pt x="7693" y="18727"/>
                </a:lnTo>
                <a:lnTo>
                  <a:pt x="7736" y="18417"/>
                </a:lnTo>
                <a:lnTo>
                  <a:pt x="7789" y="18106"/>
                </a:lnTo>
                <a:lnTo>
                  <a:pt x="7864" y="17795"/>
                </a:lnTo>
                <a:lnTo>
                  <a:pt x="7950" y="17474"/>
                </a:lnTo>
                <a:lnTo>
                  <a:pt x="8132" y="16949"/>
                </a:lnTo>
                <a:lnTo>
                  <a:pt x="8325" y="16435"/>
                </a:lnTo>
                <a:lnTo>
                  <a:pt x="8539" y="15931"/>
                </a:lnTo>
                <a:lnTo>
                  <a:pt x="8764" y="15427"/>
                </a:lnTo>
                <a:lnTo>
                  <a:pt x="9000" y="14935"/>
                </a:lnTo>
                <a:lnTo>
                  <a:pt x="9246" y="14453"/>
                </a:lnTo>
                <a:lnTo>
                  <a:pt x="9514" y="13981"/>
                </a:lnTo>
                <a:lnTo>
                  <a:pt x="9793" y="13510"/>
                </a:lnTo>
                <a:lnTo>
                  <a:pt x="10093" y="13060"/>
                </a:lnTo>
                <a:lnTo>
                  <a:pt x="10403" y="12610"/>
                </a:lnTo>
                <a:lnTo>
                  <a:pt x="10735" y="12181"/>
                </a:lnTo>
                <a:lnTo>
                  <a:pt x="11078" y="11753"/>
                </a:lnTo>
                <a:lnTo>
                  <a:pt x="11443" y="11335"/>
                </a:lnTo>
                <a:lnTo>
                  <a:pt x="11817" y="10939"/>
                </a:lnTo>
                <a:lnTo>
                  <a:pt x="12203" y="10542"/>
                </a:lnTo>
                <a:lnTo>
                  <a:pt x="12621" y="10156"/>
                </a:lnTo>
                <a:lnTo>
                  <a:pt x="12953" y="9878"/>
                </a:lnTo>
                <a:lnTo>
                  <a:pt x="13125" y="9739"/>
                </a:lnTo>
                <a:lnTo>
                  <a:pt x="13285" y="9621"/>
                </a:lnTo>
                <a:lnTo>
                  <a:pt x="13467" y="9503"/>
                </a:lnTo>
                <a:lnTo>
                  <a:pt x="13639" y="9407"/>
                </a:lnTo>
                <a:lnTo>
                  <a:pt x="13821" y="9310"/>
                </a:lnTo>
                <a:lnTo>
                  <a:pt x="14014" y="9235"/>
                </a:lnTo>
                <a:lnTo>
                  <a:pt x="14207" y="9171"/>
                </a:lnTo>
                <a:lnTo>
                  <a:pt x="14410" y="9117"/>
                </a:lnTo>
                <a:lnTo>
                  <a:pt x="14614" y="9074"/>
                </a:lnTo>
                <a:lnTo>
                  <a:pt x="14839" y="9053"/>
                </a:lnTo>
                <a:close/>
                <a:moveTo>
                  <a:pt x="22124" y="13863"/>
                </a:moveTo>
                <a:lnTo>
                  <a:pt x="22263" y="14195"/>
                </a:lnTo>
                <a:lnTo>
                  <a:pt x="22381" y="14528"/>
                </a:lnTo>
                <a:lnTo>
                  <a:pt x="22499" y="14860"/>
                </a:lnTo>
                <a:lnTo>
                  <a:pt x="22595" y="15202"/>
                </a:lnTo>
                <a:lnTo>
                  <a:pt x="22681" y="15535"/>
                </a:lnTo>
                <a:lnTo>
                  <a:pt x="22756" y="15867"/>
                </a:lnTo>
                <a:lnTo>
                  <a:pt x="22810" y="16210"/>
                </a:lnTo>
                <a:lnTo>
                  <a:pt x="22852" y="16542"/>
                </a:lnTo>
                <a:lnTo>
                  <a:pt x="22885" y="16874"/>
                </a:lnTo>
                <a:lnTo>
                  <a:pt x="22895" y="17217"/>
                </a:lnTo>
                <a:lnTo>
                  <a:pt x="22895" y="17559"/>
                </a:lnTo>
                <a:lnTo>
                  <a:pt x="22874" y="17892"/>
                </a:lnTo>
                <a:lnTo>
                  <a:pt x="22842" y="18234"/>
                </a:lnTo>
                <a:lnTo>
                  <a:pt x="22799" y="18577"/>
                </a:lnTo>
                <a:lnTo>
                  <a:pt x="22735" y="18920"/>
                </a:lnTo>
                <a:lnTo>
                  <a:pt x="22649" y="19263"/>
                </a:lnTo>
                <a:lnTo>
                  <a:pt x="22563" y="19584"/>
                </a:lnTo>
                <a:lnTo>
                  <a:pt x="22467" y="19895"/>
                </a:lnTo>
                <a:lnTo>
                  <a:pt x="22360" y="20216"/>
                </a:lnTo>
                <a:lnTo>
                  <a:pt x="22242" y="20516"/>
                </a:lnTo>
                <a:lnTo>
                  <a:pt x="22124" y="20827"/>
                </a:lnTo>
                <a:lnTo>
                  <a:pt x="21995" y="21127"/>
                </a:lnTo>
                <a:lnTo>
                  <a:pt x="21856" y="21416"/>
                </a:lnTo>
                <a:lnTo>
                  <a:pt x="21706" y="21716"/>
                </a:lnTo>
                <a:lnTo>
                  <a:pt x="21556" y="22006"/>
                </a:lnTo>
                <a:lnTo>
                  <a:pt x="21395" y="22284"/>
                </a:lnTo>
                <a:lnTo>
                  <a:pt x="21224" y="22563"/>
                </a:lnTo>
                <a:lnTo>
                  <a:pt x="21042" y="22841"/>
                </a:lnTo>
                <a:lnTo>
                  <a:pt x="20860" y="23109"/>
                </a:lnTo>
                <a:lnTo>
                  <a:pt x="20656" y="23377"/>
                </a:lnTo>
                <a:lnTo>
                  <a:pt x="20453" y="23645"/>
                </a:lnTo>
                <a:lnTo>
                  <a:pt x="20249" y="23902"/>
                </a:lnTo>
                <a:lnTo>
                  <a:pt x="20013" y="24159"/>
                </a:lnTo>
                <a:lnTo>
                  <a:pt x="19767" y="24405"/>
                </a:lnTo>
                <a:lnTo>
                  <a:pt x="19499" y="24641"/>
                </a:lnTo>
                <a:lnTo>
                  <a:pt x="19231" y="24866"/>
                </a:lnTo>
                <a:lnTo>
                  <a:pt x="18942" y="25070"/>
                </a:lnTo>
                <a:lnTo>
                  <a:pt x="18653" y="25262"/>
                </a:lnTo>
                <a:lnTo>
                  <a:pt x="18353" y="25434"/>
                </a:lnTo>
                <a:lnTo>
                  <a:pt x="18042" y="25595"/>
                </a:lnTo>
                <a:lnTo>
                  <a:pt x="17721" y="25734"/>
                </a:lnTo>
                <a:lnTo>
                  <a:pt x="17399" y="25862"/>
                </a:lnTo>
                <a:lnTo>
                  <a:pt x="17078" y="25980"/>
                </a:lnTo>
                <a:lnTo>
                  <a:pt x="16746" y="26077"/>
                </a:lnTo>
                <a:lnTo>
                  <a:pt x="16403" y="26162"/>
                </a:lnTo>
                <a:lnTo>
                  <a:pt x="16060" y="26227"/>
                </a:lnTo>
                <a:lnTo>
                  <a:pt x="15717" y="26280"/>
                </a:lnTo>
                <a:lnTo>
                  <a:pt x="15374" y="26323"/>
                </a:lnTo>
                <a:lnTo>
                  <a:pt x="15032" y="26334"/>
                </a:lnTo>
                <a:lnTo>
                  <a:pt x="14689" y="26344"/>
                </a:lnTo>
                <a:lnTo>
                  <a:pt x="14346" y="26334"/>
                </a:lnTo>
                <a:lnTo>
                  <a:pt x="14003" y="26302"/>
                </a:lnTo>
                <a:lnTo>
                  <a:pt x="13660" y="26259"/>
                </a:lnTo>
                <a:lnTo>
                  <a:pt x="13328" y="26205"/>
                </a:lnTo>
                <a:lnTo>
                  <a:pt x="12996" y="26130"/>
                </a:lnTo>
                <a:lnTo>
                  <a:pt x="12664" y="26034"/>
                </a:lnTo>
                <a:lnTo>
                  <a:pt x="12342" y="25927"/>
                </a:lnTo>
                <a:lnTo>
                  <a:pt x="12032" y="25798"/>
                </a:lnTo>
                <a:lnTo>
                  <a:pt x="11732" y="25659"/>
                </a:lnTo>
                <a:lnTo>
                  <a:pt x="11432" y="25498"/>
                </a:lnTo>
                <a:lnTo>
                  <a:pt x="11143" y="25327"/>
                </a:lnTo>
                <a:lnTo>
                  <a:pt x="10864" y="25134"/>
                </a:lnTo>
                <a:lnTo>
                  <a:pt x="10596" y="24930"/>
                </a:lnTo>
                <a:lnTo>
                  <a:pt x="10339" y="24705"/>
                </a:lnTo>
                <a:lnTo>
                  <a:pt x="22124" y="13863"/>
                </a:lnTo>
                <a:close/>
                <a:moveTo>
                  <a:pt x="32934" y="0"/>
                </a:moveTo>
                <a:lnTo>
                  <a:pt x="32837" y="11"/>
                </a:lnTo>
                <a:lnTo>
                  <a:pt x="32741" y="22"/>
                </a:lnTo>
                <a:lnTo>
                  <a:pt x="32645" y="43"/>
                </a:lnTo>
                <a:lnTo>
                  <a:pt x="32548" y="64"/>
                </a:lnTo>
                <a:lnTo>
                  <a:pt x="32452" y="107"/>
                </a:lnTo>
                <a:lnTo>
                  <a:pt x="32259" y="193"/>
                </a:lnTo>
                <a:lnTo>
                  <a:pt x="32087" y="300"/>
                </a:lnTo>
                <a:lnTo>
                  <a:pt x="31530" y="643"/>
                </a:lnTo>
                <a:lnTo>
                  <a:pt x="30973" y="1007"/>
                </a:lnTo>
                <a:lnTo>
                  <a:pt x="30705" y="1189"/>
                </a:lnTo>
                <a:lnTo>
                  <a:pt x="30448" y="1382"/>
                </a:lnTo>
                <a:lnTo>
                  <a:pt x="30191" y="1586"/>
                </a:lnTo>
                <a:lnTo>
                  <a:pt x="29955" y="1811"/>
                </a:lnTo>
                <a:lnTo>
                  <a:pt x="29141" y="2593"/>
                </a:lnTo>
                <a:lnTo>
                  <a:pt x="28338" y="3386"/>
                </a:lnTo>
                <a:lnTo>
                  <a:pt x="26731" y="4971"/>
                </a:lnTo>
                <a:lnTo>
                  <a:pt x="23538" y="8164"/>
                </a:lnTo>
                <a:lnTo>
                  <a:pt x="23356" y="8346"/>
                </a:lnTo>
                <a:lnTo>
                  <a:pt x="23184" y="8496"/>
                </a:lnTo>
                <a:lnTo>
                  <a:pt x="22970" y="8689"/>
                </a:lnTo>
                <a:lnTo>
                  <a:pt x="22381" y="8357"/>
                </a:lnTo>
                <a:lnTo>
                  <a:pt x="21813" y="8014"/>
                </a:lnTo>
                <a:lnTo>
                  <a:pt x="20699" y="7350"/>
                </a:lnTo>
                <a:lnTo>
                  <a:pt x="20153" y="7039"/>
                </a:lnTo>
                <a:lnTo>
                  <a:pt x="19595" y="6739"/>
                </a:lnTo>
                <a:lnTo>
                  <a:pt x="19049" y="6460"/>
                </a:lnTo>
                <a:lnTo>
                  <a:pt x="18771" y="6332"/>
                </a:lnTo>
                <a:lnTo>
                  <a:pt x="18481" y="6203"/>
                </a:lnTo>
                <a:lnTo>
                  <a:pt x="18235" y="6107"/>
                </a:lnTo>
                <a:lnTo>
                  <a:pt x="17978" y="6010"/>
                </a:lnTo>
                <a:lnTo>
                  <a:pt x="17710" y="5925"/>
                </a:lnTo>
                <a:lnTo>
                  <a:pt x="17453" y="5860"/>
                </a:lnTo>
                <a:lnTo>
                  <a:pt x="17185" y="5796"/>
                </a:lnTo>
                <a:lnTo>
                  <a:pt x="16928" y="5753"/>
                </a:lnTo>
                <a:lnTo>
                  <a:pt x="16660" y="5732"/>
                </a:lnTo>
                <a:lnTo>
                  <a:pt x="16403" y="5721"/>
                </a:lnTo>
                <a:lnTo>
                  <a:pt x="16135" y="5743"/>
                </a:lnTo>
                <a:lnTo>
                  <a:pt x="15867" y="5775"/>
                </a:lnTo>
                <a:lnTo>
                  <a:pt x="15610" y="5828"/>
                </a:lnTo>
                <a:lnTo>
                  <a:pt x="15353" y="5914"/>
                </a:lnTo>
                <a:lnTo>
                  <a:pt x="15224" y="5968"/>
                </a:lnTo>
                <a:lnTo>
                  <a:pt x="15096" y="6021"/>
                </a:lnTo>
                <a:lnTo>
                  <a:pt x="14967" y="6085"/>
                </a:lnTo>
                <a:lnTo>
                  <a:pt x="14839" y="6150"/>
                </a:lnTo>
                <a:lnTo>
                  <a:pt x="14710" y="6235"/>
                </a:lnTo>
                <a:lnTo>
                  <a:pt x="14592" y="6321"/>
                </a:lnTo>
                <a:lnTo>
                  <a:pt x="14464" y="6407"/>
                </a:lnTo>
                <a:lnTo>
                  <a:pt x="14335" y="6514"/>
                </a:lnTo>
                <a:lnTo>
                  <a:pt x="14292" y="6546"/>
                </a:lnTo>
                <a:lnTo>
                  <a:pt x="14239" y="6578"/>
                </a:lnTo>
                <a:lnTo>
                  <a:pt x="14174" y="6589"/>
                </a:lnTo>
                <a:lnTo>
                  <a:pt x="14110" y="6610"/>
                </a:lnTo>
                <a:lnTo>
                  <a:pt x="13971" y="6632"/>
                </a:lnTo>
                <a:lnTo>
                  <a:pt x="13842" y="6642"/>
                </a:lnTo>
                <a:lnTo>
                  <a:pt x="13510" y="6675"/>
                </a:lnTo>
                <a:lnTo>
                  <a:pt x="13189" y="6728"/>
                </a:lnTo>
                <a:lnTo>
                  <a:pt x="12878" y="6792"/>
                </a:lnTo>
                <a:lnTo>
                  <a:pt x="12567" y="6878"/>
                </a:lnTo>
                <a:lnTo>
                  <a:pt x="12267" y="6975"/>
                </a:lnTo>
                <a:lnTo>
                  <a:pt x="11978" y="7082"/>
                </a:lnTo>
                <a:lnTo>
                  <a:pt x="11689" y="7200"/>
                </a:lnTo>
                <a:lnTo>
                  <a:pt x="11410" y="7339"/>
                </a:lnTo>
                <a:lnTo>
                  <a:pt x="11132" y="7489"/>
                </a:lnTo>
                <a:lnTo>
                  <a:pt x="10864" y="7639"/>
                </a:lnTo>
                <a:lnTo>
                  <a:pt x="10596" y="7810"/>
                </a:lnTo>
                <a:lnTo>
                  <a:pt x="10339" y="7992"/>
                </a:lnTo>
                <a:lnTo>
                  <a:pt x="10082" y="8185"/>
                </a:lnTo>
                <a:lnTo>
                  <a:pt x="9835" y="8378"/>
                </a:lnTo>
                <a:lnTo>
                  <a:pt x="9589" y="8592"/>
                </a:lnTo>
                <a:lnTo>
                  <a:pt x="9343" y="8807"/>
                </a:lnTo>
                <a:lnTo>
                  <a:pt x="8989" y="9139"/>
                </a:lnTo>
                <a:lnTo>
                  <a:pt x="8657" y="9482"/>
                </a:lnTo>
                <a:lnTo>
                  <a:pt x="8325" y="9824"/>
                </a:lnTo>
                <a:lnTo>
                  <a:pt x="8014" y="10189"/>
                </a:lnTo>
                <a:lnTo>
                  <a:pt x="7714" y="10553"/>
                </a:lnTo>
                <a:lnTo>
                  <a:pt x="7425" y="10928"/>
                </a:lnTo>
                <a:lnTo>
                  <a:pt x="7146" y="11314"/>
                </a:lnTo>
                <a:lnTo>
                  <a:pt x="6868" y="11699"/>
                </a:lnTo>
                <a:lnTo>
                  <a:pt x="6611" y="12096"/>
                </a:lnTo>
                <a:lnTo>
                  <a:pt x="6364" y="12503"/>
                </a:lnTo>
                <a:lnTo>
                  <a:pt x="6129" y="12910"/>
                </a:lnTo>
                <a:lnTo>
                  <a:pt x="5893" y="13328"/>
                </a:lnTo>
                <a:lnTo>
                  <a:pt x="5668" y="13745"/>
                </a:lnTo>
                <a:lnTo>
                  <a:pt x="5454" y="14174"/>
                </a:lnTo>
                <a:lnTo>
                  <a:pt x="5250" y="14613"/>
                </a:lnTo>
                <a:lnTo>
                  <a:pt x="5057" y="15052"/>
                </a:lnTo>
                <a:lnTo>
                  <a:pt x="4929" y="15342"/>
                </a:lnTo>
                <a:lnTo>
                  <a:pt x="4822" y="15631"/>
                </a:lnTo>
                <a:lnTo>
                  <a:pt x="4714" y="15920"/>
                </a:lnTo>
                <a:lnTo>
                  <a:pt x="4618" y="16220"/>
                </a:lnTo>
                <a:lnTo>
                  <a:pt x="4522" y="16510"/>
                </a:lnTo>
                <a:lnTo>
                  <a:pt x="4447" y="16799"/>
                </a:lnTo>
                <a:lnTo>
                  <a:pt x="4372" y="17088"/>
                </a:lnTo>
                <a:lnTo>
                  <a:pt x="4307" y="17377"/>
                </a:lnTo>
                <a:lnTo>
                  <a:pt x="4254" y="17667"/>
                </a:lnTo>
                <a:lnTo>
                  <a:pt x="4211" y="17956"/>
                </a:lnTo>
                <a:lnTo>
                  <a:pt x="4179" y="18245"/>
                </a:lnTo>
                <a:lnTo>
                  <a:pt x="4147" y="18545"/>
                </a:lnTo>
                <a:lnTo>
                  <a:pt x="4125" y="18834"/>
                </a:lnTo>
                <a:lnTo>
                  <a:pt x="4114" y="19124"/>
                </a:lnTo>
                <a:lnTo>
                  <a:pt x="4114" y="19413"/>
                </a:lnTo>
                <a:lnTo>
                  <a:pt x="4114" y="19702"/>
                </a:lnTo>
                <a:lnTo>
                  <a:pt x="4125" y="19991"/>
                </a:lnTo>
                <a:lnTo>
                  <a:pt x="4147" y="20281"/>
                </a:lnTo>
                <a:lnTo>
                  <a:pt x="4179" y="20559"/>
                </a:lnTo>
                <a:lnTo>
                  <a:pt x="4222" y="20848"/>
                </a:lnTo>
                <a:lnTo>
                  <a:pt x="4264" y="21138"/>
                </a:lnTo>
                <a:lnTo>
                  <a:pt x="4318" y="21427"/>
                </a:lnTo>
                <a:lnTo>
                  <a:pt x="4382" y="21716"/>
                </a:lnTo>
                <a:lnTo>
                  <a:pt x="4447" y="22006"/>
                </a:lnTo>
                <a:lnTo>
                  <a:pt x="4522" y="22295"/>
                </a:lnTo>
                <a:lnTo>
                  <a:pt x="4607" y="22584"/>
                </a:lnTo>
                <a:lnTo>
                  <a:pt x="4704" y="22863"/>
                </a:lnTo>
                <a:lnTo>
                  <a:pt x="4800" y="23152"/>
                </a:lnTo>
                <a:lnTo>
                  <a:pt x="4907" y="23441"/>
                </a:lnTo>
                <a:lnTo>
                  <a:pt x="5025" y="23730"/>
                </a:lnTo>
                <a:lnTo>
                  <a:pt x="5143" y="24009"/>
                </a:lnTo>
                <a:lnTo>
                  <a:pt x="5282" y="24298"/>
                </a:lnTo>
                <a:lnTo>
                  <a:pt x="5497" y="24748"/>
                </a:lnTo>
                <a:lnTo>
                  <a:pt x="5797" y="25337"/>
                </a:lnTo>
                <a:lnTo>
                  <a:pt x="5550" y="25530"/>
                </a:lnTo>
                <a:lnTo>
                  <a:pt x="5293" y="25712"/>
                </a:lnTo>
                <a:lnTo>
                  <a:pt x="5036" y="25916"/>
                </a:lnTo>
                <a:lnTo>
                  <a:pt x="4918" y="26023"/>
                </a:lnTo>
                <a:lnTo>
                  <a:pt x="4800" y="26141"/>
                </a:lnTo>
                <a:lnTo>
                  <a:pt x="3632" y="27362"/>
                </a:lnTo>
                <a:lnTo>
                  <a:pt x="2475" y="28584"/>
                </a:lnTo>
                <a:lnTo>
                  <a:pt x="1329" y="29826"/>
                </a:lnTo>
                <a:lnTo>
                  <a:pt x="761" y="30448"/>
                </a:lnTo>
                <a:lnTo>
                  <a:pt x="204" y="31080"/>
                </a:lnTo>
                <a:lnTo>
                  <a:pt x="161" y="31133"/>
                </a:lnTo>
                <a:lnTo>
                  <a:pt x="129" y="31187"/>
                </a:lnTo>
                <a:lnTo>
                  <a:pt x="97" y="31251"/>
                </a:lnTo>
                <a:lnTo>
                  <a:pt x="76" y="31326"/>
                </a:lnTo>
                <a:lnTo>
                  <a:pt x="43" y="31476"/>
                </a:lnTo>
                <a:lnTo>
                  <a:pt x="33" y="31648"/>
                </a:lnTo>
                <a:lnTo>
                  <a:pt x="22" y="31990"/>
                </a:lnTo>
                <a:lnTo>
                  <a:pt x="11" y="32162"/>
                </a:lnTo>
                <a:lnTo>
                  <a:pt x="1" y="32323"/>
                </a:lnTo>
                <a:lnTo>
                  <a:pt x="172" y="32323"/>
                </a:lnTo>
                <a:lnTo>
                  <a:pt x="343" y="32333"/>
                </a:lnTo>
                <a:lnTo>
                  <a:pt x="686" y="32355"/>
                </a:lnTo>
                <a:lnTo>
                  <a:pt x="858" y="32355"/>
                </a:lnTo>
                <a:lnTo>
                  <a:pt x="1018" y="32344"/>
                </a:lnTo>
                <a:lnTo>
                  <a:pt x="1083" y="32323"/>
                </a:lnTo>
                <a:lnTo>
                  <a:pt x="1158" y="32301"/>
                </a:lnTo>
                <a:lnTo>
                  <a:pt x="1222" y="32280"/>
                </a:lnTo>
                <a:lnTo>
                  <a:pt x="1286" y="32248"/>
                </a:lnTo>
                <a:lnTo>
                  <a:pt x="1661" y="31990"/>
                </a:lnTo>
                <a:lnTo>
                  <a:pt x="2036" y="31723"/>
                </a:lnTo>
                <a:lnTo>
                  <a:pt x="2411" y="31455"/>
                </a:lnTo>
                <a:lnTo>
                  <a:pt x="2775" y="31176"/>
                </a:lnTo>
                <a:lnTo>
                  <a:pt x="3504" y="30608"/>
                </a:lnTo>
                <a:lnTo>
                  <a:pt x="4211" y="30019"/>
                </a:lnTo>
                <a:lnTo>
                  <a:pt x="5014" y="29344"/>
                </a:lnTo>
                <a:lnTo>
                  <a:pt x="5807" y="28659"/>
                </a:lnTo>
                <a:lnTo>
                  <a:pt x="7404" y="27266"/>
                </a:lnTo>
                <a:lnTo>
                  <a:pt x="7896" y="27641"/>
                </a:lnTo>
                <a:lnTo>
                  <a:pt x="8357" y="27994"/>
                </a:lnTo>
                <a:lnTo>
                  <a:pt x="8753" y="28262"/>
                </a:lnTo>
                <a:lnTo>
                  <a:pt x="9150" y="28519"/>
                </a:lnTo>
                <a:lnTo>
                  <a:pt x="9568" y="28755"/>
                </a:lnTo>
                <a:lnTo>
                  <a:pt x="9985" y="28980"/>
                </a:lnTo>
                <a:lnTo>
                  <a:pt x="10403" y="29173"/>
                </a:lnTo>
                <a:lnTo>
                  <a:pt x="10832" y="29355"/>
                </a:lnTo>
                <a:lnTo>
                  <a:pt x="11271" y="29516"/>
                </a:lnTo>
                <a:lnTo>
                  <a:pt x="11710" y="29655"/>
                </a:lnTo>
                <a:lnTo>
                  <a:pt x="12160" y="29783"/>
                </a:lnTo>
                <a:lnTo>
                  <a:pt x="12610" y="29880"/>
                </a:lnTo>
                <a:lnTo>
                  <a:pt x="13060" y="29966"/>
                </a:lnTo>
                <a:lnTo>
                  <a:pt x="13521" y="30030"/>
                </a:lnTo>
                <a:lnTo>
                  <a:pt x="13971" y="30073"/>
                </a:lnTo>
                <a:lnTo>
                  <a:pt x="14432" y="30105"/>
                </a:lnTo>
                <a:lnTo>
                  <a:pt x="14882" y="30105"/>
                </a:lnTo>
                <a:lnTo>
                  <a:pt x="15342" y="30094"/>
                </a:lnTo>
                <a:lnTo>
                  <a:pt x="15792" y="30062"/>
                </a:lnTo>
                <a:lnTo>
                  <a:pt x="16253" y="30019"/>
                </a:lnTo>
                <a:lnTo>
                  <a:pt x="16703" y="29944"/>
                </a:lnTo>
                <a:lnTo>
                  <a:pt x="17153" y="29858"/>
                </a:lnTo>
                <a:lnTo>
                  <a:pt x="17592" y="29751"/>
                </a:lnTo>
                <a:lnTo>
                  <a:pt x="18031" y="29623"/>
                </a:lnTo>
                <a:lnTo>
                  <a:pt x="18460" y="29473"/>
                </a:lnTo>
                <a:lnTo>
                  <a:pt x="18888" y="29312"/>
                </a:lnTo>
                <a:lnTo>
                  <a:pt x="19317" y="29130"/>
                </a:lnTo>
                <a:lnTo>
                  <a:pt x="19724" y="28926"/>
                </a:lnTo>
                <a:lnTo>
                  <a:pt x="20131" y="28701"/>
                </a:lnTo>
                <a:lnTo>
                  <a:pt x="20528" y="28466"/>
                </a:lnTo>
                <a:lnTo>
                  <a:pt x="20924" y="28198"/>
                </a:lnTo>
                <a:lnTo>
                  <a:pt x="21299" y="27919"/>
                </a:lnTo>
                <a:lnTo>
                  <a:pt x="21663" y="27619"/>
                </a:lnTo>
                <a:lnTo>
                  <a:pt x="22027" y="27309"/>
                </a:lnTo>
                <a:lnTo>
                  <a:pt x="22327" y="27009"/>
                </a:lnTo>
                <a:lnTo>
                  <a:pt x="22638" y="26687"/>
                </a:lnTo>
                <a:lnTo>
                  <a:pt x="22938" y="26355"/>
                </a:lnTo>
                <a:lnTo>
                  <a:pt x="23227" y="26002"/>
                </a:lnTo>
                <a:lnTo>
                  <a:pt x="23506" y="25637"/>
                </a:lnTo>
                <a:lnTo>
                  <a:pt x="23784" y="25262"/>
                </a:lnTo>
                <a:lnTo>
                  <a:pt x="24042" y="24866"/>
                </a:lnTo>
                <a:lnTo>
                  <a:pt x="24299" y="24459"/>
                </a:lnTo>
                <a:lnTo>
                  <a:pt x="24534" y="24030"/>
                </a:lnTo>
                <a:lnTo>
                  <a:pt x="24770" y="23602"/>
                </a:lnTo>
                <a:lnTo>
                  <a:pt x="24984" y="23152"/>
                </a:lnTo>
                <a:lnTo>
                  <a:pt x="25188" y="22691"/>
                </a:lnTo>
                <a:lnTo>
                  <a:pt x="25381" y="22230"/>
                </a:lnTo>
                <a:lnTo>
                  <a:pt x="25552" y="21748"/>
                </a:lnTo>
                <a:lnTo>
                  <a:pt x="25702" y="21266"/>
                </a:lnTo>
                <a:lnTo>
                  <a:pt x="25841" y="20763"/>
                </a:lnTo>
                <a:lnTo>
                  <a:pt x="25959" y="20259"/>
                </a:lnTo>
                <a:lnTo>
                  <a:pt x="26066" y="19756"/>
                </a:lnTo>
                <a:lnTo>
                  <a:pt x="26152" y="19231"/>
                </a:lnTo>
                <a:lnTo>
                  <a:pt x="26206" y="18706"/>
                </a:lnTo>
                <a:lnTo>
                  <a:pt x="26249" y="18181"/>
                </a:lnTo>
                <a:lnTo>
                  <a:pt x="26270" y="17645"/>
                </a:lnTo>
                <a:lnTo>
                  <a:pt x="26259" y="17109"/>
                </a:lnTo>
                <a:lnTo>
                  <a:pt x="26227" y="16563"/>
                </a:lnTo>
                <a:lnTo>
                  <a:pt x="26174" y="16017"/>
                </a:lnTo>
                <a:lnTo>
                  <a:pt x="26099" y="15470"/>
                </a:lnTo>
                <a:lnTo>
                  <a:pt x="26045" y="15192"/>
                </a:lnTo>
                <a:lnTo>
                  <a:pt x="25991" y="14913"/>
                </a:lnTo>
                <a:lnTo>
                  <a:pt x="25927" y="14645"/>
                </a:lnTo>
                <a:lnTo>
                  <a:pt x="25852" y="14367"/>
                </a:lnTo>
                <a:lnTo>
                  <a:pt x="25777" y="14088"/>
                </a:lnTo>
                <a:lnTo>
                  <a:pt x="25691" y="13820"/>
                </a:lnTo>
                <a:lnTo>
                  <a:pt x="25606" y="13542"/>
                </a:lnTo>
                <a:lnTo>
                  <a:pt x="25509" y="13263"/>
                </a:lnTo>
                <a:lnTo>
                  <a:pt x="25402" y="12985"/>
                </a:lnTo>
                <a:lnTo>
                  <a:pt x="25284" y="12717"/>
                </a:lnTo>
                <a:lnTo>
                  <a:pt x="25166" y="12438"/>
                </a:lnTo>
                <a:lnTo>
                  <a:pt x="25027" y="12171"/>
                </a:lnTo>
                <a:lnTo>
                  <a:pt x="24963" y="12021"/>
                </a:lnTo>
                <a:lnTo>
                  <a:pt x="24920" y="11892"/>
                </a:lnTo>
                <a:lnTo>
                  <a:pt x="24877" y="11763"/>
                </a:lnTo>
                <a:lnTo>
                  <a:pt x="24845" y="11646"/>
                </a:lnTo>
                <a:lnTo>
                  <a:pt x="24834" y="11538"/>
                </a:lnTo>
                <a:lnTo>
                  <a:pt x="24824" y="11431"/>
                </a:lnTo>
                <a:lnTo>
                  <a:pt x="24834" y="11324"/>
                </a:lnTo>
                <a:lnTo>
                  <a:pt x="24845" y="11228"/>
                </a:lnTo>
                <a:lnTo>
                  <a:pt x="24877" y="11131"/>
                </a:lnTo>
                <a:lnTo>
                  <a:pt x="24909" y="11035"/>
                </a:lnTo>
                <a:lnTo>
                  <a:pt x="24963" y="10939"/>
                </a:lnTo>
                <a:lnTo>
                  <a:pt x="25017" y="10853"/>
                </a:lnTo>
                <a:lnTo>
                  <a:pt x="25091" y="10756"/>
                </a:lnTo>
                <a:lnTo>
                  <a:pt x="25166" y="10660"/>
                </a:lnTo>
                <a:lnTo>
                  <a:pt x="25359" y="10467"/>
                </a:lnTo>
                <a:lnTo>
                  <a:pt x="27031" y="8849"/>
                </a:lnTo>
                <a:lnTo>
                  <a:pt x="28691" y="7221"/>
                </a:lnTo>
                <a:lnTo>
                  <a:pt x="30330" y="5582"/>
                </a:lnTo>
                <a:lnTo>
                  <a:pt x="31959" y="3921"/>
                </a:lnTo>
                <a:lnTo>
                  <a:pt x="32184" y="3675"/>
                </a:lnTo>
                <a:lnTo>
                  <a:pt x="32409" y="3418"/>
                </a:lnTo>
                <a:lnTo>
                  <a:pt x="32612" y="3150"/>
                </a:lnTo>
                <a:lnTo>
                  <a:pt x="32805" y="2871"/>
                </a:lnTo>
                <a:lnTo>
                  <a:pt x="32987" y="2582"/>
                </a:lnTo>
                <a:lnTo>
                  <a:pt x="33169" y="2293"/>
                </a:lnTo>
                <a:lnTo>
                  <a:pt x="33330" y="1993"/>
                </a:lnTo>
                <a:lnTo>
                  <a:pt x="33491" y="1693"/>
                </a:lnTo>
                <a:lnTo>
                  <a:pt x="33555" y="1543"/>
                </a:lnTo>
                <a:lnTo>
                  <a:pt x="33598" y="1382"/>
                </a:lnTo>
                <a:lnTo>
                  <a:pt x="33630" y="1200"/>
                </a:lnTo>
                <a:lnTo>
                  <a:pt x="33641" y="1007"/>
                </a:lnTo>
                <a:lnTo>
                  <a:pt x="33630" y="825"/>
                </a:lnTo>
                <a:lnTo>
                  <a:pt x="33609" y="643"/>
                </a:lnTo>
                <a:lnTo>
                  <a:pt x="33555" y="482"/>
                </a:lnTo>
                <a:lnTo>
                  <a:pt x="33523" y="418"/>
                </a:lnTo>
                <a:lnTo>
                  <a:pt x="33491" y="343"/>
                </a:lnTo>
                <a:lnTo>
                  <a:pt x="33427" y="257"/>
                </a:lnTo>
                <a:lnTo>
                  <a:pt x="33352" y="172"/>
                </a:lnTo>
                <a:lnTo>
                  <a:pt x="33277" y="118"/>
                </a:lnTo>
                <a:lnTo>
                  <a:pt x="33202" y="64"/>
                </a:lnTo>
                <a:lnTo>
                  <a:pt x="33116" y="32"/>
                </a:lnTo>
                <a:lnTo>
                  <a:pt x="33019" y="11"/>
                </a:lnTo>
                <a:lnTo>
                  <a:pt x="329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3"/>
          <p:cNvSpPr/>
          <p:nvPr/>
        </p:nvSpPr>
        <p:spPr>
          <a:xfrm>
            <a:off x="587150" y="2867206"/>
            <a:ext cx="963298" cy="1152761"/>
          </a:xfrm>
          <a:custGeom>
            <a:rect b="b" l="l" r="r" t="t"/>
            <a:pathLst>
              <a:path extrusionOk="0" h="43284" w="36170">
                <a:moveTo>
                  <a:pt x="26152" y="1"/>
                </a:moveTo>
                <a:lnTo>
                  <a:pt x="25949" y="12"/>
                </a:lnTo>
                <a:lnTo>
                  <a:pt x="25745" y="22"/>
                </a:lnTo>
                <a:lnTo>
                  <a:pt x="25541" y="55"/>
                </a:lnTo>
                <a:lnTo>
                  <a:pt x="25349" y="87"/>
                </a:lnTo>
                <a:lnTo>
                  <a:pt x="25166" y="130"/>
                </a:lnTo>
                <a:lnTo>
                  <a:pt x="24984" y="172"/>
                </a:lnTo>
                <a:lnTo>
                  <a:pt x="24802" y="237"/>
                </a:lnTo>
                <a:lnTo>
                  <a:pt x="24631" y="301"/>
                </a:lnTo>
                <a:lnTo>
                  <a:pt x="24459" y="376"/>
                </a:lnTo>
                <a:lnTo>
                  <a:pt x="24299" y="462"/>
                </a:lnTo>
                <a:lnTo>
                  <a:pt x="24138" y="547"/>
                </a:lnTo>
                <a:lnTo>
                  <a:pt x="23988" y="644"/>
                </a:lnTo>
                <a:lnTo>
                  <a:pt x="23838" y="751"/>
                </a:lnTo>
                <a:lnTo>
                  <a:pt x="23699" y="869"/>
                </a:lnTo>
                <a:lnTo>
                  <a:pt x="23570" y="987"/>
                </a:lnTo>
                <a:lnTo>
                  <a:pt x="23442" y="1115"/>
                </a:lnTo>
                <a:lnTo>
                  <a:pt x="23313" y="1254"/>
                </a:lnTo>
                <a:lnTo>
                  <a:pt x="23195" y="1404"/>
                </a:lnTo>
                <a:lnTo>
                  <a:pt x="23088" y="1554"/>
                </a:lnTo>
                <a:lnTo>
                  <a:pt x="22981" y="1715"/>
                </a:lnTo>
                <a:lnTo>
                  <a:pt x="22885" y="1887"/>
                </a:lnTo>
                <a:lnTo>
                  <a:pt x="22788" y="2058"/>
                </a:lnTo>
                <a:lnTo>
                  <a:pt x="22702" y="2251"/>
                </a:lnTo>
                <a:lnTo>
                  <a:pt x="22617" y="2444"/>
                </a:lnTo>
                <a:lnTo>
                  <a:pt x="22552" y="2636"/>
                </a:lnTo>
                <a:lnTo>
                  <a:pt x="22477" y="2840"/>
                </a:lnTo>
                <a:lnTo>
                  <a:pt x="22424" y="3065"/>
                </a:lnTo>
                <a:lnTo>
                  <a:pt x="22360" y="3279"/>
                </a:lnTo>
                <a:lnTo>
                  <a:pt x="22306" y="3579"/>
                </a:lnTo>
                <a:lnTo>
                  <a:pt x="22242" y="3879"/>
                </a:lnTo>
                <a:lnTo>
                  <a:pt x="22145" y="4479"/>
                </a:lnTo>
                <a:lnTo>
                  <a:pt x="22070" y="5090"/>
                </a:lnTo>
                <a:lnTo>
                  <a:pt x="22006" y="5701"/>
                </a:lnTo>
                <a:lnTo>
                  <a:pt x="21963" y="6311"/>
                </a:lnTo>
                <a:lnTo>
                  <a:pt x="21920" y="6922"/>
                </a:lnTo>
                <a:lnTo>
                  <a:pt x="21835" y="8143"/>
                </a:lnTo>
                <a:lnTo>
                  <a:pt x="21770" y="9161"/>
                </a:lnTo>
                <a:lnTo>
                  <a:pt x="21706" y="10179"/>
                </a:lnTo>
                <a:lnTo>
                  <a:pt x="21599" y="12214"/>
                </a:lnTo>
                <a:lnTo>
                  <a:pt x="21545" y="13232"/>
                </a:lnTo>
                <a:lnTo>
                  <a:pt x="21481" y="14250"/>
                </a:lnTo>
                <a:lnTo>
                  <a:pt x="21395" y="15268"/>
                </a:lnTo>
                <a:lnTo>
                  <a:pt x="21310" y="16285"/>
                </a:lnTo>
                <a:lnTo>
                  <a:pt x="21277" y="16489"/>
                </a:lnTo>
                <a:lnTo>
                  <a:pt x="21245" y="16703"/>
                </a:lnTo>
                <a:lnTo>
                  <a:pt x="21202" y="16917"/>
                </a:lnTo>
                <a:lnTo>
                  <a:pt x="21160" y="17132"/>
                </a:lnTo>
                <a:lnTo>
                  <a:pt x="21053" y="17550"/>
                </a:lnTo>
                <a:lnTo>
                  <a:pt x="20913" y="17967"/>
                </a:lnTo>
                <a:lnTo>
                  <a:pt x="20774" y="18374"/>
                </a:lnTo>
                <a:lnTo>
                  <a:pt x="20624" y="18792"/>
                </a:lnTo>
                <a:lnTo>
                  <a:pt x="20324" y="19617"/>
                </a:lnTo>
                <a:lnTo>
                  <a:pt x="20281" y="19714"/>
                </a:lnTo>
                <a:lnTo>
                  <a:pt x="20238" y="19799"/>
                </a:lnTo>
                <a:lnTo>
                  <a:pt x="20185" y="19874"/>
                </a:lnTo>
                <a:lnTo>
                  <a:pt x="20131" y="19939"/>
                </a:lnTo>
                <a:lnTo>
                  <a:pt x="20067" y="19992"/>
                </a:lnTo>
                <a:lnTo>
                  <a:pt x="20003" y="20035"/>
                </a:lnTo>
                <a:lnTo>
                  <a:pt x="19928" y="20067"/>
                </a:lnTo>
                <a:lnTo>
                  <a:pt x="19863" y="20089"/>
                </a:lnTo>
                <a:lnTo>
                  <a:pt x="19703" y="20089"/>
                </a:lnTo>
                <a:lnTo>
                  <a:pt x="19628" y="20067"/>
                </a:lnTo>
                <a:lnTo>
                  <a:pt x="19542" y="20046"/>
                </a:lnTo>
                <a:lnTo>
                  <a:pt x="19467" y="20003"/>
                </a:lnTo>
                <a:lnTo>
                  <a:pt x="19381" y="19949"/>
                </a:lnTo>
                <a:lnTo>
                  <a:pt x="19295" y="19885"/>
                </a:lnTo>
                <a:lnTo>
                  <a:pt x="19210" y="19810"/>
                </a:lnTo>
                <a:lnTo>
                  <a:pt x="18846" y="19457"/>
                </a:lnTo>
                <a:lnTo>
                  <a:pt x="18481" y="19114"/>
                </a:lnTo>
                <a:lnTo>
                  <a:pt x="18310" y="18932"/>
                </a:lnTo>
                <a:lnTo>
                  <a:pt x="18138" y="18739"/>
                </a:lnTo>
                <a:lnTo>
                  <a:pt x="17978" y="18546"/>
                </a:lnTo>
                <a:lnTo>
                  <a:pt x="17828" y="18353"/>
                </a:lnTo>
                <a:lnTo>
                  <a:pt x="17335" y="17614"/>
                </a:lnTo>
                <a:lnTo>
                  <a:pt x="16842" y="16885"/>
                </a:lnTo>
                <a:lnTo>
                  <a:pt x="15856" y="15396"/>
                </a:lnTo>
                <a:lnTo>
                  <a:pt x="14882" y="13918"/>
                </a:lnTo>
                <a:lnTo>
                  <a:pt x="14378" y="13189"/>
                </a:lnTo>
                <a:lnTo>
                  <a:pt x="13874" y="12461"/>
                </a:lnTo>
                <a:lnTo>
                  <a:pt x="13178" y="11486"/>
                </a:lnTo>
                <a:lnTo>
                  <a:pt x="12814" y="10993"/>
                </a:lnTo>
                <a:lnTo>
                  <a:pt x="12450" y="10511"/>
                </a:lnTo>
                <a:lnTo>
                  <a:pt x="12075" y="10039"/>
                </a:lnTo>
                <a:lnTo>
                  <a:pt x="11689" y="9589"/>
                </a:lnTo>
                <a:lnTo>
                  <a:pt x="11485" y="9364"/>
                </a:lnTo>
                <a:lnTo>
                  <a:pt x="11282" y="9150"/>
                </a:lnTo>
                <a:lnTo>
                  <a:pt x="11068" y="8947"/>
                </a:lnTo>
                <a:lnTo>
                  <a:pt x="10853" y="8743"/>
                </a:lnTo>
                <a:lnTo>
                  <a:pt x="10682" y="8593"/>
                </a:lnTo>
                <a:lnTo>
                  <a:pt x="10510" y="8465"/>
                </a:lnTo>
                <a:lnTo>
                  <a:pt x="10339" y="8336"/>
                </a:lnTo>
                <a:lnTo>
                  <a:pt x="10168" y="8229"/>
                </a:lnTo>
                <a:lnTo>
                  <a:pt x="9996" y="8132"/>
                </a:lnTo>
                <a:lnTo>
                  <a:pt x="9814" y="8047"/>
                </a:lnTo>
                <a:lnTo>
                  <a:pt x="9643" y="7982"/>
                </a:lnTo>
                <a:lnTo>
                  <a:pt x="9461" y="7918"/>
                </a:lnTo>
                <a:lnTo>
                  <a:pt x="9289" y="7875"/>
                </a:lnTo>
                <a:lnTo>
                  <a:pt x="9107" y="7832"/>
                </a:lnTo>
                <a:lnTo>
                  <a:pt x="8936" y="7811"/>
                </a:lnTo>
                <a:lnTo>
                  <a:pt x="8764" y="7800"/>
                </a:lnTo>
                <a:lnTo>
                  <a:pt x="8593" y="7800"/>
                </a:lnTo>
                <a:lnTo>
                  <a:pt x="8411" y="7811"/>
                </a:lnTo>
                <a:lnTo>
                  <a:pt x="8250" y="7832"/>
                </a:lnTo>
                <a:lnTo>
                  <a:pt x="8078" y="7865"/>
                </a:lnTo>
                <a:lnTo>
                  <a:pt x="7907" y="7907"/>
                </a:lnTo>
                <a:lnTo>
                  <a:pt x="7746" y="7972"/>
                </a:lnTo>
                <a:lnTo>
                  <a:pt x="7586" y="8036"/>
                </a:lnTo>
                <a:lnTo>
                  <a:pt x="7436" y="8111"/>
                </a:lnTo>
                <a:lnTo>
                  <a:pt x="7286" y="8197"/>
                </a:lnTo>
                <a:lnTo>
                  <a:pt x="7136" y="8304"/>
                </a:lnTo>
                <a:lnTo>
                  <a:pt x="6986" y="8411"/>
                </a:lnTo>
                <a:lnTo>
                  <a:pt x="6846" y="8529"/>
                </a:lnTo>
                <a:lnTo>
                  <a:pt x="6707" y="8668"/>
                </a:lnTo>
                <a:lnTo>
                  <a:pt x="6579" y="8807"/>
                </a:lnTo>
                <a:lnTo>
                  <a:pt x="6461" y="8957"/>
                </a:lnTo>
                <a:lnTo>
                  <a:pt x="6332" y="9118"/>
                </a:lnTo>
                <a:lnTo>
                  <a:pt x="6225" y="9300"/>
                </a:lnTo>
                <a:lnTo>
                  <a:pt x="6118" y="9482"/>
                </a:lnTo>
                <a:lnTo>
                  <a:pt x="6021" y="9675"/>
                </a:lnTo>
                <a:lnTo>
                  <a:pt x="5925" y="9879"/>
                </a:lnTo>
                <a:lnTo>
                  <a:pt x="5754" y="10275"/>
                </a:lnTo>
                <a:lnTo>
                  <a:pt x="5604" y="10682"/>
                </a:lnTo>
                <a:lnTo>
                  <a:pt x="5464" y="11100"/>
                </a:lnTo>
                <a:lnTo>
                  <a:pt x="5347" y="11529"/>
                </a:lnTo>
                <a:lnTo>
                  <a:pt x="5239" y="11957"/>
                </a:lnTo>
                <a:lnTo>
                  <a:pt x="5154" y="12386"/>
                </a:lnTo>
                <a:lnTo>
                  <a:pt x="5089" y="12814"/>
                </a:lnTo>
                <a:lnTo>
                  <a:pt x="5047" y="13243"/>
                </a:lnTo>
                <a:lnTo>
                  <a:pt x="4929" y="14668"/>
                </a:lnTo>
                <a:lnTo>
                  <a:pt x="4832" y="16093"/>
                </a:lnTo>
                <a:lnTo>
                  <a:pt x="4736" y="17507"/>
                </a:lnTo>
                <a:lnTo>
                  <a:pt x="4650" y="18932"/>
                </a:lnTo>
                <a:lnTo>
                  <a:pt x="4489" y="21781"/>
                </a:lnTo>
                <a:lnTo>
                  <a:pt x="4361" y="24631"/>
                </a:lnTo>
                <a:lnTo>
                  <a:pt x="4318" y="25435"/>
                </a:lnTo>
                <a:lnTo>
                  <a:pt x="4275" y="26238"/>
                </a:lnTo>
                <a:lnTo>
                  <a:pt x="4211" y="27042"/>
                </a:lnTo>
                <a:lnTo>
                  <a:pt x="4147" y="27845"/>
                </a:lnTo>
                <a:lnTo>
                  <a:pt x="4072" y="28649"/>
                </a:lnTo>
                <a:lnTo>
                  <a:pt x="3986" y="29452"/>
                </a:lnTo>
                <a:lnTo>
                  <a:pt x="3879" y="30245"/>
                </a:lnTo>
                <a:lnTo>
                  <a:pt x="3761" y="31038"/>
                </a:lnTo>
                <a:lnTo>
                  <a:pt x="3622" y="31820"/>
                </a:lnTo>
                <a:lnTo>
                  <a:pt x="3461" y="32613"/>
                </a:lnTo>
                <a:lnTo>
                  <a:pt x="3279" y="33384"/>
                </a:lnTo>
                <a:lnTo>
                  <a:pt x="3075" y="34166"/>
                </a:lnTo>
                <a:lnTo>
                  <a:pt x="2968" y="34552"/>
                </a:lnTo>
                <a:lnTo>
                  <a:pt x="2850" y="34937"/>
                </a:lnTo>
                <a:lnTo>
                  <a:pt x="2722" y="35323"/>
                </a:lnTo>
                <a:lnTo>
                  <a:pt x="2593" y="35709"/>
                </a:lnTo>
                <a:lnTo>
                  <a:pt x="2454" y="36084"/>
                </a:lnTo>
                <a:lnTo>
                  <a:pt x="2315" y="36469"/>
                </a:lnTo>
                <a:lnTo>
                  <a:pt x="2165" y="36844"/>
                </a:lnTo>
                <a:lnTo>
                  <a:pt x="2004" y="37219"/>
                </a:lnTo>
                <a:lnTo>
                  <a:pt x="1543" y="38291"/>
                </a:lnTo>
                <a:lnTo>
                  <a:pt x="1104" y="39362"/>
                </a:lnTo>
                <a:lnTo>
                  <a:pt x="225" y="41515"/>
                </a:lnTo>
                <a:lnTo>
                  <a:pt x="140" y="41740"/>
                </a:lnTo>
                <a:lnTo>
                  <a:pt x="65" y="41965"/>
                </a:lnTo>
                <a:lnTo>
                  <a:pt x="33" y="42073"/>
                </a:lnTo>
                <a:lnTo>
                  <a:pt x="11" y="42190"/>
                </a:lnTo>
                <a:lnTo>
                  <a:pt x="1" y="42298"/>
                </a:lnTo>
                <a:lnTo>
                  <a:pt x="1" y="42405"/>
                </a:lnTo>
                <a:lnTo>
                  <a:pt x="11" y="42512"/>
                </a:lnTo>
                <a:lnTo>
                  <a:pt x="33" y="42608"/>
                </a:lnTo>
                <a:lnTo>
                  <a:pt x="65" y="42715"/>
                </a:lnTo>
                <a:lnTo>
                  <a:pt x="118" y="42812"/>
                </a:lnTo>
                <a:lnTo>
                  <a:pt x="183" y="42898"/>
                </a:lnTo>
                <a:lnTo>
                  <a:pt x="268" y="42983"/>
                </a:lnTo>
                <a:lnTo>
                  <a:pt x="365" y="43069"/>
                </a:lnTo>
                <a:lnTo>
                  <a:pt x="483" y="43144"/>
                </a:lnTo>
                <a:lnTo>
                  <a:pt x="622" y="43208"/>
                </a:lnTo>
                <a:lnTo>
                  <a:pt x="750" y="43251"/>
                </a:lnTo>
                <a:lnTo>
                  <a:pt x="868" y="43272"/>
                </a:lnTo>
                <a:lnTo>
                  <a:pt x="986" y="43283"/>
                </a:lnTo>
                <a:lnTo>
                  <a:pt x="1104" y="43283"/>
                </a:lnTo>
                <a:lnTo>
                  <a:pt x="1211" y="43251"/>
                </a:lnTo>
                <a:lnTo>
                  <a:pt x="1318" y="43219"/>
                </a:lnTo>
                <a:lnTo>
                  <a:pt x="1415" y="43176"/>
                </a:lnTo>
                <a:lnTo>
                  <a:pt x="1511" y="43112"/>
                </a:lnTo>
                <a:lnTo>
                  <a:pt x="1608" y="43037"/>
                </a:lnTo>
                <a:lnTo>
                  <a:pt x="1693" y="42962"/>
                </a:lnTo>
                <a:lnTo>
                  <a:pt x="1779" y="42876"/>
                </a:lnTo>
                <a:lnTo>
                  <a:pt x="1940" y="42694"/>
                </a:lnTo>
                <a:lnTo>
                  <a:pt x="2090" y="42490"/>
                </a:lnTo>
                <a:lnTo>
                  <a:pt x="2486" y="41912"/>
                </a:lnTo>
                <a:lnTo>
                  <a:pt x="2882" y="41323"/>
                </a:lnTo>
                <a:lnTo>
                  <a:pt x="3257" y="40733"/>
                </a:lnTo>
                <a:lnTo>
                  <a:pt x="3440" y="40433"/>
                </a:lnTo>
                <a:lnTo>
                  <a:pt x="3611" y="40133"/>
                </a:lnTo>
                <a:lnTo>
                  <a:pt x="3836" y="39716"/>
                </a:lnTo>
                <a:lnTo>
                  <a:pt x="4061" y="39309"/>
                </a:lnTo>
                <a:lnTo>
                  <a:pt x="4264" y="38891"/>
                </a:lnTo>
                <a:lnTo>
                  <a:pt x="4468" y="38462"/>
                </a:lnTo>
                <a:lnTo>
                  <a:pt x="4661" y="38044"/>
                </a:lnTo>
                <a:lnTo>
                  <a:pt x="4843" y="37616"/>
                </a:lnTo>
                <a:lnTo>
                  <a:pt x="5014" y="37187"/>
                </a:lnTo>
                <a:lnTo>
                  <a:pt x="5175" y="36759"/>
                </a:lnTo>
                <a:lnTo>
                  <a:pt x="5336" y="36330"/>
                </a:lnTo>
                <a:lnTo>
                  <a:pt x="5486" y="35902"/>
                </a:lnTo>
                <a:lnTo>
                  <a:pt x="5625" y="35462"/>
                </a:lnTo>
                <a:lnTo>
                  <a:pt x="5754" y="35023"/>
                </a:lnTo>
                <a:lnTo>
                  <a:pt x="5882" y="34584"/>
                </a:lnTo>
                <a:lnTo>
                  <a:pt x="6000" y="34145"/>
                </a:lnTo>
                <a:lnTo>
                  <a:pt x="6107" y="33705"/>
                </a:lnTo>
                <a:lnTo>
                  <a:pt x="6214" y="33255"/>
                </a:lnTo>
                <a:lnTo>
                  <a:pt x="6311" y="32816"/>
                </a:lnTo>
                <a:lnTo>
                  <a:pt x="6396" y="32366"/>
                </a:lnTo>
                <a:lnTo>
                  <a:pt x="6482" y="31916"/>
                </a:lnTo>
                <a:lnTo>
                  <a:pt x="6557" y="31466"/>
                </a:lnTo>
                <a:lnTo>
                  <a:pt x="6696" y="30566"/>
                </a:lnTo>
                <a:lnTo>
                  <a:pt x="6804" y="29656"/>
                </a:lnTo>
                <a:lnTo>
                  <a:pt x="6900" y="28734"/>
                </a:lnTo>
                <a:lnTo>
                  <a:pt x="6964" y="27813"/>
                </a:lnTo>
                <a:lnTo>
                  <a:pt x="7018" y="26892"/>
                </a:lnTo>
                <a:lnTo>
                  <a:pt x="7061" y="25960"/>
                </a:lnTo>
                <a:lnTo>
                  <a:pt x="7125" y="23346"/>
                </a:lnTo>
                <a:lnTo>
                  <a:pt x="7189" y="20742"/>
                </a:lnTo>
                <a:lnTo>
                  <a:pt x="7221" y="19435"/>
                </a:lnTo>
                <a:lnTo>
                  <a:pt x="7254" y="18128"/>
                </a:lnTo>
                <a:lnTo>
                  <a:pt x="7307" y="16832"/>
                </a:lnTo>
                <a:lnTo>
                  <a:pt x="7361" y="15525"/>
                </a:lnTo>
                <a:lnTo>
                  <a:pt x="7393" y="14989"/>
                </a:lnTo>
                <a:lnTo>
                  <a:pt x="7446" y="14464"/>
                </a:lnTo>
                <a:lnTo>
                  <a:pt x="7521" y="13928"/>
                </a:lnTo>
                <a:lnTo>
                  <a:pt x="7596" y="13403"/>
                </a:lnTo>
                <a:lnTo>
                  <a:pt x="7693" y="12868"/>
                </a:lnTo>
                <a:lnTo>
                  <a:pt x="7800" y="12343"/>
                </a:lnTo>
                <a:lnTo>
                  <a:pt x="7918" y="11818"/>
                </a:lnTo>
                <a:lnTo>
                  <a:pt x="8046" y="11304"/>
                </a:lnTo>
                <a:lnTo>
                  <a:pt x="8100" y="11111"/>
                </a:lnTo>
                <a:lnTo>
                  <a:pt x="8153" y="10950"/>
                </a:lnTo>
                <a:lnTo>
                  <a:pt x="8218" y="10811"/>
                </a:lnTo>
                <a:lnTo>
                  <a:pt x="8282" y="10693"/>
                </a:lnTo>
                <a:lnTo>
                  <a:pt x="8357" y="10597"/>
                </a:lnTo>
                <a:lnTo>
                  <a:pt x="8432" y="10522"/>
                </a:lnTo>
                <a:lnTo>
                  <a:pt x="8518" y="10468"/>
                </a:lnTo>
                <a:lnTo>
                  <a:pt x="8603" y="10436"/>
                </a:lnTo>
                <a:lnTo>
                  <a:pt x="8700" y="10436"/>
                </a:lnTo>
                <a:lnTo>
                  <a:pt x="8796" y="10447"/>
                </a:lnTo>
                <a:lnTo>
                  <a:pt x="8903" y="10479"/>
                </a:lnTo>
                <a:lnTo>
                  <a:pt x="9011" y="10543"/>
                </a:lnTo>
                <a:lnTo>
                  <a:pt x="9118" y="10618"/>
                </a:lnTo>
                <a:lnTo>
                  <a:pt x="9236" y="10714"/>
                </a:lnTo>
                <a:lnTo>
                  <a:pt x="9353" y="10843"/>
                </a:lnTo>
                <a:lnTo>
                  <a:pt x="9482" y="10982"/>
                </a:lnTo>
                <a:lnTo>
                  <a:pt x="9771" y="11357"/>
                </a:lnTo>
                <a:lnTo>
                  <a:pt x="10050" y="11732"/>
                </a:lnTo>
                <a:lnTo>
                  <a:pt x="10328" y="12107"/>
                </a:lnTo>
                <a:lnTo>
                  <a:pt x="10596" y="12493"/>
                </a:lnTo>
                <a:lnTo>
                  <a:pt x="11121" y="13286"/>
                </a:lnTo>
                <a:lnTo>
                  <a:pt x="11635" y="14068"/>
                </a:lnTo>
                <a:lnTo>
                  <a:pt x="12653" y="15632"/>
                </a:lnTo>
                <a:lnTo>
                  <a:pt x="13660" y="17196"/>
                </a:lnTo>
                <a:lnTo>
                  <a:pt x="14678" y="18760"/>
                </a:lnTo>
                <a:lnTo>
                  <a:pt x="15203" y="19532"/>
                </a:lnTo>
                <a:lnTo>
                  <a:pt x="15728" y="20292"/>
                </a:lnTo>
                <a:lnTo>
                  <a:pt x="15953" y="20603"/>
                </a:lnTo>
                <a:lnTo>
                  <a:pt x="16189" y="20903"/>
                </a:lnTo>
                <a:lnTo>
                  <a:pt x="16435" y="21192"/>
                </a:lnTo>
                <a:lnTo>
                  <a:pt x="16692" y="21481"/>
                </a:lnTo>
                <a:lnTo>
                  <a:pt x="16971" y="21749"/>
                </a:lnTo>
                <a:lnTo>
                  <a:pt x="17249" y="22017"/>
                </a:lnTo>
                <a:lnTo>
                  <a:pt x="17538" y="22263"/>
                </a:lnTo>
                <a:lnTo>
                  <a:pt x="17828" y="22499"/>
                </a:lnTo>
                <a:lnTo>
                  <a:pt x="17978" y="22617"/>
                </a:lnTo>
                <a:lnTo>
                  <a:pt x="18128" y="22713"/>
                </a:lnTo>
                <a:lnTo>
                  <a:pt x="18278" y="22799"/>
                </a:lnTo>
                <a:lnTo>
                  <a:pt x="18428" y="22885"/>
                </a:lnTo>
                <a:lnTo>
                  <a:pt x="18578" y="22960"/>
                </a:lnTo>
                <a:lnTo>
                  <a:pt x="18728" y="23024"/>
                </a:lnTo>
                <a:lnTo>
                  <a:pt x="18878" y="23088"/>
                </a:lnTo>
                <a:lnTo>
                  <a:pt x="19038" y="23142"/>
                </a:lnTo>
                <a:lnTo>
                  <a:pt x="19188" y="23185"/>
                </a:lnTo>
                <a:lnTo>
                  <a:pt x="19349" y="23217"/>
                </a:lnTo>
                <a:lnTo>
                  <a:pt x="19499" y="23238"/>
                </a:lnTo>
                <a:lnTo>
                  <a:pt x="19649" y="23260"/>
                </a:lnTo>
                <a:lnTo>
                  <a:pt x="19810" y="23271"/>
                </a:lnTo>
                <a:lnTo>
                  <a:pt x="19960" y="23271"/>
                </a:lnTo>
                <a:lnTo>
                  <a:pt x="20110" y="23260"/>
                </a:lnTo>
                <a:lnTo>
                  <a:pt x="20260" y="23249"/>
                </a:lnTo>
                <a:lnTo>
                  <a:pt x="20410" y="23217"/>
                </a:lnTo>
                <a:lnTo>
                  <a:pt x="20560" y="23185"/>
                </a:lnTo>
                <a:lnTo>
                  <a:pt x="20710" y="23153"/>
                </a:lnTo>
                <a:lnTo>
                  <a:pt x="20849" y="23099"/>
                </a:lnTo>
                <a:lnTo>
                  <a:pt x="20999" y="23046"/>
                </a:lnTo>
                <a:lnTo>
                  <a:pt x="21138" y="22981"/>
                </a:lnTo>
                <a:lnTo>
                  <a:pt x="21277" y="22906"/>
                </a:lnTo>
                <a:lnTo>
                  <a:pt x="21417" y="22831"/>
                </a:lnTo>
                <a:lnTo>
                  <a:pt x="21545" y="22746"/>
                </a:lnTo>
                <a:lnTo>
                  <a:pt x="21674" y="22649"/>
                </a:lnTo>
                <a:lnTo>
                  <a:pt x="21802" y="22542"/>
                </a:lnTo>
                <a:lnTo>
                  <a:pt x="21931" y="22424"/>
                </a:lnTo>
                <a:lnTo>
                  <a:pt x="22049" y="22306"/>
                </a:lnTo>
                <a:lnTo>
                  <a:pt x="22167" y="22178"/>
                </a:lnTo>
                <a:lnTo>
                  <a:pt x="22285" y="22049"/>
                </a:lnTo>
                <a:lnTo>
                  <a:pt x="22392" y="21899"/>
                </a:lnTo>
                <a:lnTo>
                  <a:pt x="22627" y="21567"/>
                </a:lnTo>
                <a:lnTo>
                  <a:pt x="22852" y="21214"/>
                </a:lnTo>
                <a:lnTo>
                  <a:pt x="23067" y="20849"/>
                </a:lnTo>
                <a:lnTo>
                  <a:pt x="23259" y="20474"/>
                </a:lnTo>
                <a:lnTo>
                  <a:pt x="23431" y="20089"/>
                </a:lnTo>
                <a:lnTo>
                  <a:pt x="23506" y="19896"/>
                </a:lnTo>
                <a:lnTo>
                  <a:pt x="23570" y="19703"/>
                </a:lnTo>
                <a:lnTo>
                  <a:pt x="23634" y="19510"/>
                </a:lnTo>
                <a:lnTo>
                  <a:pt x="23688" y="19307"/>
                </a:lnTo>
                <a:lnTo>
                  <a:pt x="23731" y="19114"/>
                </a:lnTo>
                <a:lnTo>
                  <a:pt x="23763" y="18921"/>
                </a:lnTo>
                <a:lnTo>
                  <a:pt x="23913" y="17892"/>
                </a:lnTo>
                <a:lnTo>
                  <a:pt x="24042" y="16864"/>
                </a:lnTo>
                <a:lnTo>
                  <a:pt x="24159" y="15825"/>
                </a:lnTo>
                <a:lnTo>
                  <a:pt x="24267" y="14796"/>
                </a:lnTo>
                <a:lnTo>
                  <a:pt x="24459" y="12729"/>
                </a:lnTo>
                <a:lnTo>
                  <a:pt x="24556" y="11689"/>
                </a:lnTo>
                <a:lnTo>
                  <a:pt x="24652" y="10661"/>
                </a:lnTo>
                <a:lnTo>
                  <a:pt x="24459" y="10629"/>
                </a:lnTo>
                <a:lnTo>
                  <a:pt x="24449" y="9761"/>
                </a:lnTo>
                <a:lnTo>
                  <a:pt x="24438" y="8882"/>
                </a:lnTo>
                <a:lnTo>
                  <a:pt x="24438" y="8004"/>
                </a:lnTo>
                <a:lnTo>
                  <a:pt x="24449" y="7565"/>
                </a:lnTo>
                <a:lnTo>
                  <a:pt x="24470" y="7125"/>
                </a:lnTo>
                <a:lnTo>
                  <a:pt x="24524" y="6322"/>
                </a:lnTo>
                <a:lnTo>
                  <a:pt x="24556" y="5915"/>
                </a:lnTo>
                <a:lnTo>
                  <a:pt x="24599" y="5508"/>
                </a:lnTo>
                <a:lnTo>
                  <a:pt x="24652" y="5111"/>
                </a:lnTo>
                <a:lnTo>
                  <a:pt x="24706" y="4704"/>
                </a:lnTo>
                <a:lnTo>
                  <a:pt x="24770" y="4308"/>
                </a:lnTo>
                <a:lnTo>
                  <a:pt x="24845" y="3911"/>
                </a:lnTo>
                <a:lnTo>
                  <a:pt x="24899" y="3708"/>
                </a:lnTo>
                <a:lnTo>
                  <a:pt x="24952" y="3526"/>
                </a:lnTo>
                <a:lnTo>
                  <a:pt x="25006" y="3354"/>
                </a:lnTo>
                <a:lnTo>
                  <a:pt x="25081" y="3204"/>
                </a:lnTo>
                <a:lnTo>
                  <a:pt x="25156" y="3065"/>
                </a:lnTo>
                <a:lnTo>
                  <a:pt x="25241" y="2947"/>
                </a:lnTo>
                <a:lnTo>
                  <a:pt x="25327" y="2851"/>
                </a:lnTo>
                <a:lnTo>
                  <a:pt x="25434" y="2754"/>
                </a:lnTo>
                <a:lnTo>
                  <a:pt x="25552" y="2679"/>
                </a:lnTo>
                <a:lnTo>
                  <a:pt x="25681" y="2626"/>
                </a:lnTo>
                <a:lnTo>
                  <a:pt x="25820" y="2572"/>
                </a:lnTo>
                <a:lnTo>
                  <a:pt x="25970" y="2540"/>
                </a:lnTo>
                <a:lnTo>
                  <a:pt x="26131" y="2519"/>
                </a:lnTo>
                <a:lnTo>
                  <a:pt x="26313" y="2508"/>
                </a:lnTo>
                <a:lnTo>
                  <a:pt x="26506" y="2508"/>
                </a:lnTo>
                <a:lnTo>
                  <a:pt x="26720" y="2519"/>
                </a:lnTo>
                <a:lnTo>
                  <a:pt x="27009" y="2540"/>
                </a:lnTo>
                <a:lnTo>
                  <a:pt x="27298" y="2572"/>
                </a:lnTo>
                <a:lnTo>
                  <a:pt x="27588" y="2615"/>
                </a:lnTo>
                <a:lnTo>
                  <a:pt x="27888" y="2679"/>
                </a:lnTo>
                <a:lnTo>
                  <a:pt x="28177" y="2744"/>
                </a:lnTo>
                <a:lnTo>
                  <a:pt x="28456" y="2819"/>
                </a:lnTo>
                <a:lnTo>
                  <a:pt x="28734" y="2915"/>
                </a:lnTo>
                <a:lnTo>
                  <a:pt x="29002" y="3022"/>
                </a:lnTo>
                <a:lnTo>
                  <a:pt x="29366" y="3172"/>
                </a:lnTo>
                <a:lnTo>
                  <a:pt x="29720" y="3344"/>
                </a:lnTo>
                <a:lnTo>
                  <a:pt x="30063" y="3515"/>
                </a:lnTo>
                <a:lnTo>
                  <a:pt x="30405" y="3697"/>
                </a:lnTo>
                <a:lnTo>
                  <a:pt x="30748" y="3890"/>
                </a:lnTo>
                <a:lnTo>
                  <a:pt x="31080" y="4083"/>
                </a:lnTo>
                <a:lnTo>
                  <a:pt x="31402" y="4297"/>
                </a:lnTo>
                <a:lnTo>
                  <a:pt x="31723" y="4511"/>
                </a:lnTo>
                <a:lnTo>
                  <a:pt x="32045" y="4736"/>
                </a:lnTo>
                <a:lnTo>
                  <a:pt x="32355" y="4961"/>
                </a:lnTo>
                <a:lnTo>
                  <a:pt x="32655" y="5208"/>
                </a:lnTo>
                <a:lnTo>
                  <a:pt x="32955" y="5454"/>
                </a:lnTo>
                <a:lnTo>
                  <a:pt x="33244" y="5711"/>
                </a:lnTo>
                <a:lnTo>
                  <a:pt x="33534" y="5979"/>
                </a:lnTo>
                <a:lnTo>
                  <a:pt x="33812" y="6258"/>
                </a:lnTo>
                <a:lnTo>
                  <a:pt x="34080" y="6536"/>
                </a:lnTo>
                <a:lnTo>
                  <a:pt x="34530" y="7029"/>
                </a:lnTo>
                <a:lnTo>
                  <a:pt x="34648" y="7147"/>
                </a:lnTo>
                <a:lnTo>
                  <a:pt x="34766" y="7254"/>
                </a:lnTo>
                <a:lnTo>
                  <a:pt x="34884" y="7361"/>
                </a:lnTo>
                <a:lnTo>
                  <a:pt x="35012" y="7458"/>
                </a:lnTo>
                <a:lnTo>
                  <a:pt x="35098" y="7511"/>
                </a:lnTo>
                <a:lnTo>
                  <a:pt x="35194" y="7554"/>
                </a:lnTo>
                <a:lnTo>
                  <a:pt x="35301" y="7586"/>
                </a:lnTo>
                <a:lnTo>
                  <a:pt x="35419" y="7618"/>
                </a:lnTo>
                <a:lnTo>
                  <a:pt x="35526" y="7629"/>
                </a:lnTo>
                <a:lnTo>
                  <a:pt x="35634" y="7629"/>
                </a:lnTo>
                <a:lnTo>
                  <a:pt x="35730" y="7607"/>
                </a:lnTo>
                <a:lnTo>
                  <a:pt x="35805" y="7586"/>
                </a:lnTo>
                <a:lnTo>
                  <a:pt x="35880" y="7532"/>
                </a:lnTo>
                <a:lnTo>
                  <a:pt x="35955" y="7458"/>
                </a:lnTo>
                <a:lnTo>
                  <a:pt x="36019" y="7372"/>
                </a:lnTo>
                <a:lnTo>
                  <a:pt x="36073" y="7275"/>
                </a:lnTo>
                <a:lnTo>
                  <a:pt x="36126" y="7168"/>
                </a:lnTo>
                <a:lnTo>
                  <a:pt x="36159" y="7072"/>
                </a:lnTo>
                <a:lnTo>
                  <a:pt x="36169" y="6965"/>
                </a:lnTo>
                <a:lnTo>
                  <a:pt x="36169" y="6879"/>
                </a:lnTo>
                <a:lnTo>
                  <a:pt x="36116" y="6536"/>
                </a:lnTo>
                <a:lnTo>
                  <a:pt x="36084" y="6354"/>
                </a:lnTo>
                <a:lnTo>
                  <a:pt x="36030" y="6183"/>
                </a:lnTo>
                <a:lnTo>
                  <a:pt x="35976" y="6022"/>
                </a:lnTo>
                <a:lnTo>
                  <a:pt x="35912" y="5861"/>
                </a:lnTo>
                <a:lnTo>
                  <a:pt x="35826" y="5711"/>
                </a:lnTo>
                <a:lnTo>
                  <a:pt x="35741" y="5572"/>
                </a:lnTo>
                <a:lnTo>
                  <a:pt x="35323" y="5036"/>
                </a:lnTo>
                <a:lnTo>
                  <a:pt x="34884" y="4511"/>
                </a:lnTo>
                <a:lnTo>
                  <a:pt x="34434" y="4018"/>
                </a:lnTo>
                <a:lnTo>
                  <a:pt x="34209" y="3783"/>
                </a:lnTo>
                <a:lnTo>
                  <a:pt x="33973" y="3547"/>
                </a:lnTo>
                <a:lnTo>
                  <a:pt x="33737" y="3311"/>
                </a:lnTo>
                <a:lnTo>
                  <a:pt x="33491" y="3097"/>
                </a:lnTo>
                <a:lnTo>
                  <a:pt x="33244" y="2872"/>
                </a:lnTo>
                <a:lnTo>
                  <a:pt x="32998" y="2669"/>
                </a:lnTo>
                <a:lnTo>
                  <a:pt x="32741" y="2465"/>
                </a:lnTo>
                <a:lnTo>
                  <a:pt x="32484" y="2272"/>
                </a:lnTo>
                <a:lnTo>
                  <a:pt x="32227" y="2079"/>
                </a:lnTo>
                <a:lnTo>
                  <a:pt x="31959" y="1897"/>
                </a:lnTo>
                <a:lnTo>
                  <a:pt x="31691" y="1715"/>
                </a:lnTo>
                <a:lnTo>
                  <a:pt x="31412" y="1554"/>
                </a:lnTo>
                <a:lnTo>
                  <a:pt x="31134" y="1394"/>
                </a:lnTo>
                <a:lnTo>
                  <a:pt x="30845" y="1233"/>
                </a:lnTo>
                <a:lnTo>
                  <a:pt x="30555" y="1094"/>
                </a:lnTo>
                <a:lnTo>
                  <a:pt x="30266" y="954"/>
                </a:lnTo>
                <a:lnTo>
                  <a:pt x="29966" y="826"/>
                </a:lnTo>
                <a:lnTo>
                  <a:pt x="29655" y="708"/>
                </a:lnTo>
                <a:lnTo>
                  <a:pt x="29355" y="590"/>
                </a:lnTo>
                <a:lnTo>
                  <a:pt x="29034" y="483"/>
                </a:lnTo>
                <a:lnTo>
                  <a:pt x="28713" y="397"/>
                </a:lnTo>
                <a:lnTo>
                  <a:pt x="28391" y="301"/>
                </a:lnTo>
                <a:lnTo>
                  <a:pt x="28059" y="226"/>
                </a:lnTo>
                <a:lnTo>
                  <a:pt x="27727" y="162"/>
                </a:lnTo>
                <a:lnTo>
                  <a:pt x="27384" y="97"/>
                </a:lnTo>
                <a:lnTo>
                  <a:pt x="27031" y="55"/>
                </a:lnTo>
                <a:lnTo>
                  <a:pt x="26806" y="22"/>
                </a:lnTo>
                <a:lnTo>
                  <a:pt x="26581" y="12"/>
                </a:lnTo>
                <a:lnTo>
                  <a:pt x="263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3"/>
          <p:cNvSpPr/>
          <p:nvPr/>
        </p:nvSpPr>
        <p:spPr>
          <a:xfrm>
            <a:off x="2433991" y="977250"/>
            <a:ext cx="510199" cy="519041"/>
          </a:xfrm>
          <a:custGeom>
            <a:rect b="b" l="l" r="r" t="t"/>
            <a:pathLst>
              <a:path extrusionOk="0" h="19489" w="19157">
                <a:moveTo>
                  <a:pt x="10842" y="0"/>
                </a:moveTo>
                <a:lnTo>
                  <a:pt x="10425" y="22"/>
                </a:lnTo>
                <a:lnTo>
                  <a:pt x="10017" y="65"/>
                </a:lnTo>
                <a:lnTo>
                  <a:pt x="9621" y="108"/>
                </a:lnTo>
                <a:lnTo>
                  <a:pt x="9225" y="172"/>
                </a:lnTo>
                <a:lnTo>
                  <a:pt x="8839" y="247"/>
                </a:lnTo>
                <a:lnTo>
                  <a:pt x="8464" y="322"/>
                </a:lnTo>
                <a:lnTo>
                  <a:pt x="8089" y="418"/>
                </a:lnTo>
                <a:lnTo>
                  <a:pt x="7725" y="525"/>
                </a:lnTo>
                <a:lnTo>
                  <a:pt x="7361" y="632"/>
                </a:lnTo>
                <a:lnTo>
                  <a:pt x="7007" y="761"/>
                </a:lnTo>
                <a:lnTo>
                  <a:pt x="6664" y="900"/>
                </a:lnTo>
                <a:lnTo>
                  <a:pt x="6321" y="1050"/>
                </a:lnTo>
                <a:lnTo>
                  <a:pt x="5989" y="1200"/>
                </a:lnTo>
                <a:lnTo>
                  <a:pt x="5657" y="1372"/>
                </a:lnTo>
                <a:lnTo>
                  <a:pt x="5336" y="1554"/>
                </a:lnTo>
                <a:lnTo>
                  <a:pt x="5025" y="1736"/>
                </a:lnTo>
                <a:lnTo>
                  <a:pt x="4714" y="1940"/>
                </a:lnTo>
                <a:lnTo>
                  <a:pt x="4414" y="2154"/>
                </a:lnTo>
                <a:lnTo>
                  <a:pt x="4125" y="2368"/>
                </a:lnTo>
                <a:lnTo>
                  <a:pt x="3836" y="2604"/>
                </a:lnTo>
                <a:lnTo>
                  <a:pt x="3547" y="2839"/>
                </a:lnTo>
                <a:lnTo>
                  <a:pt x="3268" y="3086"/>
                </a:lnTo>
                <a:lnTo>
                  <a:pt x="3000" y="3354"/>
                </a:lnTo>
                <a:lnTo>
                  <a:pt x="2732" y="3622"/>
                </a:lnTo>
                <a:lnTo>
                  <a:pt x="2475" y="3900"/>
                </a:lnTo>
                <a:lnTo>
                  <a:pt x="2218" y="4189"/>
                </a:lnTo>
                <a:lnTo>
                  <a:pt x="1972" y="4489"/>
                </a:lnTo>
                <a:lnTo>
                  <a:pt x="1736" y="4800"/>
                </a:lnTo>
                <a:lnTo>
                  <a:pt x="1500" y="5111"/>
                </a:lnTo>
                <a:lnTo>
                  <a:pt x="1275" y="5443"/>
                </a:lnTo>
                <a:lnTo>
                  <a:pt x="1050" y="5775"/>
                </a:lnTo>
                <a:lnTo>
                  <a:pt x="836" y="6118"/>
                </a:lnTo>
                <a:lnTo>
                  <a:pt x="697" y="6364"/>
                </a:lnTo>
                <a:lnTo>
                  <a:pt x="568" y="6600"/>
                </a:lnTo>
                <a:lnTo>
                  <a:pt x="450" y="6846"/>
                </a:lnTo>
                <a:lnTo>
                  <a:pt x="354" y="7103"/>
                </a:lnTo>
                <a:lnTo>
                  <a:pt x="268" y="7350"/>
                </a:lnTo>
                <a:lnTo>
                  <a:pt x="193" y="7607"/>
                </a:lnTo>
                <a:lnTo>
                  <a:pt x="129" y="7864"/>
                </a:lnTo>
                <a:lnTo>
                  <a:pt x="86" y="8121"/>
                </a:lnTo>
                <a:lnTo>
                  <a:pt x="43" y="8389"/>
                </a:lnTo>
                <a:lnTo>
                  <a:pt x="22" y="8646"/>
                </a:lnTo>
                <a:lnTo>
                  <a:pt x="11" y="8914"/>
                </a:lnTo>
                <a:lnTo>
                  <a:pt x="0" y="9182"/>
                </a:lnTo>
                <a:lnTo>
                  <a:pt x="22" y="9460"/>
                </a:lnTo>
                <a:lnTo>
                  <a:pt x="43" y="9728"/>
                </a:lnTo>
                <a:lnTo>
                  <a:pt x="75" y="9996"/>
                </a:lnTo>
                <a:lnTo>
                  <a:pt x="118" y="10275"/>
                </a:lnTo>
                <a:lnTo>
                  <a:pt x="193" y="10639"/>
                </a:lnTo>
                <a:lnTo>
                  <a:pt x="279" y="10992"/>
                </a:lnTo>
                <a:lnTo>
                  <a:pt x="365" y="11346"/>
                </a:lnTo>
                <a:lnTo>
                  <a:pt x="472" y="11689"/>
                </a:lnTo>
                <a:lnTo>
                  <a:pt x="579" y="12021"/>
                </a:lnTo>
                <a:lnTo>
                  <a:pt x="686" y="12353"/>
                </a:lnTo>
                <a:lnTo>
                  <a:pt x="815" y="12685"/>
                </a:lnTo>
                <a:lnTo>
                  <a:pt x="943" y="13006"/>
                </a:lnTo>
                <a:lnTo>
                  <a:pt x="1093" y="13317"/>
                </a:lnTo>
                <a:lnTo>
                  <a:pt x="1232" y="13628"/>
                </a:lnTo>
                <a:lnTo>
                  <a:pt x="1393" y="13928"/>
                </a:lnTo>
                <a:lnTo>
                  <a:pt x="1554" y="14228"/>
                </a:lnTo>
                <a:lnTo>
                  <a:pt x="1736" y="14517"/>
                </a:lnTo>
                <a:lnTo>
                  <a:pt x="1918" y="14796"/>
                </a:lnTo>
                <a:lnTo>
                  <a:pt x="2100" y="15074"/>
                </a:lnTo>
                <a:lnTo>
                  <a:pt x="2304" y="15353"/>
                </a:lnTo>
                <a:lnTo>
                  <a:pt x="2507" y="15621"/>
                </a:lnTo>
                <a:lnTo>
                  <a:pt x="2722" y="15878"/>
                </a:lnTo>
                <a:lnTo>
                  <a:pt x="2936" y="16135"/>
                </a:lnTo>
                <a:lnTo>
                  <a:pt x="3161" y="16381"/>
                </a:lnTo>
                <a:lnTo>
                  <a:pt x="3397" y="16628"/>
                </a:lnTo>
                <a:lnTo>
                  <a:pt x="3643" y="16863"/>
                </a:lnTo>
                <a:lnTo>
                  <a:pt x="3900" y="17099"/>
                </a:lnTo>
                <a:lnTo>
                  <a:pt x="4157" y="17324"/>
                </a:lnTo>
                <a:lnTo>
                  <a:pt x="4425" y="17549"/>
                </a:lnTo>
                <a:lnTo>
                  <a:pt x="4693" y="17763"/>
                </a:lnTo>
                <a:lnTo>
                  <a:pt x="4982" y="17967"/>
                </a:lnTo>
                <a:lnTo>
                  <a:pt x="5271" y="18170"/>
                </a:lnTo>
                <a:lnTo>
                  <a:pt x="5561" y="18374"/>
                </a:lnTo>
                <a:lnTo>
                  <a:pt x="5871" y="18567"/>
                </a:lnTo>
                <a:lnTo>
                  <a:pt x="6182" y="18749"/>
                </a:lnTo>
                <a:lnTo>
                  <a:pt x="6503" y="18931"/>
                </a:lnTo>
                <a:lnTo>
                  <a:pt x="6771" y="19070"/>
                </a:lnTo>
                <a:lnTo>
                  <a:pt x="7039" y="19188"/>
                </a:lnTo>
                <a:lnTo>
                  <a:pt x="7307" y="19285"/>
                </a:lnTo>
                <a:lnTo>
                  <a:pt x="7586" y="19370"/>
                </a:lnTo>
                <a:lnTo>
                  <a:pt x="7853" y="19435"/>
                </a:lnTo>
                <a:lnTo>
                  <a:pt x="8121" y="19467"/>
                </a:lnTo>
                <a:lnTo>
                  <a:pt x="8389" y="19488"/>
                </a:lnTo>
                <a:lnTo>
                  <a:pt x="8657" y="19488"/>
                </a:lnTo>
                <a:lnTo>
                  <a:pt x="8925" y="19467"/>
                </a:lnTo>
                <a:lnTo>
                  <a:pt x="9193" y="19424"/>
                </a:lnTo>
                <a:lnTo>
                  <a:pt x="9460" y="19360"/>
                </a:lnTo>
                <a:lnTo>
                  <a:pt x="9718" y="19285"/>
                </a:lnTo>
                <a:lnTo>
                  <a:pt x="9975" y="19177"/>
                </a:lnTo>
                <a:lnTo>
                  <a:pt x="10232" y="19060"/>
                </a:lnTo>
                <a:lnTo>
                  <a:pt x="10489" y="18910"/>
                </a:lnTo>
                <a:lnTo>
                  <a:pt x="10735" y="18749"/>
                </a:lnTo>
                <a:lnTo>
                  <a:pt x="11110" y="18481"/>
                </a:lnTo>
                <a:lnTo>
                  <a:pt x="11475" y="18202"/>
                </a:lnTo>
                <a:lnTo>
                  <a:pt x="11828" y="17913"/>
                </a:lnTo>
                <a:lnTo>
                  <a:pt x="12182" y="17624"/>
                </a:lnTo>
                <a:lnTo>
                  <a:pt x="12524" y="17324"/>
                </a:lnTo>
                <a:lnTo>
                  <a:pt x="12857" y="17024"/>
                </a:lnTo>
                <a:lnTo>
                  <a:pt x="13178" y="16703"/>
                </a:lnTo>
                <a:lnTo>
                  <a:pt x="13489" y="16370"/>
                </a:lnTo>
                <a:lnTo>
                  <a:pt x="13789" y="16038"/>
                </a:lnTo>
                <a:lnTo>
                  <a:pt x="14078" y="15685"/>
                </a:lnTo>
                <a:lnTo>
                  <a:pt x="14346" y="15331"/>
                </a:lnTo>
                <a:lnTo>
                  <a:pt x="14603" y="14956"/>
                </a:lnTo>
                <a:lnTo>
                  <a:pt x="14849" y="14571"/>
                </a:lnTo>
                <a:lnTo>
                  <a:pt x="15085" y="14174"/>
                </a:lnTo>
                <a:lnTo>
                  <a:pt x="15289" y="13767"/>
                </a:lnTo>
                <a:lnTo>
                  <a:pt x="15492" y="13349"/>
                </a:lnTo>
                <a:lnTo>
                  <a:pt x="15664" y="12910"/>
                </a:lnTo>
                <a:lnTo>
                  <a:pt x="15824" y="12471"/>
                </a:lnTo>
                <a:lnTo>
                  <a:pt x="15942" y="12032"/>
                </a:lnTo>
                <a:lnTo>
                  <a:pt x="15996" y="11807"/>
                </a:lnTo>
                <a:lnTo>
                  <a:pt x="16049" y="11592"/>
                </a:lnTo>
                <a:lnTo>
                  <a:pt x="16081" y="11378"/>
                </a:lnTo>
                <a:lnTo>
                  <a:pt x="16124" y="11153"/>
                </a:lnTo>
                <a:lnTo>
                  <a:pt x="16146" y="10939"/>
                </a:lnTo>
                <a:lnTo>
                  <a:pt x="16167" y="10725"/>
                </a:lnTo>
                <a:lnTo>
                  <a:pt x="16178" y="10510"/>
                </a:lnTo>
                <a:lnTo>
                  <a:pt x="16178" y="10296"/>
                </a:lnTo>
                <a:lnTo>
                  <a:pt x="16178" y="10071"/>
                </a:lnTo>
                <a:lnTo>
                  <a:pt x="16167" y="9857"/>
                </a:lnTo>
                <a:lnTo>
                  <a:pt x="16156" y="9642"/>
                </a:lnTo>
                <a:lnTo>
                  <a:pt x="16124" y="9428"/>
                </a:lnTo>
                <a:lnTo>
                  <a:pt x="16103" y="9214"/>
                </a:lnTo>
                <a:lnTo>
                  <a:pt x="16060" y="9010"/>
                </a:lnTo>
                <a:lnTo>
                  <a:pt x="16006" y="8796"/>
                </a:lnTo>
                <a:lnTo>
                  <a:pt x="15953" y="8582"/>
                </a:lnTo>
                <a:lnTo>
                  <a:pt x="15899" y="8368"/>
                </a:lnTo>
                <a:lnTo>
                  <a:pt x="15824" y="8164"/>
                </a:lnTo>
                <a:lnTo>
                  <a:pt x="15749" y="7950"/>
                </a:lnTo>
                <a:lnTo>
                  <a:pt x="15664" y="7735"/>
                </a:lnTo>
                <a:lnTo>
                  <a:pt x="15567" y="7532"/>
                </a:lnTo>
                <a:lnTo>
                  <a:pt x="15460" y="7318"/>
                </a:lnTo>
                <a:lnTo>
                  <a:pt x="15353" y="7114"/>
                </a:lnTo>
                <a:lnTo>
                  <a:pt x="15235" y="6911"/>
                </a:lnTo>
                <a:lnTo>
                  <a:pt x="15106" y="6707"/>
                </a:lnTo>
                <a:lnTo>
                  <a:pt x="14978" y="6503"/>
                </a:lnTo>
                <a:lnTo>
                  <a:pt x="14806" y="6268"/>
                </a:lnTo>
                <a:lnTo>
                  <a:pt x="14614" y="6053"/>
                </a:lnTo>
                <a:lnTo>
                  <a:pt x="14421" y="5850"/>
                </a:lnTo>
                <a:lnTo>
                  <a:pt x="14217" y="5678"/>
                </a:lnTo>
                <a:lnTo>
                  <a:pt x="14003" y="5518"/>
                </a:lnTo>
                <a:lnTo>
                  <a:pt x="13778" y="5379"/>
                </a:lnTo>
                <a:lnTo>
                  <a:pt x="13553" y="5250"/>
                </a:lnTo>
                <a:lnTo>
                  <a:pt x="13317" y="5143"/>
                </a:lnTo>
                <a:lnTo>
                  <a:pt x="13082" y="5046"/>
                </a:lnTo>
                <a:lnTo>
                  <a:pt x="12835" y="4971"/>
                </a:lnTo>
                <a:lnTo>
                  <a:pt x="12589" y="4918"/>
                </a:lnTo>
                <a:lnTo>
                  <a:pt x="12332" y="4875"/>
                </a:lnTo>
                <a:lnTo>
                  <a:pt x="12085" y="4843"/>
                </a:lnTo>
                <a:lnTo>
                  <a:pt x="11828" y="4832"/>
                </a:lnTo>
                <a:lnTo>
                  <a:pt x="11571" y="4832"/>
                </a:lnTo>
                <a:lnTo>
                  <a:pt x="11325" y="4843"/>
                </a:lnTo>
                <a:lnTo>
                  <a:pt x="11067" y="4875"/>
                </a:lnTo>
                <a:lnTo>
                  <a:pt x="10821" y="4918"/>
                </a:lnTo>
                <a:lnTo>
                  <a:pt x="10575" y="4961"/>
                </a:lnTo>
                <a:lnTo>
                  <a:pt x="10339" y="5025"/>
                </a:lnTo>
                <a:lnTo>
                  <a:pt x="10103" y="5111"/>
                </a:lnTo>
                <a:lnTo>
                  <a:pt x="9878" y="5196"/>
                </a:lnTo>
                <a:lnTo>
                  <a:pt x="9653" y="5293"/>
                </a:lnTo>
                <a:lnTo>
                  <a:pt x="9439" y="5400"/>
                </a:lnTo>
                <a:lnTo>
                  <a:pt x="9235" y="5518"/>
                </a:lnTo>
                <a:lnTo>
                  <a:pt x="9043" y="5646"/>
                </a:lnTo>
                <a:lnTo>
                  <a:pt x="8850" y="5786"/>
                </a:lnTo>
                <a:lnTo>
                  <a:pt x="8678" y="5925"/>
                </a:lnTo>
                <a:lnTo>
                  <a:pt x="8518" y="6086"/>
                </a:lnTo>
                <a:lnTo>
                  <a:pt x="8368" y="6246"/>
                </a:lnTo>
                <a:lnTo>
                  <a:pt x="8239" y="6418"/>
                </a:lnTo>
                <a:lnTo>
                  <a:pt x="8121" y="6589"/>
                </a:lnTo>
                <a:lnTo>
                  <a:pt x="7928" y="6921"/>
                </a:lnTo>
                <a:lnTo>
                  <a:pt x="7757" y="7253"/>
                </a:lnTo>
                <a:lnTo>
                  <a:pt x="7618" y="7596"/>
                </a:lnTo>
                <a:lnTo>
                  <a:pt x="7489" y="7928"/>
                </a:lnTo>
                <a:lnTo>
                  <a:pt x="7382" y="8271"/>
                </a:lnTo>
                <a:lnTo>
                  <a:pt x="7296" y="8614"/>
                </a:lnTo>
                <a:lnTo>
                  <a:pt x="7232" y="8968"/>
                </a:lnTo>
                <a:lnTo>
                  <a:pt x="7189" y="9310"/>
                </a:lnTo>
                <a:lnTo>
                  <a:pt x="7157" y="9664"/>
                </a:lnTo>
                <a:lnTo>
                  <a:pt x="7136" y="10017"/>
                </a:lnTo>
                <a:lnTo>
                  <a:pt x="7136" y="10371"/>
                </a:lnTo>
                <a:lnTo>
                  <a:pt x="7146" y="10725"/>
                </a:lnTo>
                <a:lnTo>
                  <a:pt x="7178" y="11089"/>
                </a:lnTo>
                <a:lnTo>
                  <a:pt x="7211" y="11442"/>
                </a:lnTo>
                <a:lnTo>
                  <a:pt x="7264" y="11807"/>
                </a:lnTo>
                <a:lnTo>
                  <a:pt x="7328" y="12171"/>
                </a:lnTo>
                <a:lnTo>
                  <a:pt x="7350" y="12267"/>
                </a:lnTo>
                <a:lnTo>
                  <a:pt x="7393" y="12374"/>
                </a:lnTo>
                <a:lnTo>
                  <a:pt x="7436" y="12482"/>
                </a:lnTo>
                <a:lnTo>
                  <a:pt x="7500" y="12578"/>
                </a:lnTo>
                <a:lnTo>
                  <a:pt x="7564" y="12674"/>
                </a:lnTo>
                <a:lnTo>
                  <a:pt x="7639" y="12749"/>
                </a:lnTo>
                <a:lnTo>
                  <a:pt x="7725" y="12814"/>
                </a:lnTo>
                <a:lnTo>
                  <a:pt x="7800" y="12867"/>
                </a:lnTo>
                <a:lnTo>
                  <a:pt x="7939" y="12910"/>
                </a:lnTo>
                <a:lnTo>
                  <a:pt x="8078" y="12942"/>
                </a:lnTo>
                <a:lnTo>
                  <a:pt x="8218" y="12974"/>
                </a:lnTo>
                <a:lnTo>
                  <a:pt x="8368" y="12985"/>
                </a:lnTo>
                <a:lnTo>
                  <a:pt x="8657" y="12985"/>
                </a:lnTo>
                <a:lnTo>
                  <a:pt x="8796" y="12953"/>
                </a:lnTo>
                <a:lnTo>
                  <a:pt x="8925" y="12921"/>
                </a:lnTo>
                <a:lnTo>
                  <a:pt x="8946" y="12899"/>
                </a:lnTo>
                <a:lnTo>
                  <a:pt x="8978" y="12878"/>
                </a:lnTo>
                <a:lnTo>
                  <a:pt x="9021" y="12792"/>
                </a:lnTo>
                <a:lnTo>
                  <a:pt x="9053" y="12696"/>
                </a:lnTo>
                <a:lnTo>
                  <a:pt x="9075" y="12567"/>
                </a:lnTo>
                <a:lnTo>
                  <a:pt x="9107" y="12289"/>
                </a:lnTo>
                <a:lnTo>
                  <a:pt x="9128" y="12021"/>
                </a:lnTo>
                <a:lnTo>
                  <a:pt x="9182" y="11560"/>
                </a:lnTo>
                <a:lnTo>
                  <a:pt x="9225" y="11089"/>
                </a:lnTo>
                <a:lnTo>
                  <a:pt x="9300" y="10167"/>
                </a:lnTo>
                <a:lnTo>
                  <a:pt x="9343" y="9707"/>
                </a:lnTo>
                <a:lnTo>
                  <a:pt x="9407" y="9246"/>
                </a:lnTo>
                <a:lnTo>
                  <a:pt x="9471" y="8785"/>
                </a:lnTo>
                <a:lnTo>
                  <a:pt x="9557" y="8335"/>
                </a:lnTo>
                <a:lnTo>
                  <a:pt x="9600" y="8175"/>
                </a:lnTo>
                <a:lnTo>
                  <a:pt x="9664" y="8035"/>
                </a:lnTo>
                <a:lnTo>
                  <a:pt x="9728" y="7907"/>
                </a:lnTo>
                <a:lnTo>
                  <a:pt x="9803" y="7789"/>
                </a:lnTo>
                <a:lnTo>
                  <a:pt x="9900" y="7682"/>
                </a:lnTo>
                <a:lnTo>
                  <a:pt x="10007" y="7585"/>
                </a:lnTo>
                <a:lnTo>
                  <a:pt x="10114" y="7500"/>
                </a:lnTo>
                <a:lnTo>
                  <a:pt x="10232" y="7425"/>
                </a:lnTo>
                <a:lnTo>
                  <a:pt x="10360" y="7360"/>
                </a:lnTo>
                <a:lnTo>
                  <a:pt x="10500" y="7307"/>
                </a:lnTo>
                <a:lnTo>
                  <a:pt x="10639" y="7253"/>
                </a:lnTo>
                <a:lnTo>
                  <a:pt x="10789" y="7211"/>
                </a:lnTo>
                <a:lnTo>
                  <a:pt x="10939" y="7178"/>
                </a:lnTo>
                <a:lnTo>
                  <a:pt x="11089" y="7146"/>
                </a:lnTo>
                <a:lnTo>
                  <a:pt x="11410" y="7114"/>
                </a:lnTo>
                <a:lnTo>
                  <a:pt x="11550" y="7103"/>
                </a:lnTo>
                <a:lnTo>
                  <a:pt x="11700" y="7114"/>
                </a:lnTo>
                <a:lnTo>
                  <a:pt x="11828" y="7125"/>
                </a:lnTo>
                <a:lnTo>
                  <a:pt x="11957" y="7146"/>
                </a:lnTo>
                <a:lnTo>
                  <a:pt x="12085" y="7178"/>
                </a:lnTo>
                <a:lnTo>
                  <a:pt x="12203" y="7221"/>
                </a:lnTo>
                <a:lnTo>
                  <a:pt x="12321" y="7275"/>
                </a:lnTo>
                <a:lnTo>
                  <a:pt x="12428" y="7328"/>
                </a:lnTo>
                <a:lnTo>
                  <a:pt x="12535" y="7393"/>
                </a:lnTo>
                <a:lnTo>
                  <a:pt x="12632" y="7468"/>
                </a:lnTo>
                <a:lnTo>
                  <a:pt x="12728" y="7553"/>
                </a:lnTo>
                <a:lnTo>
                  <a:pt x="12824" y="7639"/>
                </a:lnTo>
                <a:lnTo>
                  <a:pt x="12910" y="7735"/>
                </a:lnTo>
                <a:lnTo>
                  <a:pt x="12996" y="7843"/>
                </a:lnTo>
                <a:lnTo>
                  <a:pt x="13157" y="8068"/>
                </a:lnTo>
                <a:lnTo>
                  <a:pt x="13264" y="8239"/>
                </a:lnTo>
                <a:lnTo>
                  <a:pt x="13360" y="8421"/>
                </a:lnTo>
                <a:lnTo>
                  <a:pt x="13446" y="8603"/>
                </a:lnTo>
                <a:lnTo>
                  <a:pt x="13521" y="8785"/>
                </a:lnTo>
                <a:lnTo>
                  <a:pt x="13585" y="8968"/>
                </a:lnTo>
                <a:lnTo>
                  <a:pt x="13649" y="9160"/>
                </a:lnTo>
                <a:lnTo>
                  <a:pt x="13692" y="9353"/>
                </a:lnTo>
                <a:lnTo>
                  <a:pt x="13735" y="9535"/>
                </a:lnTo>
                <a:lnTo>
                  <a:pt x="13757" y="9728"/>
                </a:lnTo>
                <a:lnTo>
                  <a:pt x="13778" y="9921"/>
                </a:lnTo>
                <a:lnTo>
                  <a:pt x="13789" y="10114"/>
                </a:lnTo>
                <a:lnTo>
                  <a:pt x="13789" y="10317"/>
                </a:lnTo>
                <a:lnTo>
                  <a:pt x="13778" y="10510"/>
                </a:lnTo>
                <a:lnTo>
                  <a:pt x="13757" y="10703"/>
                </a:lnTo>
                <a:lnTo>
                  <a:pt x="13735" y="10907"/>
                </a:lnTo>
                <a:lnTo>
                  <a:pt x="13692" y="11099"/>
                </a:lnTo>
                <a:lnTo>
                  <a:pt x="13639" y="11346"/>
                </a:lnTo>
                <a:lnTo>
                  <a:pt x="13574" y="11582"/>
                </a:lnTo>
                <a:lnTo>
                  <a:pt x="13510" y="11807"/>
                </a:lnTo>
                <a:lnTo>
                  <a:pt x="13435" y="12032"/>
                </a:lnTo>
                <a:lnTo>
                  <a:pt x="13349" y="12257"/>
                </a:lnTo>
                <a:lnTo>
                  <a:pt x="13253" y="12471"/>
                </a:lnTo>
                <a:lnTo>
                  <a:pt x="13157" y="12674"/>
                </a:lnTo>
                <a:lnTo>
                  <a:pt x="13060" y="12889"/>
                </a:lnTo>
                <a:lnTo>
                  <a:pt x="12953" y="13081"/>
                </a:lnTo>
                <a:lnTo>
                  <a:pt x="12835" y="13274"/>
                </a:lnTo>
                <a:lnTo>
                  <a:pt x="12717" y="13467"/>
                </a:lnTo>
                <a:lnTo>
                  <a:pt x="12589" y="13649"/>
                </a:lnTo>
                <a:lnTo>
                  <a:pt x="12460" y="13831"/>
                </a:lnTo>
                <a:lnTo>
                  <a:pt x="12321" y="14014"/>
                </a:lnTo>
                <a:lnTo>
                  <a:pt x="12182" y="14185"/>
                </a:lnTo>
                <a:lnTo>
                  <a:pt x="12032" y="14356"/>
                </a:lnTo>
                <a:lnTo>
                  <a:pt x="11721" y="14678"/>
                </a:lnTo>
                <a:lnTo>
                  <a:pt x="11400" y="14988"/>
                </a:lnTo>
                <a:lnTo>
                  <a:pt x="11057" y="15288"/>
                </a:lnTo>
                <a:lnTo>
                  <a:pt x="10692" y="15567"/>
                </a:lnTo>
                <a:lnTo>
                  <a:pt x="10328" y="15835"/>
                </a:lnTo>
                <a:lnTo>
                  <a:pt x="9943" y="16092"/>
                </a:lnTo>
                <a:lnTo>
                  <a:pt x="9546" y="16349"/>
                </a:lnTo>
                <a:lnTo>
                  <a:pt x="9139" y="16585"/>
                </a:lnTo>
                <a:lnTo>
                  <a:pt x="9064" y="16617"/>
                </a:lnTo>
                <a:lnTo>
                  <a:pt x="8968" y="16660"/>
                </a:lnTo>
                <a:lnTo>
                  <a:pt x="8871" y="16681"/>
                </a:lnTo>
                <a:lnTo>
                  <a:pt x="8764" y="16692"/>
                </a:lnTo>
                <a:lnTo>
                  <a:pt x="8657" y="16703"/>
                </a:lnTo>
                <a:lnTo>
                  <a:pt x="8539" y="16713"/>
                </a:lnTo>
                <a:lnTo>
                  <a:pt x="8303" y="16692"/>
                </a:lnTo>
                <a:lnTo>
                  <a:pt x="8068" y="16660"/>
                </a:lnTo>
                <a:lnTo>
                  <a:pt x="7832" y="16595"/>
                </a:lnTo>
                <a:lnTo>
                  <a:pt x="7618" y="16520"/>
                </a:lnTo>
                <a:lnTo>
                  <a:pt x="7425" y="16435"/>
                </a:lnTo>
                <a:lnTo>
                  <a:pt x="6996" y="16188"/>
                </a:lnTo>
                <a:lnTo>
                  <a:pt x="6589" y="15921"/>
                </a:lnTo>
                <a:lnTo>
                  <a:pt x="6193" y="15642"/>
                </a:lnTo>
                <a:lnTo>
                  <a:pt x="5829" y="15342"/>
                </a:lnTo>
                <a:lnTo>
                  <a:pt x="5475" y="15031"/>
                </a:lnTo>
                <a:lnTo>
                  <a:pt x="5132" y="14710"/>
                </a:lnTo>
                <a:lnTo>
                  <a:pt x="4821" y="14367"/>
                </a:lnTo>
                <a:lnTo>
                  <a:pt x="4521" y="14014"/>
                </a:lnTo>
                <a:lnTo>
                  <a:pt x="4232" y="13639"/>
                </a:lnTo>
                <a:lnTo>
                  <a:pt x="3975" y="13253"/>
                </a:lnTo>
                <a:lnTo>
                  <a:pt x="3729" y="12856"/>
                </a:lnTo>
                <a:lnTo>
                  <a:pt x="3504" y="12439"/>
                </a:lnTo>
                <a:lnTo>
                  <a:pt x="3300" y="12010"/>
                </a:lnTo>
                <a:lnTo>
                  <a:pt x="3107" y="11560"/>
                </a:lnTo>
                <a:lnTo>
                  <a:pt x="2936" y="11099"/>
                </a:lnTo>
                <a:lnTo>
                  <a:pt x="2786" y="10628"/>
                </a:lnTo>
                <a:lnTo>
                  <a:pt x="2732" y="10425"/>
                </a:lnTo>
                <a:lnTo>
                  <a:pt x="2679" y="10221"/>
                </a:lnTo>
                <a:lnTo>
                  <a:pt x="2636" y="10017"/>
                </a:lnTo>
                <a:lnTo>
                  <a:pt x="2604" y="9814"/>
                </a:lnTo>
                <a:lnTo>
                  <a:pt x="2582" y="9610"/>
                </a:lnTo>
                <a:lnTo>
                  <a:pt x="2572" y="9407"/>
                </a:lnTo>
                <a:lnTo>
                  <a:pt x="2561" y="9203"/>
                </a:lnTo>
                <a:lnTo>
                  <a:pt x="2572" y="9000"/>
                </a:lnTo>
                <a:lnTo>
                  <a:pt x="2582" y="8796"/>
                </a:lnTo>
                <a:lnTo>
                  <a:pt x="2604" y="8593"/>
                </a:lnTo>
                <a:lnTo>
                  <a:pt x="2636" y="8389"/>
                </a:lnTo>
                <a:lnTo>
                  <a:pt x="2679" y="8185"/>
                </a:lnTo>
                <a:lnTo>
                  <a:pt x="2743" y="7982"/>
                </a:lnTo>
                <a:lnTo>
                  <a:pt x="2807" y="7778"/>
                </a:lnTo>
                <a:lnTo>
                  <a:pt x="2882" y="7585"/>
                </a:lnTo>
                <a:lnTo>
                  <a:pt x="2968" y="7382"/>
                </a:lnTo>
                <a:lnTo>
                  <a:pt x="3172" y="6964"/>
                </a:lnTo>
                <a:lnTo>
                  <a:pt x="3397" y="6568"/>
                </a:lnTo>
                <a:lnTo>
                  <a:pt x="3643" y="6182"/>
                </a:lnTo>
                <a:lnTo>
                  <a:pt x="3900" y="5818"/>
                </a:lnTo>
                <a:lnTo>
                  <a:pt x="4179" y="5475"/>
                </a:lnTo>
                <a:lnTo>
                  <a:pt x="4468" y="5143"/>
                </a:lnTo>
                <a:lnTo>
                  <a:pt x="4779" y="4832"/>
                </a:lnTo>
                <a:lnTo>
                  <a:pt x="5100" y="4543"/>
                </a:lnTo>
                <a:lnTo>
                  <a:pt x="5443" y="4264"/>
                </a:lnTo>
                <a:lnTo>
                  <a:pt x="5786" y="4007"/>
                </a:lnTo>
                <a:lnTo>
                  <a:pt x="6150" y="3771"/>
                </a:lnTo>
                <a:lnTo>
                  <a:pt x="6514" y="3557"/>
                </a:lnTo>
                <a:lnTo>
                  <a:pt x="6900" y="3354"/>
                </a:lnTo>
                <a:lnTo>
                  <a:pt x="7286" y="3172"/>
                </a:lnTo>
                <a:lnTo>
                  <a:pt x="7682" y="3022"/>
                </a:lnTo>
                <a:lnTo>
                  <a:pt x="8089" y="2882"/>
                </a:lnTo>
                <a:lnTo>
                  <a:pt x="8507" y="2764"/>
                </a:lnTo>
                <a:lnTo>
                  <a:pt x="8914" y="2668"/>
                </a:lnTo>
                <a:lnTo>
                  <a:pt x="9343" y="2593"/>
                </a:lnTo>
                <a:lnTo>
                  <a:pt x="9760" y="2529"/>
                </a:lnTo>
                <a:lnTo>
                  <a:pt x="10189" y="2497"/>
                </a:lnTo>
                <a:lnTo>
                  <a:pt x="10617" y="2486"/>
                </a:lnTo>
                <a:lnTo>
                  <a:pt x="11057" y="2507"/>
                </a:lnTo>
                <a:lnTo>
                  <a:pt x="11485" y="2539"/>
                </a:lnTo>
                <a:lnTo>
                  <a:pt x="11914" y="2593"/>
                </a:lnTo>
                <a:lnTo>
                  <a:pt x="12342" y="2679"/>
                </a:lnTo>
                <a:lnTo>
                  <a:pt x="12771" y="2775"/>
                </a:lnTo>
                <a:lnTo>
                  <a:pt x="13189" y="2904"/>
                </a:lnTo>
                <a:lnTo>
                  <a:pt x="13607" y="3054"/>
                </a:lnTo>
                <a:lnTo>
                  <a:pt x="14024" y="3236"/>
                </a:lnTo>
                <a:lnTo>
                  <a:pt x="14431" y="3429"/>
                </a:lnTo>
                <a:lnTo>
                  <a:pt x="14828" y="3654"/>
                </a:lnTo>
                <a:lnTo>
                  <a:pt x="15567" y="4093"/>
                </a:lnTo>
                <a:lnTo>
                  <a:pt x="16306" y="4532"/>
                </a:lnTo>
                <a:lnTo>
                  <a:pt x="16681" y="4736"/>
                </a:lnTo>
                <a:lnTo>
                  <a:pt x="17056" y="4939"/>
                </a:lnTo>
                <a:lnTo>
                  <a:pt x="17431" y="5132"/>
                </a:lnTo>
                <a:lnTo>
                  <a:pt x="17817" y="5314"/>
                </a:lnTo>
                <a:lnTo>
                  <a:pt x="17892" y="5336"/>
                </a:lnTo>
                <a:lnTo>
                  <a:pt x="17967" y="5357"/>
                </a:lnTo>
                <a:lnTo>
                  <a:pt x="18042" y="5357"/>
                </a:lnTo>
                <a:lnTo>
                  <a:pt x="18117" y="5368"/>
                </a:lnTo>
                <a:lnTo>
                  <a:pt x="18278" y="5357"/>
                </a:lnTo>
                <a:lnTo>
                  <a:pt x="18449" y="5336"/>
                </a:lnTo>
                <a:lnTo>
                  <a:pt x="18813" y="5261"/>
                </a:lnTo>
                <a:lnTo>
                  <a:pt x="18985" y="5218"/>
                </a:lnTo>
                <a:lnTo>
                  <a:pt x="19156" y="5196"/>
                </a:lnTo>
                <a:lnTo>
                  <a:pt x="19113" y="5025"/>
                </a:lnTo>
                <a:lnTo>
                  <a:pt x="19081" y="4843"/>
                </a:lnTo>
                <a:lnTo>
                  <a:pt x="19028" y="4479"/>
                </a:lnTo>
                <a:lnTo>
                  <a:pt x="18985" y="4296"/>
                </a:lnTo>
                <a:lnTo>
                  <a:pt x="18931" y="4146"/>
                </a:lnTo>
                <a:lnTo>
                  <a:pt x="18899" y="4071"/>
                </a:lnTo>
                <a:lnTo>
                  <a:pt x="18856" y="4007"/>
                </a:lnTo>
                <a:lnTo>
                  <a:pt x="18813" y="3943"/>
                </a:lnTo>
                <a:lnTo>
                  <a:pt x="18760" y="3900"/>
                </a:lnTo>
                <a:lnTo>
                  <a:pt x="17945" y="3204"/>
                </a:lnTo>
                <a:lnTo>
                  <a:pt x="17528" y="2861"/>
                </a:lnTo>
                <a:lnTo>
                  <a:pt x="17110" y="2529"/>
                </a:lnTo>
                <a:lnTo>
                  <a:pt x="16681" y="2207"/>
                </a:lnTo>
                <a:lnTo>
                  <a:pt x="16242" y="1886"/>
                </a:lnTo>
                <a:lnTo>
                  <a:pt x="15803" y="1586"/>
                </a:lnTo>
                <a:lnTo>
                  <a:pt x="15353" y="1307"/>
                </a:lnTo>
                <a:lnTo>
                  <a:pt x="15096" y="1157"/>
                </a:lnTo>
                <a:lnTo>
                  <a:pt x="14828" y="1018"/>
                </a:lnTo>
                <a:lnTo>
                  <a:pt x="14571" y="879"/>
                </a:lnTo>
                <a:lnTo>
                  <a:pt x="14303" y="761"/>
                </a:lnTo>
                <a:lnTo>
                  <a:pt x="14035" y="643"/>
                </a:lnTo>
                <a:lnTo>
                  <a:pt x="13757" y="525"/>
                </a:lnTo>
                <a:lnTo>
                  <a:pt x="13489" y="429"/>
                </a:lnTo>
                <a:lnTo>
                  <a:pt x="13199" y="332"/>
                </a:lnTo>
                <a:lnTo>
                  <a:pt x="12921" y="257"/>
                </a:lnTo>
                <a:lnTo>
                  <a:pt x="12632" y="182"/>
                </a:lnTo>
                <a:lnTo>
                  <a:pt x="12342" y="129"/>
                </a:lnTo>
                <a:lnTo>
                  <a:pt x="12053" y="75"/>
                </a:lnTo>
                <a:lnTo>
                  <a:pt x="11753" y="43"/>
                </a:lnTo>
                <a:lnTo>
                  <a:pt x="11453" y="11"/>
                </a:lnTo>
                <a:lnTo>
                  <a:pt x="111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3"/>
          <p:cNvSpPr/>
          <p:nvPr/>
        </p:nvSpPr>
        <p:spPr>
          <a:xfrm>
            <a:off x="3460376" y="2979062"/>
            <a:ext cx="356955" cy="369819"/>
          </a:xfrm>
          <a:custGeom>
            <a:rect b="b" l="l" r="r" t="t"/>
            <a:pathLst>
              <a:path extrusionOk="0" h="13886" w="13403">
                <a:moveTo>
                  <a:pt x="8700" y="3375"/>
                </a:moveTo>
                <a:lnTo>
                  <a:pt x="8935" y="3386"/>
                </a:lnTo>
                <a:lnTo>
                  <a:pt x="9150" y="3429"/>
                </a:lnTo>
                <a:lnTo>
                  <a:pt x="9246" y="3450"/>
                </a:lnTo>
                <a:lnTo>
                  <a:pt x="9342" y="3482"/>
                </a:lnTo>
                <a:lnTo>
                  <a:pt x="9439" y="3515"/>
                </a:lnTo>
                <a:lnTo>
                  <a:pt x="9525" y="3557"/>
                </a:lnTo>
                <a:lnTo>
                  <a:pt x="9600" y="3611"/>
                </a:lnTo>
                <a:lnTo>
                  <a:pt x="9685" y="3665"/>
                </a:lnTo>
                <a:lnTo>
                  <a:pt x="9750" y="3718"/>
                </a:lnTo>
                <a:lnTo>
                  <a:pt x="9825" y="3793"/>
                </a:lnTo>
                <a:lnTo>
                  <a:pt x="9889" y="3857"/>
                </a:lnTo>
                <a:lnTo>
                  <a:pt x="9953" y="3932"/>
                </a:lnTo>
                <a:lnTo>
                  <a:pt x="10007" y="4018"/>
                </a:lnTo>
                <a:lnTo>
                  <a:pt x="10060" y="4104"/>
                </a:lnTo>
                <a:lnTo>
                  <a:pt x="10157" y="4307"/>
                </a:lnTo>
                <a:lnTo>
                  <a:pt x="10232" y="4532"/>
                </a:lnTo>
                <a:lnTo>
                  <a:pt x="10296" y="4779"/>
                </a:lnTo>
                <a:lnTo>
                  <a:pt x="10360" y="5047"/>
                </a:lnTo>
                <a:lnTo>
                  <a:pt x="10403" y="5347"/>
                </a:lnTo>
                <a:lnTo>
                  <a:pt x="10425" y="5700"/>
                </a:lnTo>
                <a:lnTo>
                  <a:pt x="10446" y="6043"/>
                </a:lnTo>
                <a:lnTo>
                  <a:pt x="10435" y="6343"/>
                </a:lnTo>
                <a:lnTo>
                  <a:pt x="10414" y="6632"/>
                </a:lnTo>
                <a:lnTo>
                  <a:pt x="10371" y="6922"/>
                </a:lnTo>
                <a:lnTo>
                  <a:pt x="10317" y="7200"/>
                </a:lnTo>
                <a:lnTo>
                  <a:pt x="10253" y="7479"/>
                </a:lnTo>
                <a:lnTo>
                  <a:pt x="10178" y="7746"/>
                </a:lnTo>
                <a:lnTo>
                  <a:pt x="10082" y="8004"/>
                </a:lnTo>
                <a:lnTo>
                  <a:pt x="9975" y="8261"/>
                </a:lnTo>
                <a:lnTo>
                  <a:pt x="9857" y="8507"/>
                </a:lnTo>
                <a:lnTo>
                  <a:pt x="9728" y="8753"/>
                </a:lnTo>
                <a:lnTo>
                  <a:pt x="9567" y="8989"/>
                </a:lnTo>
                <a:lnTo>
                  <a:pt x="9407" y="9214"/>
                </a:lnTo>
                <a:lnTo>
                  <a:pt x="9225" y="9428"/>
                </a:lnTo>
                <a:lnTo>
                  <a:pt x="9021" y="9632"/>
                </a:lnTo>
                <a:lnTo>
                  <a:pt x="8807" y="9836"/>
                </a:lnTo>
                <a:lnTo>
                  <a:pt x="8571" y="10028"/>
                </a:lnTo>
                <a:lnTo>
                  <a:pt x="8389" y="10168"/>
                </a:lnTo>
                <a:lnTo>
                  <a:pt x="8196" y="10296"/>
                </a:lnTo>
                <a:lnTo>
                  <a:pt x="8003" y="10403"/>
                </a:lnTo>
                <a:lnTo>
                  <a:pt x="7810" y="10510"/>
                </a:lnTo>
                <a:lnTo>
                  <a:pt x="7607" y="10596"/>
                </a:lnTo>
                <a:lnTo>
                  <a:pt x="7403" y="10682"/>
                </a:lnTo>
                <a:lnTo>
                  <a:pt x="7200" y="10735"/>
                </a:lnTo>
                <a:lnTo>
                  <a:pt x="6996" y="10789"/>
                </a:lnTo>
                <a:lnTo>
                  <a:pt x="6782" y="10821"/>
                </a:lnTo>
                <a:lnTo>
                  <a:pt x="6578" y="10832"/>
                </a:lnTo>
                <a:lnTo>
                  <a:pt x="6364" y="10832"/>
                </a:lnTo>
                <a:lnTo>
                  <a:pt x="6150" y="10810"/>
                </a:lnTo>
                <a:lnTo>
                  <a:pt x="5936" y="10778"/>
                </a:lnTo>
                <a:lnTo>
                  <a:pt x="5721" y="10725"/>
                </a:lnTo>
                <a:lnTo>
                  <a:pt x="5507" y="10650"/>
                </a:lnTo>
                <a:lnTo>
                  <a:pt x="5293" y="10553"/>
                </a:lnTo>
                <a:lnTo>
                  <a:pt x="5068" y="10436"/>
                </a:lnTo>
                <a:lnTo>
                  <a:pt x="4864" y="10318"/>
                </a:lnTo>
                <a:lnTo>
                  <a:pt x="4671" y="10189"/>
                </a:lnTo>
                <a:lnTo>
                  <a:pt x="4479" y="10039"/>
                </a:lnTo>
                <a:lnTo>
                  <a:pt x="4307" y="9889"/>
                </a:lnTo>
                <a:lnTo>
                  <a:pt x="4136" y="9728"/>
                </a:lnTo>
                <a:lnTo>
                  <a:pt x="3986" y="9568"/>
                </a:lnTo>
                <a:lnTo>
                  <a:pt x="3836" y="9386"/>
                </a:lnTo>
                <a:lnTo>
                  <a:pt x="3707" y="9193"/>
                </a:lnTo>
                <a:lnTo>
                  <a:pt x="3589" y="9000"/>
                </a:lnTo>
                <a:lnTo>
                  <a:pt x="3482" y="8796"/>
                </a:lnTo>
                <a:lnTo>
                  <a:pt x="3396" y="8582"/>
                </a:lnTo>
                <a:lnTo>
                  <a:pt x="3321" y="8357"/>
                </a:lnTo>
                <a:lnTo>
                  <a:pt x="3257" y="8121"/>
                </a:lnTo>
                <a:lnTo>
                  <a:pt x="3214" y="7875"/>
                </a:lnTo>
                <a:lnTo>
                  <a:pt x="3182" y="7629"/>
                </a:lnTo>
                <a:lnTo>
                  <a:pt x="3171" y="7404"/>
                </a:lnTo>
                <a:lnTo>
                  <a:pt x="3171" y="7168"/>
                </a:lnTo>
                <a:lnTo>
                  <a:pt x="3171" y="6943"/>
                </a:lnTo>
                <a:lnTo>
                  <a:pt x="3193" y="6707"/>
                </a:lnTo>
                <a:lnTo>
                  <a:pt x="3225" y="6482"/>
                </a:lnTo>
                <a:lnTo>
                  <a:pt x="3257" y="6257"/>
                </a:lnTo>
                <a:lnTo>
                  <a:pt x="3300" y="6032"/>
                </a:lnTo>
                <a:lnTo>
                  <a:pt x="3354" y="5807"/>
                </a:lnTo>
                <a:lnTo>
                  <a:pt x="3471" y="5432"/>
                </a:lnTo>
                <a:lnTo>
                  <a:pt x="3536" y="5261"/>
                </a:lnTo>
                <a:lnTo>
                  <a:pt x="3600" y="5090"/>
                </a:lnTo>
                <a:lnTo>
                  <a:pt x="3686" y="4918"/>
                </a:lnTo>
                <a:lnTo>
                  <a:pt x="3771" y="4768"/>
                </a:lnTo>
                <a:lnTo>
                  <a:pt x="3868" y="4618"/>
                </a:lnTo>
                <a:lnTo>
                  <a:pt x="3975" y="4490"/>
                </a:lnTo>
                <a:lnTo>
                  <a:pt x="4093" y="4361"/>
                </a:lnTo>
                <a:lnTo>
                  <a:pt x="4232" y="4254"/>
                </a:lnTo>
                <a:lnTo>
                  <a:pt x="4382" y="4157"/>
                </a:lnTo>
                <a:lnTo>
                  <a:pt x="4543" y="4072"/>
                </a:lnTo>
                <a:lnTo>
                  <a:pt x="4725" y="4007"/>
                </a:lnTo>
                <a:lnTo>
                  <a:pt x="4918" y="3954"/>
                </a:lnTo>
                <a:lnTo>
                  <a:pt x="5143" y="3922"/>
                </a:lnTo>
                <a:lnTo>
                  <a:pt x="5378" y="3911"/>
                </a:lnTo>
                <a:lnTo>
                  <a:pt x="5689" y="3890"/>
                </a:lnTo>
                <a:lnTo>
                  <a:pt x="6000" y="3857"/>
                </a:lnTo>
                <a:lnTo>
                  <a:pt x="6311" y="3793"/>
                </a:lnTo>
                <a:lnTo>
                  <a:pt x="6621" y="3729"/>
                </a:lnTo>
                <a:lnTo>
                  <a:pt x="7243" y="3579"/>
                </a:lnTo>
                <a:lnTo>
                  <a:pt x="7564" y="3515"/>
                </a:lnTo>
                <a:lnTo>
                  <a:pt x="7875" y="3450"/>
                </a:lnTo>
                <a:lnTo>
                  <a:pt x="8175" y="3407"/>
                </a:lnTo>
                <a:lnTo>
                  <a:pt x="8443" y="3375"/>
                </a:lnTo>
                <a:close/>
                <a:moveTo>
                  <a:pt x="8710" y="1"/>
                </a:moveTo>
                <a:lnTo>
                  <a:pt x="8389" y="22"/>
                </a:lnTo>
                <a:lnTo>
                  <a:pt x="8057" y="54"/>
                </a:lnTo>
                <a:lnTo>
                  <a:pt x="7725" y="108"/>
                </a:lnTo>
                <a:lnTo>
                  <a:pt x="7382" y="183"/>
                </a:lnTo>
                <a:lnTo>
                  <a:pt x="7039" y="279"/>
                </a:lnTo>
                <a:lnTo>
                  <a:pt x="6696" y="397"/>
                </a:lnTo>
                <a:lnTo>
                  <a:pt x="6343" y="536"/>
                </a:lnTo>
                <a:lnTo>
                  <a:pt x="6011" y="697"/>
                </a:lnTo>
                <a:lnTo>
                  <a:pt x="5678" y="858"/>
                </a:lnTo>
                <a:lnTo>
                  <a:pt x="5357" y="1040"/>
                </a:lnTo>
                <a:lnTo>
                  <a:pt x="5036" y="1233"/>
                </a:lnTo>
                <a:lnTo>
                  <a:pt x="4393" y="1608"/>
                </a:lnTo>
                <a:lnTo>
                  <a:pt x="4061" y="1779"/>
                </a:lnTo>
                <a:lnTo>
                  <a:pt x="3729" y="1950"/>
                </a:lnTo>
                <a:lnTo>
                  <a:pt x="3396" y="2122"/>
                </a:lnTo>
                <a:lnTo>
                  <a:pt x="3075" y="2304"/>
                </a:lnTo>
                <a:lnTo>
                  <a:pt x="2775" y="2508"/>
                </a:lnTo>
                <a:lnTo>
                  <a:pt x="2486" y="2722"/>
                </a:lnTo>
                <a:lnTo>
                  <a:pt x="2218" y="2947"/>
                </a:lnTo>
                <a:lnTo>
                  <a:pt x="1961" y="3193"/>
                </a:lnTo>
                <a:lnTo>
                  <a:pt x="1725" y="3450"/>
                </a:lnTo>
                <a:lnTo>
                  <a:pt x="1511" y="3707"/>
                </a:lnTo>
                <a:lnTo>
                  <a:pt x="1297" y="3986"/>
                </a:lnTo>
                <a:lnTo>
                  <a:pt x="1114" y="4275"/>
                </a:lnTo>
                <a:lnTo>
                  <a:pt x="932" y="4575"/>
                </a:lnTo>
                <a:lnTo>
                  <a:pt x="772" y="4886"/>
                </a:lnTo>
                <a:lnTo>
                  <a:pt x="622" y="5207"/>
                </a:lnTo>
                <a:lnTo>
                  <a:pt x="493" y="5539"/>
                </a:lnTo>
                <a:lnTo>
                  <a:pt x="365" y="5882"/>
                </a:lnTo>
                <a:lnTo>
                  <a:pt x="257" y="6236"/>
                </a:lnTo>
                <a:lnTo>
                  <a:pt x="193" y="6461"/>
                </a:lnTo>
                <a:lnTo>
                  <a:pt x="140" y="6697"/>
                </a:lnTo>
                <a:lnTo>
                  <a:pt x="97" y="6922"/>
                </a:lnTo>
                <a:lnTo>
                  <a:pt x="65" y="7146"/>
                </a:lnTo>
                <a:lnTo>
                  <a:pt x="32" y="7361"/>
                </a:lnTo>
                <a:lnTo>
                  <a:pt x="11" y="7586"/>
                </a:lnTo>
                <a:lnTo>
                  <a:pt x="11" y="7800"/>
                </a:lnTo>
                <a:lnTo>
                  <a:pt x="0" y="8014"/>
                </a:lnTo>
                <a:lnTo>
                  <a:pt x="11" y="8229"/>
                </a:lnTo>
                <a:lnTo>
                  <a:pt x="22" y="8432"/>
                </a:lnTo>
                <a:lnTo>
                  <a:pt x="54" y="8646"/>
                </a:lnTo>
                <a:lnTo>
                  <a:pt x="86" y="8850"/>
                </a:lnTo>
                <a:lnTo>
                  <a:pt x="118" y="9053"/>
                </a:lnTo>
                <a:lnTo>
                  <a:pt x="172" y="9246"/>
                </a:lnTo>
                <a:lnTo>
                  <a:pt x="225" y="9450"/>
                </a:lnTo>
                <a:lnTo>
                  <a:pt x="290" y="9643"/>
                </a:lnTo>
                <a:lnTo>
                  <a:pt x="354" y="9836"/>
                </a:lnTo>
                <a:lnTo>
                  <a:pt x="429" y="10028"/>
                </a:lnTo>
                <a:lnTo>
                  <a:pt x="515" y="10211"/>
                </a:lnTo>
                <a:lnTo>
                  <a:pt x="611" y="10403"/>
                </a:lnTo>
                <a:lnTo>
                  <a:pt x="707" y="10585"/>
                </a:lnTo>
                <a:lnTo>
                  <a:pt x="815" y="10768"/>
                </a:lnTo>
                <a:lnTo>
                  <a:pt x="932" y="10950"/>
                </a:lnTo>
                <a:lnTo>
                  <a:pt x="1050" y="11121"/>
                </a:lnTo>
                <a:lnTo>
                  <a:pt x="1179" y="11303"/>
                </a:lnTo>
                <a:lnTo>
                  <a:pt x="1307" y="11475"/>
                </a:lnTo>
                <a:lnTo>
                  <a:pt x="1597" y="11807"/>
                </a:lnTo>
                <a:lnTo>
                  <a:pt x="1897" y="12139"/>
                </a:lnTo>
                <a:lnTo>
                  <a:pt x="2229" y="12460"/>
                </a:lnTo>
                <a:lnTo>
                  <a:pt x="2400" y="12610"/>
                </a:lnTo>
                <a:lnTo>
                  <a:pt x="2572" y="12750"/>
                </a:lnTo>
                <a:lnTo>
                  <a:pt x="2743" y="12878"/>
                </a:lnTo>
                <a:lnTo>
                  <a:pt x="2914" y="13007"/>
                </a:lnTo>
                <a:lnTo>
                  <a:pt x="3086" y="13114"/>
                </a:lnTo>
                <a:lnTo>
                  <a:pt x="3257" y="13221"/>
                </a:lnTo>
                <a:lnTo>
                  <a:pt x="3439" y="13317"/>
                </a:lnTo>
                <a:lnTo>
                  <a:pt x="3611" y="13414"/>
                </a:lnTo>
                <a:lnTo>
                  <a:pt x="3793" y="13489"/>
                </a:lnTo>
                <a:lnTo>
                  <a:pt x="3964" y="13564"/>
                </a:lnTo>
                <a:lnTo>
                  <a:pt x="4146" y="13628"/>
                </a:lnTo>
                <a:lnTo>
                  <a:pt x="4329" y="13692"/>
                </a:lnTo>
                <a:lnTo>
                  <a:pt x="4521" y="13735"/>
                </a:lnTo>
                <a:lnTo>
                  <a:pt x="4704" y="13778"/>
                </a:lnTo>
                <a:lnTo>
                  <a:pt x="4886" y="13821"/>
                </a:lnTo>
                <a:lnTo>
                  <a:pt x="5078" y="13842"/>
                </a:lnTo>
                <a:lnTo>
                  <a:pt x="5261" y="13864"/>
                </a:lnTo>
                <a:lnTo>
                  <a:pt x="5453" y="13885"/>
                </a:lnTo>
                <a:lnTo>
                  <a:pt x="5828" y="13885"/>
                </a:lnTo>
                <a:lnTo>
                  <a:pt x="6021" y="13875"/>
                </a:lnTo>
                <a:lnTo>
                  <a:pt x="6214" y="13864"/>
                </a:lnTo>
                <a:lnTo>
                  <a:pt x="6611" y="13821"/>
                </a:lnTo>
                <a:lnTo>
                  <a:pt x="6996" y="13746"/>
                </a:lnTo>
                <a:lnTo>
                  <a:pt x="7393" y="13650"/>
                </a:lnTo>
                <a:lnTo>
                  <a:pt x="7789" y="13521"/>
                </a:lnTo>
                <a:lnTo>
                  <a:pt x="8196" y="13382"/>
                </a:lnTo>
                <a:lnTo>
                  <a:pt x="8485" y="13264"/>
                </a:lnTo>
                <a:lnTo>
                  <a:pt x="8764" y="13125"/>
                </a:lnTo>
                <a:lnTo>
                  <a:pt x="9042" y="12985"/>
                </a:lnTo>
                <a:lnTo>
                  <a:pt x="9310" y="12825"/>
                </a:lnTo>
                <a:lnTo>
                  <a:pt x="9578" y="12653"/>
                </a:lnTo>
                <a:lnTo>
                  <a:pt x="9835" y="12471"/>
                </a:lnTo>
                <a:lnTo>
                  <a:pt x="10082" y="12278"/>
                </a:lnTo>
                <a:lnTo>
                  <a:pt x="10328" y="12085"/>
                </a:lnTo>
                <a:lnTo>
                  <a:pt x="10564" y="11871"/>
                </a:lnTo>
                <a:lnTo>
                  <a:pt x="10789" y="11646"/>
                </a:lnTo>
                <a:lnTo>
                  <a:pt x="11003" y="11421"/>
                </a:lnTo>
                <a:lnTo>
                  <a:pt x="11217" y="11175"/>
                </a:lnTo>
                <a:lnTo>
                  <a:pt x="11421" y="10928"/>
                </a:lnTo>
                <a:lnTo>
                  <a:pt x="11614" y="10671"/>
                </a:lnTo>
                <a:lnTo>
                  <a:pt x="11807" y="10414"/>
                </a:lnTo>
                <a:lnTo>
                  <a:pt x="11978" y="10136"/>
                </a:lnTo>
                <a:lnTo>
                  <a:pt x="12149" y="9868"/>
                </a:lnTo>
                <a:lnTo>
                  <a:pt x="12310" y="9578"/>
                </a:lnTo>
                <a:lnTo>
                  <a:pt x="12460" y="9289"/>
                </a:lnTo>
                <a:lnTo>
                  <a:pt x="12599" y="8989"/>
                </a:lnTo>
                <a:lnTo>
                  <a:pt x="12728" y="8689"/>
                </a:lnTo>
                <a:lnTo>
                  <a:pt x="12846" y="8389"/>
                </a:lnTo>
                <a:lnTo>
                  <a:pt x="12953" y="8079"/>
                </a:lnTo>
                <a:lnTo>
                  <a:pt x="13049" y="7757"/>
                </a:lnTo>
                <a:lnTo>
                  <a:pt x="13135" y="7436"/>
                </a:lnTo>
                <a:lnTo>
                  <a:pt x="13210" y="7114"/>
                </a:lnTo>
                <a:lnTo>
                  <a:pt x="13274" y="6793"/>
                </a:lnTo>
                <a:lnTo>
                  <a:pt x="13328" y="6461"/>
                </a:lnTo>
                <a:lnTo>
                  <a:pt x="13360" y="6139"/>
                </a:lnTo>
                <a:lnTo>
                  <a:pt x="13392" y="5807"/>
                </a:lnTo>
                <a:lnTo>
                  <a:pt x="13403" y="5475"/>
                </a:lnTo>
                <a:lnTo>
                  <a:pt x="13403" y="5143"/>
                </a:lnTo>
                <a:lnTo>
                  <a:pt x="13392" y="4757"/>
                </a:lnTo>
                <a:lnTo>
                  <a:pt x="13360" y="4393"/>
                </a:lnTo>
                <a:lnTo>
                  <a:pt x="13306" y="4050"/>
                </a:lnTo>
                <a:lnTo>
                  <a:pt x="13242" y="3707"/>
                </a:lnTo>
                <a:lnTo>
                  <a:pt x="13156" y="3375"/>
                </a:lnTo>
                <a:lnTo>
                  <a:pt x="13049" y="3065"/>
                </a:lnTo>
                <a:lnTo>
                  <a:pt x="12931" y="2765"/>
                </a:lnTo>
                <a:lnTo>
                  <a:pt x="12803" y="2475"/>
                </a:lnTo>
                <a:lnTo>
                  <a:pt x="12653" y="2208"/>
                </a:lnTo>
                <a:lnTo>
                  <a:pt x="12492" y="1940"/>
                </a:lnTo>
                <a:lnTo>
                  <a:pt x="12321" y="1704"/>
                </a:lnTo>
                <a:lnTo>
                  <a:pt x="12139" y="1468"/>
                </a:lnTo>
                <a:lnTo>
                  <a:pt x="11935" y="1254"/>
                </a:lnTo>
                <a:lnTo>
                  <a:pt x="11721" y="1061"/>
                </a:lnTo>
                <a:lnTo>
                  <a:pt x="11496" y="879"/>
                </a:lnTo>
                <a:lnTo>
                  <a:pt x="11260" y="708"/>
                </a:lnTo>
                <a:lnTo>
                  <a:pt x="11014" y="558"/>
                </a:lnTo>
                <a:lnTo>
                  <a:pt x="10757" y="429"/>
                </a:lnTo>
                <a:lnTo>
                  <a:pt x="10489" y="311"/>
                </a:lnTo>
                <a:lnTo>
                  <a:pt x="10210" y="215"/>
                </a:lnTo>
                <a:lnTo>
                  <a:pt x="9932" y="140"/>
                </a:lnTo>
                <a:lnTo>
                  <a:pt x="9632" y="76"/>
                </a:lnTo>
                <a:lnTo>
                  <a:pt x="9332" y="33"/>
                </a:lnTo>
                <a:lnTo>
                  <a:pt x="9021" y="11"/>
                </a:lnTo>
                <a:lnTo>
                  <a:pt x="87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2616958" y="4086116"/>
            <a:ext cx="367529" cy="270533"/>
          </a:xfrm>
          <a:custGeom>
            <a:rect b="b" l="l" r="r" t="t"/>
            <a:pathLst>
              <a:path extrusionOk="0" h="10158" w="13800">
                <a:moveTo>
                  <a:pt x="6493" y="1"/>
                </a:moveTo>
                <a:lnTo>
                  <a:pt x="6289" y="22"/>
                </a:lnTo>
                <a:lnTo>
                  <a:pt x="6096" y="54"/>
                </a:lnTo>
                <a:lnTo>
                  <a:pt x="5903" y="108"/>
                </a:lnTo>
                <a:lnTo>
                  <a:pt x="5721" y="194"/>
                </a:lnTo>
                <a:lnTo>
                  <a:pt x="5539" y="290"/>
                </a:lnTo>
                <a:lnTo>
                  <a:pt x="5368" y="419"/>
                </a:lnTo>
                <a:lnTo>
                  <a:pt x="5207" y="558"/>
                </a:lnTo>
                <a:lnTo>
                  <a:pt x="5057" y="719"/>
                </a:lnTo>
                <a:lnTo>
                  <a:pt x="4907" y="901"/>
                </a:lnTo>
                <a:lnTo>
                  <a:pt x="4778" y="1093"/>
                </a:lnTo>
                <a:lnTo>
                  <a:pt x="4639" y="1340"/>
                </a:lnTo>
                <a:lnTo>
                  <a:pt x="4500" y="1597"/>
                </a:lnTo>
                <a:lnTo>
                  <a:pt x="4382" y="1854"/>
                </a:lnTo>
                <a:lnTo>
                  <a:pt x="4328" y="1993"/>
                </a:lnTo>
                <a:lnTo>
                  <a:pt x="4286" y="2122"/>
                </a:lnTo>
                <a:lnTo>
                  <a:pt x="4200" y="2390"/>
                </a:lnTo>
                <a:lnTo>
                  <a:pt x="4146" y="2508"/>
                </a:lnTo>
                <a:lnTo>
                  <a:pt x="4093" y="2626"/>
                </a:lnTo>
                <a:lnTo>
                  <a:pt x="4039" y="2733"/>
                </a:lnTo>
                <a:lnTo>
                  <a:pt x="3964" y="2829"/>
                </a:lnTo>
                <a:lnTo>
                  <a:pt x="3889" y="2915"/>
                </a:lnTo>
                <a:lnTo>
                  <a:pt x="3814" y="3000"/>
                </a:lnTo>
                <a:lnTo>
                  <a:pt x="3729" y="3065"/>
                </a:lnTo>
                <a:lnTo>
                  <a:pt x="3621" y="3129"/>
                </a:lnTo>
                <a:lnTo>
                  <a:pt x="3525" y="3183"/>
                </a:lnTo>
                <a:lnTo>
                  <a:pt x="3407" y="3225"/>
                </a:lnTo>
                <a:lnTo>
                  <a:pt x="3279" y="3258"/>
                </a:lnTo>
                <a:lnTo>
                  <a:pt x="3139" y="3279"/>
                </a:lnTo>
                <a:lnTo>
                  <a:pt x="2989" y="3290"/>
                </a:lnTo>
                <a:lnTo>
                  <a:pt x="2839" y="3290"/>
                </a:lnTo>
                <a:lnTo>
                  <a:pt x="2711" y="3300"/>
                </a:lnTo>
                <a:lnTo>
                  <a:pt x="2582" y="3311"/>
                </a:lnTo>
                <a:lnTo>
                  <a:pt x="2464" y="3333"/>
                </a:lnTo>
                <a:lnTo>
                  <a:pt x="2346" y="3365"/>
                </a:lnTo>
                <a:lnTo>
                  <a:pt x="2239" y="3408"/>
                </a:lnTo>
                <a:lnTo>
                  <a:pt x="2143" y="3461"/>
                </a:lnTo>
                <a:lnTo>
                  <a:pt x="2036" y="3515"/>
                </a:lnTo>
                <a:lnTo>
                  <a:pt x="1950" y="3590"/>
                </a:lnTo>
                <a:lnTo>
                  <a:pt x="1864" y="3665"/>
                </a:lnTo>
                <a:lnTo>
                  <a:pt x="1779" y="3750"/>
                </a:lnTo>
                <a:lnTo>
                  <a:pt x="1704" y="3847"/>
                </a:lnTo>
                <a:lnTo>
                  <a:pt x="1639" y="3943"/>
                </a:lnTo>
                <a:lnTo>
                  <a:pt x="1575" y="4050"/>
                </a:lnTo>
                <a:lnTo>
                  <a:pt x="1522" y="4168"/>
                </a:lnTo>
                <a:lnTo>
                  <a:pt x="1479" y="4297"/>
                </a:lnTo>
                <a:lnTo>
                  <a:pt x="1447" y="4425"/>
                </a:lnTo>
                <a:lnTo>
                  <a:pt x="1414" y="4554"/>
                </a:lnTo>
                <a:lnTo>
                  <a:pt x="1393" y="4682"/>
                </a:lnTo>
                <a:lnTo>
                  <a:pt x="1393" y="4800"/>
                </a:lnTo>
                <a:lnTo>
                  <a:pt x="1393" y="4918"/>
                </a:lnTo>
                <a:lnTo>
                  <a:pt x="1404" y="5036"/>
                </a:lnTo>
                <a:lnTo>
                  <a:pt x="1425" y="5154"/>
                </a:lnTo>
                <a:lnTo>
                  <a:pt x="1447" y="5261"/>
                </a:lnTo>
                <a:lnTo>
                  <a:pt x="1489" y="5368"/>
                </a:lnTo>
                <a:lnTo>
                  <a:pt x="1543" y="5465"/>
                </a:lnTo>
                <a:lnTo>
                  <a:pt x="1597" y="5572"/>
                </a:lnTo>
                <a:lnTo>
                  <a:pt x="1661" y="5657"/>
                </a:lnTo>
                <a:lnTo>
                  <a:pt x="1736" y="5754"/>
                </a:lnTo>
                <a:lnTo>
                  <a:pt x="1822" y="5840"/>
                </a:lnTo>
                <a:lnTo>
                  <a:pt x="1918" y="5925"/>
                </a:lnTo>
                <a:lnTo>
                  <a:pt x="2014" y="6000"/>
                </a:lnTo>
                <a:lnTo>
                  <a:pt x="2132" y="6075"/>
                </a:lnTo>
                <a:lnTo>
                  <a:pt x="2314" y="6204"/>
                </a:lnTo>
                <a:lnTo>
                  <a:pt x="2593" y="6407"/>
                </a:lnTo>
                <a:lnTo>
                  <a:pt x="2164" y="6782"/>
                </a:lnTo>
                <a:lnTo>
                  <a:pt x="1972" y="6943"/>
                </a:lnTo>
                <a:lnTo>
                  <a:pt x="1779" y="7093"/>
                </a:lnTo>
                <a:lnTo>
                  <a:pt x="1629" y="7189"/>
                </a:lnTo>
                <a:lnTo>
                  <a:pt x="1468" y="7275"/>
                </a:lnTo>
                <a:lnTo>
                  <a:pt x="1157" y="7436"/>
                </a:lnTo>
                <a:lnTo>
                  <a:pt x="997" y="7522"/>
                </a:lnTo>
                <a:lnTo>
                  <a:pt x="847" y="7618"/>
                </a:lnTo>
                <a:lnTo>
                  <a:pt x="718" y="7725"/>
                </a:lnTo>
                <a:lnTo>
                  <a:pt x="600" y="7843"/>
                </a:lnTo>
                <a:lnTo>
                  <a:pt x="482" y="7982"/>
                </a:lnTo>
                <a:lnTo>
                  <a:pt x="364" y="8143"/>
                </a:lnTo>
                <a:lnTo>
                  <a:pt x="257" y="8314"/>
                </a:lnTo>
                <a:lnTo>
                  <a:pt x="161" y="8486"/>
                </a:lnTo>
                <a:lnTo>
                  <a:pt x="75" y="8657"/>
                </a:lnTo>
                <a:lnTo>
                  <a:pt x="22" y="8829"/>
                </a:lnTo>
                <a:lnTo>
                  <a:pt x="11" y="8914"/>
                </a:lnTo>
                <a:lnTo>
                  <a:pt x="0" y="9000"/>
                </a:lnTo>
                <a:lnTo>
                  <a:pt x="0" y="9075"/>
                </a:lnTo>
                <a:lnTo>
                  <a:pt x="11" y="9150"/>
                </a:lnTo>
                <a:lnTo>
                  <a:pt x="32" y="9225"/>
                </a:lnTo>
                <a:lnTo>
                  <a:pt x="65" y="9300"/>
                </a:lnTo>
                <a:lnTo>
                  <a:pt x="107" y="9375"/>
                </a:lnTo>
                <a:lnTo>
                  <a:pt x="150" y="9461"/>
                </a:lnTo>
                <a:lnTo>
                  <a:pt x="268" y="9611"/>
                </a:lnTo>
                <a:lnTo>
                  <a:pt x="418" y="9750"/>
                </a:lnTo>
                <a:lnTo>
                  <a:pt x="568" y="9889"/>
                </a:lnTo>
                <a:lnTo>
                  <a:pt x="739" y="9996"/>
                </a:lnTo>
                <a:lnTo>
                  <a:pt x="825" y="10039"/>
                </a:lnTo>
                <a:lnTo>
                  <a:pt x="900" y="10071"/>
                </a:lnTo>
                <a:lnTo>
                  <a:pt x="986" y="10093"/>
                </a:lnTo>
                <a:lnTo>
                  <a:pt x="1061" y="10114"/>
                </a:lnTo>
                <a:lnTo>
                  <a:pt x="1307" y="10146"/>
                </a:lnTo>
                <a:lnTo>
                  <a:pt x="1564" y="10157"/>
                </a:lnTo>
                <a:lnTo>
                  <a:pt x="1822" y="10146"/>
                </a:lnTo>
                <a:lnTo>
                  <a:pt x="2089" y="10125"/>
                </a:lnTo>
                <a:lnTo>
                  <a:pt x="2346" y="10082"/>
                </a:lnTo>
                <a:lnTo>
                  <a:pt x="2604" y="10028"/>
                </a:lnTo>
                <a:lnTo>
                  <a:pt x="2850" y="9964"/>
                </a:lnTo>
                <a:lnTo>
                  <a:pt x="3086" y="9879"/>
                </a:lnTo>
                <a:lnTo>
                  <a:pt x="3450" y="9729"/>
                </a:lnTo>
                <a:lnTo>
                  <a:pt x="3814" y="9568"/>
                </a:lnTo>
                <a:lnTo>
                  <a:pt x="4168" y="9396"/>
                </a:lnTo>
                <a:lnTo>
                  <a:pt x="4521" y="9214"/>
                </a:lnTo>
                <a:lnTo>
                  <a:pt x="5218" y="8839"/>
                </a:lnTo>
                <a:lnTo>
                  <a:pt x="5914" y="8475"/>
                </a:lnTo>
                <a:lnTo>
                  <a:pt x="6182" y="8357"/>
                </a:lnTo>
                <a:lnTo>
                  <a:pt x="6428" y="8250"/>
                </a:lnTo>
                <a:lnTo>
                  <a:pt x="6664" y="8164"/>
                </a:lnTo>
                <a:lnTo>
                  <a:pt x="6889" y="8100"/>
                </a:lnTo>
                <a:lnTo>
                  <a:pt x="7103" y="8047"/>
                </a:lnTo>
                <a:lnTo>
                  <a:pt x="7318" y="8025"/>
                </a:lnTo>
                <a:lnTo>
                  <a:pt x="7521" y="8025"/>
                </a:lnTo>
                <a:lnTo>
                  <a:pt x="7714" y="8036"/>
                </a:lnTo>
                <a:lnTo>
                  <a:pt x="7917" y="8079"/>
                </a:lnTo>
                <a:lnTo>
                  <a:pt x="8110" y="8143"/>
                </a:lnTo>
                <a:lnTo>
                  <a:pt x="8314" y="8229"/>
                </a:lnTo>
                <a:lnTo>
                  <a:pt x="8507" y="8325"/>
                </a:lnTo>
                <a:lnTo>
                  <a:pt x="8710" y="8454"/>
                </a:lnTo>
                <a:lnTo>
                  <a:pt x="8914" y="8604"/>
                </a:lnTo>
                <a:lnTo>
                  <a:pt x="9128" y="8775"/>
                </a:lnTo>
                <a:lnTo>
                  <a:pt x="9353" y="8979"/>
                </a:lnTo>
                <a:lnTo>
                  <a:pt x="9503" y="9129"/>
                </a:lnTo>
                <a:lnTo>
                  <a:pt x="9664" y="9279"/>
                </a:lnTo>
                <a:lnTo>
                  <a:pt x="9814" y="9418"/>
                </a:lnTo>
                <a:lnTo>
                  <a:pt x="9964" y="9536"/>
                </a:lnTo>
                <a:lnTo>
                  <a:pt x="10114" y="9643"/>
                </a:lnTo>
                <a:lnTo>
                  <a:pt x="10264" y="9729"/>
                </a:lnTo>
                <a:lnTo>
                  <a:pt x="10424" y="9804"/>
                </a:lnTo>
                <a:lnTo>
                  <a:pt x="10574" y="9857"/>
                </a:lnTo>
                <a:lnTo>
                  <a:pt x="10724" y="9911"/>
                </a:lnTo>
                <a:lnTo>
                  <a:pt x="10874" y="9932"/>
                </a:lnTo>
                <a:lnTo>
                  <a:pt x="11024" y="9953"/>
                </a:lnTo>
                <a:lnTo>
                  <a:pt x="11174" y="9953"/>
                </a:lnTo>
                <a:lnTo>
                  <a:pt x="11324" y="9943"/>
                </a:lnTo>
                <a:lnTo>
                  <a:pt x="11474" y="9911"/>
                </a:lnTo>
                <a:lnTo>
                  <a:pt x="11614" y="9868"/>
                </a:lnTo>
                <a:lnTo>
                  <a:pt x="11764" y="9804"/>
                </a:lnTo>
                <a:lnTo>
                  <a:pt x="11903" y="9739"/>
                </a:lnTo>
                <a:lnTo>
                  <a:pt x="12031" y="9643"/>
                </a:lnTo>
                <a:lnTo>
                  <a:pt x="12171" y="9546"/>
                </a:lnTo>
                <a:lnTo>
                  <a:pt x="12289" y="9429"/>
                </a:lnTo>
                <a:lnTo>
                  <a:pt x="12385" y="9311"/>
                </a:lnTo>
                <a:lnTo>
                  <a:pt x="12481" y="9182"/>
                </a:lnTo>
                <a:lnTo>
                  <a:pt x="12546" y="9054"/>
                </a:lnTo>
                <a:lnTo>
                  <a:pt x="12610" y="8914"/>
                </a:lnTo>
                <a:lnTo>
                  <a:pt x="12653" y="8764"/>
                </a:lnTo>
                <a:lnTo>
                  <a:pt x="12685" y="8614"/>
                </a:lnTo>
                <a:lnTo>
                  <a:pt x="12696" y="8454"/>
                </a:lnTo>
                <a:lnTo>
                  <a:pt x="12696" y="8293"/>
                </a:lnTo>
                <a:lnTo>
                  <a:pt x="12685" y="8121"/>
                </a:lnTo>
                <a:lnTo>
                  <a:pt x="12653" y="7950"/>
                </a:lnTo>
                <a:lnTo>
                  <a:pt x="12610" y="7768"/>
                </a:lnTo>
                <a:lnTo>
                  <a:pt x="12546" y="7586"/>
                </a:lnTo>
                <a:lnTo>
                  <a:pt x="12471" y="7393"/>
                </a:lnTo>
                <a:lnTo>
                  <a:pt x="12385" y="7211"/>
                </a:lnTo>
                <a:lnTo>
                  <a:pt x="12031" y="6547"/>
                </a:lnTo>
                <a:lnTo>
                  <a:pt x="11667" y="5861"/>
                </a:lnTo>
                <a:lnTo>
                  <a:pt x="12021" y="5679"/>
                </a:lnTo>
                <a:lnTo>
                  <a:pt x="12364" y="5507"/>
                </a:lnTo>
                <a:lnTo>
                  <a:pt x="12696" y="5325"/>
                </a:lnTo>
                <a:lnTo>
                  <a:pt x="12856" y="5240"/>
                </a:lnTo>
                <a:lnTo>
                  <a:pt x="13006" y="5132"/>
                </a:lnTo>
                <a:lnTo>
                  <a:pt x="13135" y="5047"/>
                </a:lnTo>
                <a:lnTo>
                  <a:pt x="13242" y="4950"/>
                </a:lnTo>
                <a:lnTo>
                  <a:pt x="13349" y="4854"/>
                </a:lnTo>
                <a:lnTo>
                  <a:pt x="13446" y="4757"/>
                </a:lnTo>
                <a:lnTo>
                  <a:pt x="13531" y="4650"/>
                </a:lnTo>
                <a:lnTo>
                  <a:pt x="13596" y="4543"/>
                </a:lnTo>
                <a:lnTo>
                  <a:pt x="13660" y="4425"/>
                </a:lnTo>
                <a:lnTo>
                  <a:pt x="13713" y="4308"/>
                </a:lnTo>
                <a:lnTo>
                  <a:pt x="13746" y="4190"/>
                </a:lnTo>
                <a:lnTo>
                  <a:pt x="13778" y="4061"/>
                </a:lnTo>
                <a:lnTo>
                  <a:pt x="13788" y="3933"/>
                </a:lnTo>
                <a:lnTo>
                  <a:pt x="13799" y="3793"/>
                </a:lnTo>
                <a:lnTo>
                  <a:pt x="13788" y="3665"/>
                </a:lnTo>
                <a:lnTo>
                  <a:pt x="13767" y="3515"/>
                </a:lnTo>
                <a:lnTo>
                  <a:pt x="13735" y="3375"/>
                </a:lnTo>
                <a:lnTo>
                  <a:pt x="13681" y="3225"/>
                </a:lnTo>
                <a:lnTo>
                  <a:pt x="13628" y="3097"/>
                </a:lnTo>
                <a:lnTo>
                  <a:pt x="13563" y="2968"/>
                </a:lnTo>
                <a:lnTo>
                  <a:pt x="13489" y="2850"/>
                </a:lnTo>
                <a:lnTo>
                  <a:pt x="13414" y="2754"/>
                </a:lnTo>
                <a:lnTo>
                  <a:pt x="13317" y="2658"/>
                </a:lnTo>
                <a:lnTo>
                  <a:pt x="13231" y="2572"/>
                </a:lnTo>
                <a:lnTo>
                  <a:pt x="13135" y="2497"/>
                </a:lnTo>
                <a:lnTo>
                  <a:pt x="13028" y="2433"/>
                </a:lnTo>
                <a:lnTo>
                  <a:pt x="12910" y="2379"/>
                </a:lnTo>
                <a:lnTo>
                  <a:pt x="12792" y="2336"/>
                </a:lnTo>
                <a:lnTo>
                  <a:pt x="12674" y="2293"/>
                </a:lnTo>
                <a:lnTo>
                  <a:pt x="12546" y="2272"/>
                </a:lnTo>
                <a:lnTo>
                  <a:pt x="12417" y="2251"/>
                </a:lnTo>
                <a:lnTo>
                  <a:pt x="12278" y="2240"/>
                </a:lnTo>
                <a:lnTo>
                  <a:pt x="12139" y="2240"/>
                </a:lnTo>
                <a:lnTo>
                  <a:pt x="11999" y="2251"/>
                </a:lnTo>
                <a:lnTo>
                  <a:pt x="11624" y="2304"/>
                </a:lnTo>
                <a:lnTo>
                  <a:pt x="11260" y="2368"/>
                </a:lnTo>
                <a:lnTo>
                  <a:pt x="10896" y="2443"/>
                </a:lnTo>
                <a:lnTo>
                  <a:pt x="10532" y="2540"/>
                </a:lnTo>
                <a:lnTo>
                  <a:pt x="10349" y="2583"/>
                </a:lnTo>
                <a:lnTo>
                  <a:pt x="10264" y="2593"/>
                </a:lnTo>
                <a:lnTo>
                  <a:pt x="10178" y="2593"/>
                </a:lnTo>
                <a:lnTo>
                  <a:pt x="10092" y="2583"/>
                </a:lnTo>
                <a:lnTo>
                  <a:pt x="10017" y="2572"/>
                </a:lnTo>
                <a:lnTo>
                  <a:pt x="9942" y="2551"/>
                </a:lnTo>
                <a:lnTo>
                  <a:pt x="9878" y="2529"/>
                </a:lnTo>
                <a:lnTo>
                  <a:pt x="9803" y="2497"/>
                </a:lnTo>
                <a:lnTo>
                  <a:pt x="9739" y="2454"/>
                </a:lnTo>
                <a:lnTo>
                  <a:pt x="9610" y="2358"/>
                </a:lnTo>
                <a:lnTo>
                  <a:pt x="9482" y="2229"/>
                </a:lnTo>
                <a:lnTo>
                  <a:pt x="9353" y="2079"/>
                </a:lnTo>
                <a:lnTo>
                  <a:pt x="9171" y="1854"/>
                </a:lnTo>
                <a:lnTo>
                  <a:pt x="8989" y="1629"/>
                </a:lnTo>
                <a:lnTo>
                  <a:pt x="8796" y="1404"/>
                </a:lnTo>
                <a:lnTo>
                  <a:pt x="8592" y="1190"/>
                </a:lnTo>
                <a:lnTo>
                  <a:pt x="8378" y="976"/>
                </a:lnTo>
                <a:lnTo>
                  <a:pt x="8164" y="783"/>
                </a:lnTo>
                <a:lnTo>
                  <a:pt x="7939" y="590"/>
                </a:lnTo>
                <a:lnTo>
                  <a:pt x="7703" y="419"/>
                </a:lnTo>
                <a:lnTo>
                  <a:pt x="7510" y="290"/>
                </a:lnTo>
                <a:lnTo>
                  <a:pt x="7307" y="183"/>
                </a:lnTo>
                <a:lnTo>
                  <a:pt x="7103" y="97"/>
                </a:lnTo>
                <a:lnTo>
                  <a:pt x="6900" y="44"/>
                </a:lnTo>
                <a:lnTo>
                  <a:pt x="6696" y="11"/>
                </a:lnTo>
                <a:lnTo>
                  <a:pt x="649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1456757" y="1139955"/>
            <a:ext cx="348140" cy="316447"/>
          </a:xfrm>
          <a:custGeom>
            <a:rect b="b" l="l" r="r" t="t"/>
            <a:pathLst>
              <a:path extrusionOk="0" h="11882" w="13072">
                <a:moveTo>
                  <a:pt x="5872" y="0"/>
                </a:moveTo>
                <a:lnTo>
                  <a:pt x="5733" y="22"/>
                </a:lnTo>
                <a:lnTo>
                  <a:pt x="5583" y="54"/>
                </a:lnTo>
                <a:lnTo>
                  <a:pt x="5433" y="97"/>
                </a:lnTo>
                <a:lnTo>
                  <a:pt x="5293" y="150"/>
                </a:lnTo>
                <a:lnTo>
                  <a:pt x="5165" y="215"/>
                </a:lnTo>
                <a:lnTo>
                  <a:pt x="5047" y="290"/>
                </a:lnTo>
                <a:lnTo>
                  <a:pt x="4950" y="375"/>
                </a:lnTo>
                <a:lnTo>
                  <a:pt x="4854" y="472"/>
                </a:lnTo>
                <a:lnTo>
                  <a:pt x="4768" y="579"/>
                </a:lnTo>
                <a:lnTo>
                  <a:pt x="4704" y="697"/>
                </a:lnTo>
                <a:lnTo>
                  <a:pt x="4650" y="825"/>
                </a:lnTo>
                <a:lnTo>
                  <a:pt x="4608" y="965"/>
                </a:lnTo>
                <a:lnTo>
                  <a:pt x="4575" y="1115"/>
                </a:lnTo>
                <a:lnTo>
                  <a:pt x="4554" y="1275"/>
                </a:lnTo>
                <a:lnTo>
                  <a:pt x="4543" y="1457"/>
                </a:lnTo>
                <a:lnTo>
                  <a:pt x="4543" y="1650"/>
                </a:lnTo>
                <a:lnTo>
                  <a:pt x="4565" y="1854"/>
                </a:lnTo>
                <a:lnTo>
                  <a:pt x="4586" y="2079"/>
                </a:lnTo>
                <a:lnTo>
                  <a:pt x="4629" y="2315"/>
                </a:lnTo>
                <a:lnTo>
                  <a:pt x="4650" y="2486"/>
                </a:lnTo>
                <a:lnTo>
                  <a:pt x="4650" y="2636"/>
                </a:lnTo>
                <a:lnTo>
                  <a:pt x="4650" y="2700"/>
                </a:lnTo>
                <a:lnTo>
                  <a:pt x="4629" y="2754"/>
                </a:lnTo>
                <a:lnTo>
                  <a:pt x="4618" y="2807"/>
                </a:lnTo>
                <a:lnTo>
                  <a:pt x="4586" y="2861"/>
                </a:lnTo>
                <a:lnTo>
                  <a:pt x="4554" y="2904"/>
                </a:lnTo>
                <a:lnTo>
                  <a:pt x="4522" y="2947"/>
                </a:lnTo>
                <a:lnTo>
                  <a:pt x="4468" y="2990"/>
                </a:lnTo>
                <a:lnTo>
                  <a:pt x="4425" y="3022"/>
                </a:lnTo>
                <a:lnTo>
                  <a:pt x="4297" y="3086"/>
                </a:lnTo>
                <a:lnTo>
                  <a:pt x="4147" y="3140"/>
                </a:lnTo>
                <a:lnTo>
                  <a:pt x="3386" y="3364"/>
                </a:lnTo>
                <a:lnTo>
                  <a:pt x="2636" y="3589"/>
                </a:lnTo>
                <a:lnTo>
                  <a:pt x="1886" y="3836"/>
                </a:lnTo>
                <a:lnTo>
                  <a:pt x="1136" y="4082"/>
                </a:lnTo>
                <a:lnTo>
                  <a:pt x="997" y="4136"/>
                </a:lnTo>
                <a:lnTo>
                  <a:pt x="869" y="4200"/>
                </a:lnTo>
                <a:lnTo>
                  <a:pt x="751" y="4275"/>
                </a:lnTo>
                <a:lnTo>
                  <a:pt x="633" y="4350"/>
                </a:lnTo>
                <a:lnTo>
                  <a:pt x="526" y="4425"/>
                </a:lnTo>
                <a:lnTo>
                  <a:pt x="429" y="4511"/>
                </a:lnTo>
                <a:lnTo>
                  <a:pt x="344" y="4607"/>
                </a:lnTo>
                <a:lnTo>
                  <a:pt x="258" y="4714"/>
                </a:lnTo>
                <a:lnTo>
                  <a:pt x="194" y="4822"/>
                </a:lnTo>
                <a:lnTo>
                  <a:pt x="129" y="4939"/>
                </a:lnTo>
                <a:lnTo>
                  <a:pt x="87" y="5057"/>
                </a:lnTo>
                <a:lnTo>
                  <a:pt x="44" y="5186"/>
                </a:lnTo>
                <a:lnTo>
                  <a:pt x="22" y="5325"/>
                </a:lnTo>
                <a:lnTo>
                  <a:pt x="1" y="5464"/>
                </a:lnTo>
                <a:lnTo>
                  <a:pt x="1" y="5614"/>
                </a:lnTo>
                <a:lnTo>
                  <a:pt x="12" y="5764"/>
                </a:lnTo>
                <a:lnTo>
                  <a:pt x="33" y="5925"/>
                </a:lnTo>
                <a:lnTo>
                  <a:pt x="65" y="6064"/>
                </a:lnTo>
                <a:lnTo>
                  <a:pt x="108" y="6204"/>
                </a:lnTo>
                <a:lnTo>
                  <a:pt x="161" y="6321"/>
                </a:lnTo>
                <a:lnTo>
                  <a:pt x="226" y="6439"/>
                </a:lnTo>
                <a:lnTo>
                  <a:pt x="301" y="6546"/>
                </a:lnTo>
                <a:lnTo>
                  <a:pt x="376" y="6643"/>
                </a:lnTo>
                <a:lnTo>
                  <a:pt x="472" y="6728"/>
                </a:lnTo>
                <a:lnTo>
                  <a:pt x="569" y="6814"/>
                </a:lnTo>
                <a:lnTo>
                  <a:pt x="676" y="6889"/>
                </a:lnTo>
                <a:lnTo>
                  <a:pt x="794" y="6953"/>
                </a:lnTo>
                <a:lnTo>
                  <a:pt x="911" y="7007"/>
                </a:lnTo>
                <a:lnTo>
                  <a:pt x="1040" y="7050"/>
                </a:lnTo>
                <a:lnTo>
                  <a:pt x="1179" y="7093"/>
                </a:lnTo>
                <a:lnTo>
                  <a:pt x="1319" y="7136"/>
                </a:lnTo>
                <a:lnTo>
                  <a:pt x="1469" y="7157"/>
                </a:lnTo>
                <a:lnTo>
                  <a:pt x="1704" y="7189"/>
                </a:lnTo>
                <a:lnTo>
                  <a:pt x="1951" y="7211"/>
                </a:lnTo>
                <a:lnTo>
                  <a:pt x="2186" y="7232"/>
                </a:lnTo>
                <a:lnTo>
                  <a:pt x="2422" y="7275"/>
                </a:lnTo>
                <a:lnTo>
                  <a:pt x="3622" y="7511"/>
                </a:lnTo>
                <a:lnTo>
                  <a:pt x="4886" y="7768"/>
                </a:lnTo>
                <a:lnTo>
                  <a:pt x="4790" y="8068"/>
                </a:lnTo>
                <a:lnTo>
                  <a:pt x="4693" y="8357"/>
                </a:lnTo>
                <a:lnTo>
                  <a:pt x="4511" y="8903"/>
                </a:lnTo>
                <a:lnTo>
                  <a:pt x="4425" y="9160"/>
                </a:lnTo>
                <a:lnTo>
                  <a:pt x="4372" y="9418"/>
                </a:lnTo>
                <a:lnTo>
                  <a:pt x="4350" y="9546"/>
                </a:lnTo>
                <a:lnTo>
                  <a:pt x="4329" y="9664"/>
                </a:lnTo>
                <a:lnTo>
                  <a:pt x="4318" y="9793"/>
                </a:lnTo>
                <a:lnTo>
                  <a:pt x="4318" y="9921"/>
                </a:lnTo>
                <a:lnTo>
                  <a:pt x="4340" y="10157"/>
                </a:lnTo>
                <a:lnTo>
                  <a:pt x="4372" y="10414"/>
                </a:lnTo>
                <a:lnTo>
                  <a:pt x="4436" y="10671"/>
                </a:lnTo>
                <a:lnTo>
                  <a:pt x="4511" y="10917"/>
                </a:lnTo>
                <a:lnTo>
                  <a:pt x="4608" y="11164"/>
                </a:lnTo>
                <a:lnTo>
                  <a:pt x="4672" y="11271"/>
                </a:lnTo>
                <a:lnTo>
                  <a:pt x="4725" y="11378"/>
                </a:lnTo>
                <a:lnTo>
                  <a:pt x="4790" y="11475"/>
                </a:lnTo>
                <a:lnTo>
                  <a:pt x="4865" y="11571"/>
                </a:lnTo>
                <a:lnTo>
                  <a:pt x="4940" y="11646"/>
                </a:lnTo>
                <a:lnTo>
                  <a:pt x="5025" y="11721"/>
                </a:lnTo>
                <a:lnTo>
                  <a:pt x="5133" y="11796"/>
                </a:lnTo>
                <a:lnTo>
                  <a:pt x="5250" y="11839"/>
                </a:lnTo>
                <a:lnTo>
                  <a:pt x="5358" y="11871"/>
                </a:lnTo>
                <a:lnTo>
                  <a:pt x="5475" y="11882"/>
                </a:lnTo>
                <a:lnTo>
                  <a:pt x="5583" y="11871"/>
                </a:lnTo>
                <a:lnTo>
                  <a:pt x="5690" y="11839"/>
                </a:lnTo>
                <a:lnTo>
                  <a:pt x="5797" y="11796"/>
                </a:lnTo>
                <a:lnTo>
                  <a:pt x="5893" y="11742"/>
                </a:lnTo>
                <a:lnTo>
                  <a:pt x="5990" y="11678"/>
                </a:lnTo>
                <a:lnTo>
                  <a:pt x="6086" y="11603"/>
                </a:lnTo>
                <a:lnTo>
                  <a:pt x="6182" y="11507"/>
                </a:lnTo>
                <a:lnTo>
                  <a:pt x="6268" y="11421"/>
                </a:lnTo>
                <a:lnTo>
                  <a:pt x="6440" y="11217"/>
                </a:lnTo>
                <a:lnTo>
                  <a:pt x="6579" y="11003"/>
                </a:lnTo>
                <a:lnTo>
                  <a:pt x="6729" y="10767"/>
                </a:lnTo>
                <a:lnTo>
                  <a:pt x="6868" y="10521"/>
                </a:lnTo>
                <a:lnTo>
                  <a:pt x="7147" y="10007"/>
                </a:lnTo>
                <a:lnTo>
                  <a:pt x="7425" y="9460"/>
                </a:lnTo>
                <a:lnTo>
                  <a:pt x="7736" y="8860"/>
                </a:lnTo>
                <a:lnTo>
                  <a:pt x="9236" y="9685"/>
                </a:lnTo>
                <a:lnTo>
                  <a:pt x="9975" y="10103"/>
                </a:lnTo>
                <a:lnTo>
                  <a:pt x="10339" y="10317"/>
                </a:lnTo>
                <a:lnTo>
                  <a:pt x="10693" y="10532"/>
                </a:lnTo>
                <a:lnTo>
                  <a:pt x="10864" y="10628"/>
                </a:lnTo>
                <a:lnTo>
                  <a:pt x="11025" y="10714"/>
                </a:lnTo>
                <a:lnTo>
                  <a:pt x="11186" y="10778"/>
                </a:lnTo>
                <a:lnTo>
                  <a:pt x="11346" y="10832"/>
                </a:lnTo>
                <a:lnTo>
                  <a:pt x="11507" y="10875"/>
                </a:lnTo>
                <a:lnTo>
                  <a:pt x="11657" y="10896"/>
                </a:lnTo>
                <a:lnTo>
                  <a:pt x="11807" y="10907"/>
                </a:lnTo>
                <a:lnTo>
                  <a:pt x="11946" y="10907"/>
                </a:lnTo>
                <a:lnTo>
                  <a:pt x="12086" y="10885"/>
                </a:lnTo>
                <a:lnTo>
                  <a:pt x="12214" y="10853"/>
                </a:lnTo>
                <a:lnTo>
                  <a:pt x="12343" y="10810"/>
                </a:lnTo>
                <a:lnTo>
                  <a:pt x="12461" y="10746"/>
                </a:lnTo>
                <a:lnTo>
                  <a:pt x="12568" y="10660"/>
                </a:lnTo>
                <a:lnTo>
                  <a:pt x="12675" y="10575"/>
                </a:lnTo>
                <a:lnTo>
                  <a:pt x="12771" y="10457"/>
                </a:lnTo>
                <a:lnTo>
                  <a:pt x="12857" y="10328"/>
                </a:lnTo>
                <a:lnTo>
                  <a:pt x="12921" y="10200"/>
                </a:lnTo>
                <a:lnTo>
                  <a:pt x="12986" y="10071"/>
                </a:lnTo>
                <a:lnTo>
                  <a:pt x="13028" y="9943"/>
                </a:lnTo>
                <a:lnTo>
                  <a:pt x="13050" y="9814"/>
                </a:lnTo>
                <a:lnTo>
                  <a:pt x="13061" y="9685"/>
                </a:lnTo>
                <a:lnTo>
                  <a:pt x="13071" y="9568"/>
                </a:lnTo>
                <a:lnTo>
                  <a:pt x="13061" y="9450"/>
                </a:lnTo>
                <a:lnTo>
                  <a:pt x="13028" y="9332"/>
                </a:lnTo>
                <a:lnTo>
                  <a:pt x="12996" y="9214"/>
                </a:lnTo>
                <a:lnTo>
                  <a:pt x="12953" y="9096"/>
                </a:lnTo>
                <a:lnTo>
                  <a:pt x="12900" y="8978"/>
                </a:lnTo>
                <a:lnTo>
                  <a:pt x="12836" y="8860"/>
                </a:lnTo>
                <a:lnTo>
                  <a:pt x="12771" y="8753"/>
                </a:lnTo>
                <a:lnTo>
                  <a:pt x="12686" y="8646"/>
                </a:lnTo>
                <a:lnTo>
                  <a:pt x="12503" y="8432"/>
                </a:lnTo>
                <a:lnTo>
                  <a:pt x="11925" y="7768"/>
                </a:lnTo>
                <a:lnTo>
                  <a:pt x="11346" y="7114"/>
                </a:lnTo>
                <a:lnTo>
                  <a:pt x="10768" y="6461"/>
                </a:lnTo>
                <a:lnTo>
                  <a:pt x="10189" y="5796"/>
                </a:lnTo>
                <a:lnTo>
                  <a:pt x="10082" y="5657"/>
                </a:lnTo>
                <a:lnTo>
                  <a:pt x="9996" y="5518"/>
                </a:lnTo>
                <a:lnTo>
                  <a:pt x="9964" y="5454"/>
                </a:lnTo>
                <a:lnTo>
                  <a:pt x="9943" y="5379"/>
                </a:lnTo>
                <a:lnTo>
                  <a:pt x="9921" y="5314"/>
                </a:lnTo>
                <a:lnTo>
                  <a:pt x="9921" y="5239"/>
                </a:lnTo>
                <a:lnTo>
                  <a:pt x="9921" y="5164"/>
                </a:lnTo>
                <a:lnTo>
                  <a:pt x="9921" y="5100"/>
                </a:lnTo>
                <a:lnTo>
                  <a:pt x="9943" y="5025"/>
                </a:lnTo>
                <a:lnTo>
                  <a:pt x="9964" y="4950"/>
                </a:lnTo>
                <a:lnTo>
                  <a:pt x="10029" y="4800"/>
                </a:lnTo>
                <a:lnTo>
                  <a:pt x="10125" y="4639"/>
                </a:lnTo>
                <a:lnTo>
                  <a:pt x="10436" y="4157"/>
                </a:lnTo>
                <a:lnTo>
                  <a:pt x="10736" y="3675"/>
                </a:lnTo>
                <a:lnTo>
                  <a:pt x="11014" y="3182"/>
                </a:lnTo>
                <a:lnTo>
                  <a:pt x="11271" y="2668"/>
                </a:lnTo>
                <a:lnTo>
                  <a:pt x="11336" y="2550"/>
                </a:lnTo>
                <a:lnTo>
                  <a:pt x="11379" y="2422"/>
                </a:lnTo>
                <a:lnTo>
                  <a:pt x="11421" y="2293"/>
                </a:lnTo>
                <a:lnTo>
                  <a:pt x="11454" y="2165"/>
                </a:lnTo>
                <a:lnTo>
                  <a:pt x="11475" y="2036"/>
                </a:lnTo>
                <a:lnTo>
                  <a:pt x="11496" y="1907"/>
                </a:lnTo>
                <a:lnTo>
                  <a:pt x="11496" y="1779"/>
                </a:lnTo>
                <a:lnTo>
                  <a:pt x="11486" y="1661"/>
                </a:lnTo>
                <a:lnTo>
                  <a:pt x="11464" y="1532"/>
                </a:lnTo>
                <a:lnTo>
                  <a:pt x="11432" y="1415"/>
                </a:lnTo>
                <a:lnTo>
                  <a:pt x="11389" y="1297"/>
                </a:lnTo>
                <a:lnTo>
                  <a:pt x="11336" y="1179"/>
                </a:lnTo>
                <a:lnTo>
                  <a:pt x="11271" y="1072"/>
                </a:lnTo>
                <a:lnTo>
                  <a:pt x="11186" y="954"/>
                </a:lnTo>
                <a:lnTo>
                  <a:pt x="11100" y="847"/>
                </a:lnTo>
                <a:lnTo>
                  <a:pt x="10993" y="750"/>
                </a:lnTo>
                <a:lnTo>
                  <a:pt x="10875" y="654"/>
                </a:lnTo>
                <a:lnTo>
                  <a:pt x="10768" y="579"/>
                </a:lnTo>
                <a:lnTo>
                  <a:pt x="10650" y="515"/>
                </a:lnTo>
                <a:lnTo>
                  <a:pt x="10543" y="461"/>
                </a:lnTo>
                <a:lnTo>
                  <a:pt x="10425" y="429"/>
                </a:lnTo>
                <a:lnTo>
                  <a:pt x="10307" y="397"/>
                </a:lnTo>
                <a:lnTo>
                  <a:pt x="10189" y="386"/>
                </a:lnTo>
                <a:lnTo>
                  <a:pt x="10071" y="375"/>
                </a:lnTo>
                <a:lnTo>
                  <a:pt x="9954" y="386"/>
                </a:lnTo>
                <a:lnTo>
                  <a:pt x="9836" y="397"/>
                </a:lnTo>
                <a:lnTo>
                  <a:pt x="9718" y="418"/>
                </a:lnTo>
                <a:lnTo>
                  <a:pt x="9589" y="450"/>
                </a:lnTo>
                <a:lnTo>
                  <a:pt x="9472" y="493"/>
                </a:lnTo>
                <a:lnTo>
                  <a:pt x="9354" y="536"/>
                </a:lnTo>
                <a:lnTo>
                  <a:pt x="9118" y="654"/>
                </a:lnTo>
                <a:lnTo>
                  <a:pt x="8422" y="1040"/>
                </a:lnTo>
                <a:lnTo>
                  <a:pt x="7725" y="1447"/>
                </a:lnTo>
                <a:lnTo>
                  <a:pt x="7597" y="1308"/>
                </a:lnTo>
                <a:lnTo>
                  <a:pt x="7532" y="1233"/>
                </a:lnTo>
                <a:lnTo>
                  <a:pt x="7415" y="1040"/>
                </a:lnTo>
                <a:lnTo>
                  <a:pt x="7286" y="858"/>
                </a:lnTo>
                <a:lnTo>
                  <a:pt x="7168" y="697"/>
                </a:lnTo>
                <a:lnTo>
                  <a:pt x="7040" y="558"/>
                </a:lnTo>
                <a:lnTo>
                  <a:pt x="6911" y="429"/>
                </a:lnTo>
                <a:lnTo>
                  <a:pt x="6793" y="322"/>
                </a:lnTo>
                <a:lnTo>
                  <a:pt x="6665" y="236"/>
                </a:lnTo>
                <a:lnTo>
                  <a:pt x="6536" y="150"/>
                </a:lnTo>
                <a:lnTo>
                  <a:pt x="6407" y="97"/>
                </a:lnTo>
                <a:lnTo>
                  <a:pt x="6279" y="54"/>
                </a:lnTo>
                <a:lnTo>
                  <a:pt x="6140" y="22"/>
                </a:lnTo>
                <a:lnTo>
                  <a:pt x="60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3"/>
          <p:cNvSpPr/>
          <p:nvPr/>
        </p:nvSpPr>
        <p:spPr>
          <a:xfrm>
            <a:off x="3626988" y="2368196"/>
            <a:ext cx="176094" cy="164935"/>
          </a:xfrm>
          <a:custGeom>
            <a:rect b="b" l="l" r="r" t="t"/>
            <a:pathLst>
              <a:path extrusionOk="0" h="6193" w="6612">
                <a:moveTo>
                  <a:pt x="3729" y="0"/>
                </a:moveTo>
                <a:lnTo>
                  <a:pt x="3547" y="11"/>
                </a:lnTo>
                <a:lnTo>
                  <a:pt x="3365" y="43"/>
                </a:lnTo>
                <a:lnTo>
                  <a:pt x="3194" y="86"/>
                </a:lnTo>
                <a:lnTo>
                  <a:pt x="3022" y="139"/>
                </a:lnTo>
                <a:lnTo>
                  <a:pt x="2851" y="225"/>
                </a:lnTo>
                <a:lnTo>
                  <a:pt x="2679" y="311"/>
                </a:lnTo>
                <a:lnTo>
                  <a:pt x="2519" y="429"/>
                </a:lnTo>
                <a:lnTo>
                  <a:pt x="2347" y="557"/>
                </a:lnTo>
                <a:lnTo>
                  <a:pt x="2187" y="707"/>
                </a:lnTo>
                <a:lnTo>
                  <a:pt x="2112" y="793"/>
                </a:lnTo>
                <a:lnTo>
                  <a:pt x="2015" y="868"/>
                </a:lnTo>
                <a:lnTo>
                  <a:pt x="1919" y="932"/>
                </a:lnTo>
                <a:lnTo>
                  <a:pt x="1812" y="997"/>
                </a:lnTo>
                <a:lnTo>
                  <a:pt x="1597" y="1104"/>
                </a:lnTo>
                <a:lnTo>
                  <a:pt x="1383" y="1200"/>
                </a:lnTo>
                <a:lnTo>
                  <a:pt x="1179" y="1286"/>
                </a:lnTo>
                <a:lnTo>
                  <a:pt x="987" y="1382"/>
                </a:lnTo>
                <a:lnTo>
                  <a:pt x="815" y="1489"/>
                </a:lnTo>
                <a:lnTo>
                  <a:pt x="654" y="1618"/>
                </a:lnTo>
                <a:lnTo>
                  <a:pt x="515" y="1746"/>
                </a:lnTo>
                <a:lnTo>
                  <a:pt x="387" y="1896"/>
                </a:lnTo>
                <a:lnTo>
                  <a:pt x="280" y="2046"/>
                </a:lnTo>
                <a:lnTo>
                  <a:pt x="194" y="2207"/>
                </a:lnTo>
                <a:lnTo>
                  <a:pt x="119" y="2379"/>
                </a:lnTo>
                <a:lnTo>
                  <a:pt x="55" y="2561"/>
                </a:lnTo>
                <a:lnTo>
                  <a:pt x="22" y="2754"/>
                </a:lnTo>
                <a:lnTo>
                  <a:pt x="1" y="2946"/>
                </a:lnTo>
                <a:lnTo>
                  <a:pt x="1" y="3150"/>
                </a:lnTo>
                <a:lnTo>
                  <a:pt x="12" y="3353"/>
                </a:lnTo>
                <a:lnTo>
                  <a:pt x="55" y="3568"/>
                </a:lnTo>
                <a:lnTo>
                  <a:pt x="108" y="3782"/>
                </a:lnTo>
                <a:lnTo>
                  <a:pt x="151" y="3911"/>
                </a:lnTo>
                <a:lnTo>
                  <a:pt x="205" y="4050"/>
                </a:lnTo>
                <a:lnTo>
                  <a:pt x="258" y="4178"/>
                </a:lnTo>
                <a:lnTo>
                  <a:pt x="322" y="4307"/>
                </a:lnTo>
                <a:lnTo>
                  <a:pt x="472" y="4564"/>
                </a:lnTo>
                <a:lnTo>
                  <a:pt x="644" y="4811"/>
                </a:lnTo>
                <a:lnTo>
                  <a:pt x="837" y="5035"/>
                </a:lnTo>
                <a:lnTo>
                  <a:pt x="1040" y="5250"/>
                </a:lnTo>
                <a:lnTo>
                  <a:pt x="1265" y="5443"/>
                </a:lnTo>
                <a:lnTo>
                  <a:pt x="1501" y="5625"/>
                </a:lnTo>
                <a:lnTo>
                  <a:pt x="1747" y="5785"/>
                </a:lnTo>
                <a:lnTo>
                  <a:pt x="2004" y="5914"/>
                </a:lnTo>
                <a:lnTo>
                  <a:pt x="2262" y="6032"/>
                </a:lnTo>
                <a:lnTo>
                  <a:pt x="2401" y="6075"/>
                </a:lnTo>
                <a:lnTo>
                  <a:pt x="2529" y="6118"/>
                </a:lnTo>
                <a:lnTo>
                  <a:pt x="2669" y="6139"/>
                </a:lnTo>
                <a:lnTo>
                  <a:pt x="2797" y="6171"/>
                </a:lnTo>
                <a:lnTo>
                  <a:pt x="2926" y="6182"/>
                </a:lnTo>
                <a:lnTo>
                  <a:pt x="3065" y="6193"/>
                </a:lnTo>
                <a:lnTo>
                  <a:pt x="3194" y="6193"/>
                </a:lnTo>
                <a:lnTo>
                  <a:pt x="3322" y="6182"/>
                </a:lnTo>
                <a:lnTo>
                  <a:pt x="3451" y="6171"/>
                </a:lnTo>
                <a:lnTo>
                  <a:pt x="3579" y="6150"/>
                </a:lnTo>
                <a:lnTo>
                  <a:pt x="3879" y="6064"/>
                </a:lnTo>
                <a:lnTo>
                  <a:pt x="4169" y="5968"/>
                </a:lnTo>
                <a:lnTo>
                  <a:pt x="4458" y="5860"/>
                </a:lnTo>
                <a:lnTo>
                  <a:pt x="4726" y="5721"/>
                </a:lnTo>
                <a:lnTo>
                  <a:pt x="4993" y="5571"/>
                </a:lnTo>
                <a:lnTo>
                  <a:pt x="5251" y="5400"/>
                </a:lnTo>
                <a:lnTo>
                  <a:pt x="5368" y="5303"/>
                </a:lnTo>
                <a:lnTo>
                  <a:pt x="5486" y="5207"/>
                </a:lnTo>
                <a:lnTo>
                  <a:pt x="5593" y="5100"/>
                </a:lnTo>
                <a:lnTo>
                  <a:pt x="5701" y="4993"/>
                </a:lnTo>
                <a:lnTo>
                  <a:pt x="5808" y="4875"/>
                </a:lnTo>
                <a:lnTo>
                  <a:pt x="5904" y="4757"/>
                </a:lnTo>
                <a:lnTo>
                  <a:pt x="6001" y="4628"/>
                </a:lnTo>
                <a:lnTo>
                  <a:pt x="6086" y="4500"/>
                </a:lnTo>
                <a:lnTo>
                  <a:pt x="6161" y="4361"/>
                </a:lnTo>
                <a:lnTo>
                  <a:pt x="6236" y="4221"/>
                </a:lnTo>
                <a:lnTo>
                  <a:pt x="6311" y="4071"/>
                </a:lnTo>
                <a:lnTo>
                  <a:pt x="6375" y="3911"/>
                </a:lnTo>
                <a:lnTo>
                  <a:pt x="6429" y="3750"/>
                </a:lnTo>
                <a:lnTo>
                  <a:pt x="6472" y="3589"/>
                </a:lnTo>
                <a:lnTo>
                  <a:pt x="6515" y="3418"/>
                </a:lnTo>
                <a:lnTo>
                  <a:pt x="6558" y="3236"/>
                </a:lnTo>
                <a:lnTo>
                  <a:pt x="6579" y="3054"/>
                </a:lnTo>
                <a:lnTo>
                  <a:pt x="6600" y="2861"/>
                </a:lnTo>
                <a:lnTo>
                  <a:pt x="6611" y="2668"/>
                </a:lnTo>
                <a:lnTo>
                  <a:pt x="6611" y="2464"/>
                </a:lnTo>
                <a:lnTo>
                  <a:pt x="6600" y="2314"/>
                </a:lnTo>
                <a:lnTo>
                  <a:pt x="6579" y="2154"/>
                </a:lnTo>
                <a:lnTo>
                  <a:pt x="6536" y="2004"/>
                </a:lnTo>
                <a:lnTo>
                  <a:pt x="6493" y="1854"/>
                </a:lnTo>
                <a:lnTo>
                  <a:pt x="6440" y="1704"/>
                </a:lnTo>
                <a:lnTo>
                  <a:pt x="6365" y="1554"/>
                </a:lnTo>
                <a:lnTo>
                  <a:pt x="6290" y="1404"/>
                </a:lnTo>
                <a:lnTo>
                  <a:pt x="6193" y="1254"/>
                </a:lnTo>
                <a:lnTo>
                  <a:pt x="6086" y="1114"/>
                </a:lnTo>
                <a:lnTo>
                  <a:pt x="5968" y="986"/>
                </a:lnTo>
                <a:lnTo>
                  <a:pt x="5840" y="857"/>
                </a:lnTo>
                <a:lnTo>
                  <a:pt x="5701" y="729"/>
                </a:lnTo>
                <a:lnTo>
                  <a:pt x="5540" y="611"/>
                </a:lnTo>
                <a:lnTo>
                  <a:pt x="5379" y="504"/>
                </a:lnTo>
                <a:lnTo>
                  <a:pt x="5197" y="397"/>
                </a:lnTo>
                <a:lnTo>
                  <a:pt x="5015" y="300"/>
                </a:lnTo>
                <a:lnTo>
                  <a:pt x="4822" y="225"/>
                </a:lnTo>
                <a:lnTo>
                  <a:pt x="4640" y="161"/>
                </a:lnTo>
                <a:lnTo>
                  <a:pt x="4458" y="97"/>
                </a:lnTo>
                <a:lnTo>
                  <a:pt x="4265" y="54"/>
                </a:lnTo>
                <a:lnTo>
                  <a:pt x="4083" y="22"/>
                </a:lnTo>
                <a:lnTo>
                  <a:pt x="3901" y="11"/>
                </a:lnTo>
                <a:lnTo>
                  <a:pt x="37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a:off x="2191533" y="1644035"/>
            <a:ext cx="129567" cy="130419"/>
          </a:xfrm>
          <a:custGeom>
            <a:rect b="b" l="l" r="r" t="t"/>
            <a:pathLst>
              <a:path extrusionOk="0" h="4897" w="4865">
                <a:moveTo>
                  <a:pt x="2100" y="1"/>
                </a:moveTo>
                <a:lnTo>
                  <a:pt x="1993" y="22"/>
                </a:lnTo>
                <a:lnTo>
                  <a:pt x="1886" y="43"/>
                </a:lnTo>
                <a:lnTo>
                  <a:pt x="1661" y="97"/>
                </a:lnTo>
                <a:lnTo>
                  <a:pt x="1457" y="183"/>
                </a:lnTo>
                <a:lnTo>
                  <a:pt x="1254" y="290"/>
                </a:lnTo>
                <a:lnTo>
                  <a:pt x="1061" y="408"/>
                </a:lnTo>
                <a:lnTo>
                  <a:pt x="879" y="558"/>
                </a:lnTo>
                <a:lnTo>
                  <a:pt x="708" y="718"/>
                </a:lnTo>
                <a:lnTo>
                  <a:pt x="558" y="900"/>
                </a:lnTo>
                <a:lnTo>
                  <a:pt x="418" y="1093"/>
                </a:lnTo>
                <a:lnTo>
                  <a:pt x="290" y="1297"/>
                </a:lnTo>
                <a:lnTo>
                  <a:pt x="193" y="1511"/>
                </a:lnTo>
                <a:lnTo>
                  <a:pt x="108" y="1736"/>
                </a:lnTo>
                <a:lnTo>
                  <a:pt x="43" y="1972"/>
                </a:lnTo>
                <a:lnTo>
                  <a:pt x="11" y="2218"/>
                </a:lnTo>
                <a:lnTo>
                  <a:pt x="0" y="2465"/>
                </a:lnTo>
                <a:lnTo>
                  <a:pt x="0" y="2582"/>
                </a:lnTo>
                <a:lnTo>
                  <a:pt x="11" y="2711"/>
                </a:lnTo>
                <a:lnTo>
                  <a:pt x="22" y="2829"/>
                </a:lnTo>
                <a:lnTo>
                  <a:pt x="43" y="2947"/>
                </a:lnTo>
                <a:lnTo>
                  <a:pt x="108" y="3182"/>
                </a:lnTo>
                <a:lnTo>
                  <a:pt x="193" y="3407"/>
                </a:lnTo>
                <a:lnTo>
                  <a:pt x="300" y="3622"/>
                </a:lnTo>
                <a:lnTo>
                  <a:pt x="429" y="3814"/>
                </a:lnTo>
                <a:lnTo>
                  <a:pt x="568" y="4007"/>
                </a:lnTo>
                <a:lnTo>
                  <a:pt x="740" y="4179"/>
                </a:lnTo>
                <a:lnTo>
                  <a:pt x="922" y="4329"/>
                </a:lnTo>
                <a:lnTo>
                  <a:pt x="1115" y="4468"/>
                </a:lnTo>
                <a:lnTo>
                  <a:pt x="1329" y="4597"/>
                </a:lnTo>
                <a:lnTo>
                  <a:pt x="1554" y="4693"/>
                </a:lnTo>
                <a:lnTo>
                  <a:pt x="1790" y="4779"/>
                </a:lnTo>
                <a:lnTo>
                  <a:pt x="2047" y="4843"/>
                </a:lnTo>
                <a:lnTo>
                  <a:pt x="2304" y="4886"/>
                </a:lnTo>
                <a:lnTo>
                  <a:pt x="2572" y="4897"/>
                </a:lnTo>
                <a:lnTo>
                  <a:pt x="2807" y="4886"/>
                </a:lnTo>
                <a:lnTo>
                  <a:pt x="3032" y="4854"/>
                </a:lnTo>
                <a:lnTo>
                  <a:pt x="3257" y="4800"/>
                </a:lnTo>
                <a:lnTo>
                  <a:pt x="3461" y="4725"/>
                </a:lnTo>
                <a:lnTo>
                  <a:pt x="3664" y="4629"/>
                </a:lnTo>
                <a:lnTo>
                  <a:pt x="3847" y="4522"/>
                </a:lnTo>
                <a:lnTo>
                  <a:pt x="4029" y="4382"/>
                </a:lnTo>
                <a:lnTo>
                  <a:pt x="4189" y="4232"/>
                </a:lnTo>
                <a:lnTo>
                  <a:pt x="4329" y="4072"/>
                </a:lnTo>
                <a:lnTo>
                  <a:pt x="4457" y="3889"/>
                </a:lnTo>
                <a:lnTo>
                  <a:pt x="4575" y="3686"/>
                </a:lnTo>
                <a:lnTo>
                  <a:pt x="4672" y="3482"/>
                </a:lnTo>
                <a:lnTo>
                  <a:pt x="4746" y="3257"/>
                </a:lnTo>
                <a:lnTo>
                  <a:pt x="4811" y="3022"/>
                </a:lnTo>
                <a:lnTo>
                  <a:pt x="4843" y="2786"/>
                </a:lnTo>
                <a:lnTo>
                  <a:pt x="4864" y="2529"/>
                </a:lnTo>
                <a:lnTo>
                  <a:pt x="4864" y="2411"/>
                </a:lnTo>
                <a:lnTo>
                  <a:pt x="4854" y="2304"/>
                </a:lnTo>
                <a:lnTo>
                  <a:pt x="4843" y="2186"/>
                </a:lnTo>
                <a:lnTo>
                  <a:pt x="4821" y="2068"/>
                </a:lnTo>
                <a:lnTo>
                  <a:pt x="4789" y="1950"/>
                </a:lnTo>
                <a:lnTo>
                  <a:pt x="4746" y="1843"/>
                </a:lnTo>
                <a:lnTo>
                  <a:pt x="4661" y="1618"/>
                </a:lnTo>
                <a:lnTo>
                  <a:pt x="4554" y="1404"/>
                </a:lnTo>
                <a:lnTo>
                  <a:pt x="4414" y="1190"/>
                </a:lnTo>
                <a:lnTo>
                  <a:pt x="4264" y="997"/>
                </a:lnTo>
                <a:lnTo>
                  <a:pt x="4093" y="815"/>
                </a:lnTo>
                <a:lnTo>
                  <a:pt x="3911" y="643"/>
                </a:lnTo>
                <a:lnTo>
                  <a:pt x="3707" y="483"/>
                </a:lnTo>
                <a:lnTo>
                  <a:pt x="3504" y="354"/>
                </a:lnTo>
                <a:lnTo>
                  <a:pt x="3279" y="236"/>
                </a:lnTo>
                <a:lnTo>
                  <a:pt x="3054" y="140"/>
                </a:lnTo>
                <a:lnTo>
                  <a:pt x="2818" y="65"/>
                </a:lnTo>
                <a:lnTo>
                  <a:pt x="2700" y="33"/>
                </a:lnTo>
                <a:lnTo>
                  <a:pt x="2572" y="22"/>
                </a:lnTo>
                <a:lnTo>
                  <a:pt x="24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p:nvPr/>
        </p:nvSpPr>
        <p:spPr>
          <a:xfrm>
            <a:off x="3641334" y="1917037"/>
            <a:ext cx="107302" cy="108155"/>
          </a:xfrm>
          <a:custGeom>
            <a:rect b="b" l="l" r="r" t="t"/>
            <a:pathLst>
              <a:path extrusionOk="0" h="4061" w="4029">
                <a:moveTo>
                  <a:pt x="1864" y="0"/>
                </a:moveTo>
                <a:lnTo>
                  <a:pt x="1671" y="11"/>
                </a:lnTo>
                <a:lnTo>
                  <a:pt x="1489" y="43"/>
                </a:lnTo>
                <a:lnTo>
                  <a:pt x="1307" y="86"/>
                </a:lnTo>
                <a:lnTo>
                  <a:pt x="1146" y="150"/>
                </a:lnTo>
                <a:lnTo>
                  <a:pt x="986" y="225"/>
                </a:lnTo>
                <a:lnTo>
                  <a:pt x="825" y="321"/>
                </a:lnTo>
                <a:lnTo>
                  <a:pt x="686" y="439"/>
                </a:lnTo>
                <a:lnTo>
                  <a:pt x="557" y="557"/>
                </a:lnTo>
                <a:lnTo>
                  <a:pt x="439" y="696"/>
                </a:lnTo>
                <a:lnTo>
                  <a:pt x="332" y="846"/>
                </a:lnTo>
                <a:lnTo>
                  <a:pt x="236" y="1007"/>
                </a:lnTo>
                <a:lnTo>
                  <a:pt x="161" y="1178"/>
                </a:lnTo>
                <a:lnTo>
                  <a:pt x="97" y="1361"/>
                </a:lnTo>
                <a:lnTo>
                  <a:pt x="43" y="1543"/>
                </a:lnTo>
                <a:lnTo>
                  <a:pt x="22" y="1736"/>
                </a:lnTo>
                <a:lnTo>
                  <a:pt x="0" y="1939"/>
                </a:lnTo>
                <a:lnTo>
                  <a:pt x="11" y="2153"/>
                </a:lnTo>
                <a:lnTo>
                  <a:pt x="43" y="2357"/>
                </a:lnTo>
                <a:lnTo>
                  <a:pt x="97" y="2561"/>
                </a:lnTo>
                <a:lnTo>
                  <a:pt x="172" y="2753"/>
                </a:lnTo>
                <a:lnTo>
                  <a:pt x="257" y="2935"/>
                </a:lnTo>
                <a:lnTo>
                  <a:pt x="364" y="3107"/>
                </a:lnTo>
                <a:lnTo>
                  <a:pt x="493" y="3278"/>
                </a:lnTo>
                <a:lnTo>
                  <a:pt x="632" y="3428"/>
                </a:lnTo>
                <a:lnTo>
                  <a:pt x="782" y="3568"/>
                </a:lnTo>
                <a:lnTo>
                  <a:pt x="943" y="3685"/>
                </a:lnTo>
                <a:lnTo>
                  <a:pt x="1125" y="3793"/>
                </a:lnTo>
                <a:lnTo>
                  <a:pt x="1307" y="3889"/>
                </a:lnTo>
                <a:lnTo>
                  <a:pt x="1511" y="3953"/>
                </a:lnTo>
                <a:lnTo>
                  <a:pt x="1714" y="4007"/>
                </a:lnTo>
                <a:lnTo>
                  <a:pt x="1929" y="4050"/>
                </a:lnTo>
                <a:lnTo>
                  <a:pt x="2143" y="4060"/>
                </a:lnTo>
                <a:lnTo>
                  <a:pt x="2336" y="4050"/>
                </a:lnTo>
                <a:lnTo>
                  <a:pt x="2518" y="4018"/>
                </a:lnTo>
                <a:lnTo>
                  <a:pt x="2700" y="3975"/>
                </a:lnTo>
                <a:lnTo>
                  <a:pt x="2871" y="3921"/>
                </a:lnTo>
                <a:lnTo>
                  <a:pt x="3032" y="3846"/>
                </a:lnTo>
                <a:lnTo>
                  <a:pt x="3182" y="3760"/>
                </a:lnTo>
                <a:lnTo>
                  <a:pt x="3332" y="3653"/>
                </a:lnTo>
                <a:lnTo>
                  <a:pt x="3461" y="3535"/>
                </a:lnTo>
                <a:lnTo>
                  <a:pt x="3589" y="3407"/>
                </a:lnTo>
                <a:lnTo>
                  <a:pt x="3696" y="3268"/>
                </a:lnTo>
                <a:lnTo>
                  <a:pt x="3793" y="3128"/>
                </a:lnTo>
                <a:lnTo>
                  <a:pt x="3868" y="2968"/>
                </a:lnTo>
                <a:lnTo>
                  <a:pt x="3932" y="2796"/>
                </a:lnTo>
                <a:lnTo>
                  <a:pt x="3986" y="2625"/>
                </a:lnTo>
                <a:lnTo>
                  <a:pt x="4018" y="2443"/>
                </a:lnTo>
                <a:lnTo>
                  <a:pt x="4028" y="2261"/>
                </a:lnTo>
                <a:lnTo>
                  <a:pt x="4028" y="2153"/>
                </a:lnTo>
                <a:lnTo>
                  <a:pt x="4018" y="2057"/>
                </a:lnTo>
                <a:lnTo>
                  <a:pt x="3986" y="1853"/>
                </a:lnTo>
                <a:lnTo>
                  <a:pt x="3932" y="1650"/>
                </a:lnTo>
                <a:lnTo>
                  <a:pt x="3846" y="1446"/>
                </a:lnTo>
                <a:lnTo>
                  <a:pt x="3750" y="1264"/>
                </a:lnTo>
                <a:lnTo>
                  <a:pt x="3632" y="1071"/>
                </a:lnTo>
                <a:lnTo>
                  <a:pt x="3503" y="900"/>
                </a:lnTo>
                <a:lnTo>
                  <a:pt x="3353" y="729"/>
                </a:lnTo>
                <a:lnTo>
                  <a:pt x="3193" y="579"/>
                </a:lnTo>
                <a:lnTo>
                  <a:pt x="3021" y="439"/>
                </a:lnTo>
                <a:lnTo>
                  <a:pt x="2839" y="311"/>
                </a:lnTo>
                <a:lnTo>
                  <a:pt x="2657" y="214"/>
                </a:lnTo>
                <a:lnTo>
                  <a:pt x="2464" y="129"/>
                </a:lnTo>
                <a:lnTo>
                  <a:pt x="2261" y="64"/>
                </a:lnTo>
                <a:lnTo>
                  <a:pt x="2057" y="21"/>
                </a:lnTo>
                <a:lnTo>
                  <a:pt x="1961" y="11"/>
                </a:lnTo>
                <a:lnTo>
                  <a:pt x="186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a:off x="939815" y="1866575"/>
            <a:ext cx="334984" cy="356689"/>
          </a:xfrm>
          <a:custGeom>
            <a:rect b="b" l="l" r="r" t="t"/>
            <a:pathLst>
              <a:path extrusionOk="0" h="13393" w="12578">
                <a:moveTo>
                  <a:pt x="7168" y="1"/>
                </a:moveTo>
                <a:lnTo>
                  <a:pt x="6943" y="22"/>
                </a:lnTo>
                <a:lnTo>
                  <a:pt x="6739" y="65"/>
                </a:lnTo>
                <a:lnTo>
                  <a:pt x="6536" y="119"/>
                </a:lnTo>
                <a:lnTo>
                  <a:pt x="6343" y="183"/>
                </a:lnTo>
                <a:lnTo>
                  <a:pt x="6150" y="258"/>
                </a:lnTo>
                <a:lnTo>
                  <a:pt x="5968" y="355"/>
                </a:lnTo>
                <a:lnTo>
                  <a:pt x="5796" y="451"/>
                </a:lnTo>
                <a:lnTo>
                  <a:pt x="5614" y="569"/>
                </a:lnTo>
                <a:lnTo>
                  <a:pt x="5454" y="687"/>
                </a:lnTo>
                <a:lnTo>
                  <a:pt x="5282" y="826"/>
                </a:lnTo>
                <a:lnTo>
                  <a:pt x="4950" y="1104"/>
                </a:lnTo>
                <a:lnTo>
                  <a:pt x="4532" y="1490"/>
                </a:lnTo>
                <a:lnTo>
                  <a:pt x="4146" y="1887"/>
                </a:lnTo>
                <a:lnTo>
                  <a:pt x="3772" y="2283"/>
                </a:lnTo>
                <a:lnTo>
                  <a:pt x="3407" y="2701"/>
                </a:lnTo>
                <a:lnTo>
                  <a:pt x="3064" y="3129"/>
                </a:lnTo>
                <a:lnTo>
                  <a:pt x="2732" y="3558"/>
                </a:lnTo>
                <a:lnTo>
                  <a:pt x="2422" y="4008"/>
                </a:lnTo>
                <a:lnTo>
                  <a:pt x="2122" y="4458"/>
                </a:lnTo>
                <a:lnTo>
                  <a:pt x="1843" y="4929"/>
                </a:lnTo>
                <a:lnTo>
                  <a:pt x="1575" y="5401"/>
                </a:lnTo>
                <a:lnTo>
                  <a:pt x="1329" y="5883"/>
                </a:lnTo>
                <a:lnTo>
                  <a:pt x="1093" y="6375"/>
                </a:lnTo>
                <a:lnTo>
                  <a:pt x="868" y="6879"/>
                </a:lnTo>
                <a:lnTo>
                  <a:pt x="654" y="7383"/>
                </a:lnTo>
                <a:lnTo>
                  <a:pt x="461" y="7897"/>
                </a:lnTo>
                <a:lnTo>
                  <a:pt x="279" y="8422"/>
                </a:lnTo>
                <a:lnTo>
                  <a:pt x="193" y="8743"/>
                </a:lnTo>
                <a:lnTo>
                  <a:pt x="118" y="9054"/>
                </a:lnTo>
                <a:lnTo>
                  <a:pt x="65" y="9365"/>
                </a:lnTo>
                <a:lnTo>
                  <a:pt x="22" y="9675"/>
                </a:lnTo>
                <a:lnTo>
                  <a:pt x="0" y="9986"/>
                </a:lnTo>
                <a:lnTo>
                  <a:pt x="0" y="10297"/>
                </a:lnTo>
                <a:lnTo>
                  <a:pt x="11" y="10607"/>
                </a:lnTo>
                <a:lnTo>
                  <a:pt x="33" y="10918"/>
                </a:lnTo>
                <a:lnTo>
                  <a:pt x="75" y="11229"/>
                </a:lnTo>
                <a:lnTo>
                  <a:pt x="140" y="11539"/>
                </a:lnTo>
                <a:lnTo>
                  <a:pt x="215" y="11850"/>
                </a:lnTo>
                <a:lnTo>
                  <a:pt x="300" y="12161"/>
                </a:lnTo>
                <a:lnTo>
                  <a:pt x="407" y="12471"/>
                </a:lnTo>
                <a:lnTo>
                  <a:pt x="525" y="12782"/>
                </a:lnTo>
                <a:lnTo>
                  <a:pt x="665" y="13093"/>
                </a:lnTo>
                <a:lnTo>
                  <a:pt x="804" y="13393"/>
                </a:lnTo>
                <a:lnTo>
                  <a:pt x="12578" y="2326"/>
                </a:lnTo>
                <a:lnTo>
                  <a:pt x="12524" y="2187"/>
                </a:lnTo>
                <a:lnTo>
                  <a:pt x="12503" y="2144"/>
                </a:lnTo>
                <a:lnTo>
                  <a:pt x="12482" y="2101"/>
                </a:lnTo>
                <a:lnTo>
                  <a:pt x="12332" y="1951"/>
                </a:lnTo>
                <a:lnTo>
                  <a:pt x="12171" y="1790"/>
                </a:lnTo>
                <a:lnTo>
                  <a:pt x="11957" y="1608"/>
                </a:lnTo>
                <a:lnTo>
                  <a:pt x="11732" y="1437"/>
                </a:lnTo>
                <a:lnTo>
                  <a:pt x="11507" y="1276"/>
                </a:lnTo>
                <a:lnTo>
                  <a:pt x="11271" y="1137"/>
                </a:lnTo>
                <a:lnTo>
                  <a:pt x="11035" y="997"/>
                </a:lnTo>
                <a:lnTo>
                  <a:pt x="10789" y="879"/>
                </a:lnTo>
                <a:lnTo>
                  <a:pt x="10542" y="772"/>
                </a:lnTo>
                <a:lnTo>
                  <a:pt x="10285" y="676"/>
                </a:lnTo>
                <a:lnTo>
                  <a:pt x="10028" y="580"/>
                </a:lnTo>
                <a:lnTo>
                  <a:pt x="9771" y="494"/>
                </a:lnTo>
                <a:lnTo>
                  <a:pt x="9235" y="344"/>
                </a:lnTo>
                <a:lnTo>
                  <a:pt x="8700" y="215"/>
                </a:lnTo>
                <a:lnTo>
                  <a:pt x="8143" y="87"/>
                </a:lnTo>
                <a:lnTo>
                  <a:pt x="7875" y="44"/>
                </a:lnTo>
                <a:lnTo>
                  <a:pt x="7628" y="12"/>
                </a:lnTo>
                <a:lnTo>
                  <a:pt x="73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1010870" y="1994704"/>
            <a:ext cx="334424" cy="332427"/>
          </a:xfrm>
          <a:custGeom>
            <a:rect b="b" l="l" r="r" t="t"/>
            <a:pathLst>
              <a:path extrusionOk="0" h="12482" w="12557">
                <a:moveTo>
                  <a:pt x="11785" y="0"/>
                </a:moveTo>
                <a:lnTo>
                  <a:pt x="0" y="10842"/>
                </a:lnTo>
                <a:lnTo>
                  <a:pt x="257" y="11067"/>
                </a:lnTo>
                <a:lnTo>
                  <a:pt x="525" y="11271"/>
                </a:lnTo>
                <a:lnTo>
                  <a:pt x="804" y="11464"/>
                </a:lnTo>
                <a:lnTo>
                  <a:pt x="1093" y="11635"/>
                </a:lnTo>
                <a:lnTo>
                  <a:pt x="1393" y="11796"/>
                </a:lnTo>
                <a:lnTo>
                  <a:pt x="1693" y="11935"/>
                </a:lnTo>
                <a:lnTo>
                  <a:pt x="2003" y="12064"/>
                </a:lnTo>
                <a:lnTo>
                  <a:pt x="2325" y="12171"/>
                </a:lnTo>
                <a:lnTo>
                  <a:pt x="2657" y="12267"/>
                </a:lnTo>
                <a:lnTo>
                  <a:pt x="2989" y="12342"/>
                </a:lnTo>
                <a:lnTo>
                  <a:pt x="3321" y="12396"/>
                </a:lnTo>
                <a:lnTo>
                  <a:pt x="3664" y="12439"/>
                </a:lnTo>
                <a:lnTo>
                  <a:pt x="4007" y="12471"/>
                </a:lnTo>
                <a:lnTo>
                  <a:pt x="4350" y="12481"/>
                </a:lnTo>
                <a:lnTo>
                  <a:pt x="4693" y="12471"/>
                </a:lnTo>
                <a:lnTo>
                  <a:pt x="5035" y="12460"/>
                </a:lnTo>
                <a:lnTo>
                  <a:pt x="5378" y="12417"/>
                </a:lnTo>
                <a:lnTo>
                  <a:pt x="5721" y="12364"/>
                </a:lnTo>
                <a:lnTo>
                  <a:pt x="6064" y="12299"/>
                </a:lnTo>
                <a:lnTo>
                  <a:pt x="6407" y="12214"/>
                </a:lnTo>
                <a:lnTo>
                  <a:pt x="6739" y="12117"/>
                </a:lnTo>
                <a:lnTo>
                  <a:pt x="7060" y="11999"/>
                </a:lnTo>
                <a:lnTo>
                  <a:pt x="7382" y="11871"/>
                </a:lnTo>
                <a:lnTo>
                  <a:pt x="7703" y="11732"/>
                </a:lnTo>
                <a:lnTo>
                  <a:pt x="8014" y="11571"/>
                </a:lnTo>
                <a:lnTo>
                  <a:pt x="8314" y="11399"/>
                </a:lnTo>
                <a:lnTo>
                  <a:pt x="8603" y="11207"/>
                </a:lnTo>
                <a:lnTo>
                  <a:pt x="8892" y="11003"/>
                </a:lnTo>
                <a:lnTo>
                  <a:pt x="9160" y="10778"/>
                </a:lnTo>
                <a:lnTo>
                  <a:pt x="9428" y="10542"/>
                </a:lnTo>
                <a:lnTo>
                  <a:pt x="9674" y="10296"/>
                </a:lnTo>
                <a:lnTo>
                  <a:pt x="9910" y="10039"/>
                </a:lnTo>
                <a:lnTo>
                  <a:pt x="10114" y="9782"/>
                </a:lnTo>
                <a:lnTo>
                  <a:pt x="10317" y="9514"/>
                </a:lnTo>
                <a:lnTo>
                  <a:pt x="10521" y="9246"/>
                </a:lnTo>
                <a:lnTo>
                  <a:pt x="10703" y="8978"/>
                </a:lnTo>
                <a:lnTo>
                  <a:pt x="10885" y="8700"/>
                </a:lnTo>
                <a:lnTo>
                  <a:pt x="11056" y="8421"/>
                </a:lnTo>
                <a:lnTo>
                  <a:pt x="11217" y="8143"/>
                </a:lnTo>
                <a:lnTo>
                  <a:pt x="11367" y="7853"/>
                </a:lnTo>
                <a:lnTo>
                  <a:pt x="11517" y="7553"/>
                </a:lnTo>
                <a:lnTo>
                  <a:pt x="11656" y="7264"/>
                </a:lnTo>
                <a:lnTo>
                  <a:pt x="11785" y="6964"/>
                </a:lnTo>
                <a:lnTo>
                  <a:pt x="11903" y="6653"/>
                </a:lnTo>
                <a:lnTo>
                  <a:pt x="12021" y="6353"/>
                </a:lnTo>
                <a:lnTo>
                  <a:pt x="12128" y="6032"/>
                </a:lnTo>
                <a:lnTo>
                  <a:pt x="12224" y="5721"/>
                </a:lnTo>
                <a:lnTo>
                  <a:pt x="12310" y="5400"/>
                </a:lnTo>
                <a:lnTo>
                  <a:pt x="12396" y="5057"/>
                </a:lnTo>
                <a:lnTo>
                  <a:pt x="12460" y="4714"/>
                </a:lnTo>
                <a:lnTo>
                  <a:pt x="12503" y="4371"/>
                </a:lnTo>
                <a:lnTo>
                  <a:pt x="12535" y="4029"/>
                </a:lnTo>
                <a:lnTo>
                  <a:pt x="12556" y="3696"/>
                </a:lnTo>
                <a:lnTo>
                  <a:pt x="12556" y="3354"/>
                </a:lnTo>
                <a:lnTo>
                  <a:pt x="12546" y="3011"/>
                </a:lnTo>
                <a:lnTo>
                  <a:pt x="12513" y="2679"/>
                </a:lnTo>
                <a:lnTo>
                  <a:pt x="12471" y="2347"/>
                </a:lnTo>
                <a:lnTo>
                  <a:pt x="12417" y="2004"/>
                </a:lnTo>
                <a:lnTo>
                  <a:pt x="12342" y="1672"/>
                </a:lnTo>
                <a:lnTo>
                  <a:pt x="12256" y="1339"/>
                </a:lnTo>
                <a:lnTo>
                  <a:pt x="12160" y="997"/>
                </a:lnTo>
                <a:lnTo>
                  <a:pt x="12042" y="665"/>
                </a:lnTo>
                <a:lnTo>
                  <a:pt x="11924" y="332"/>
                </a:lnTo>
                <a:lnTo>
                  <a:pt x="117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a:off x="3510404" y="3771885"/>
            <a:ext cx="193751" cy="198599"/>
          </a:xfrm>
          <a:custGeom>
            <a:rect b="b" l="l" r="r" t="t"/>
            <a:pathLst>
              <a:path extrusionOk="0" h="7457" w="7275">
                <a:moveTo>
                  <a:pt x="5272" y="0"/>
                </a:moveTo>
                <a:lnTo>
                  <a:pt x="5004" y="32"/>
                </a:lnTo>
                <a:lnTo>
                  <a:pt x="4704" y="75"/>
                </a:lnTo>
                <a:lnTo>
                  <a:pt x="4393" y="140"/>
                </a:lnTo>
                <a:lnTo>
                  <a:pt x="4072" y="204"/>
                </a:lnTo>
                <a:lnTo>
                  <a:pt x="3450" y="354"/>
                </a:lnTo>
                <a:lnTo>
                  <a:pt x="3140" y="418"/>
                </a:lnTo>
                <a:lnTo>
                  <a:pt x="2829" y="482"/>
                </a:lnTo>
                <a:lnTo>
                  <a:pt x="2518" y="515"/>
                </a:lnTo>
                <a:lnTo>
                  <a:pt x="2207" y="536"/>
                </a:lnTo>
                <a:lnTo>
                  <a:pt x="1972" y="547"/>
                </a:lnTo>
                <a:lnTo>
                  <a:pt x="1747" y="579"/>
                </a:lnTo>
                <a:lnTo>
                  <a:pt x="1554" y="632"/>
                </a:lnTo>
                <a:lnTo>
                  <a:pt x="1372" y="697"/>
                </a:lnTo>
                <a:lnTo>
                  <a:pt x="1211" y="782"/>
                </a:lnTo>
                <a:lnTo>
                  <a:pt x="1061" y="879"/>
                </a:lnTo>
                <a:lnTo>
                  <a:pt x="922" y="986"/>
                </a:lnTo>
                <a:lnTo>
                  <a:pt x="804" y="1115"/>
                </a:lnTo>
                <a:lnTo>
                  <a:pt x="697" y="1243"/>
                </a:lnTo>
                <a:lnTo>
                  <a:pt x="600" y="1393"/>
                </a:lnTo>
                <a:lnTo>
                  <a:pt x="515" y="1543"/>
                </a:lnTo>
                <a:lnTo>
                  <a:pt x="429" y="1715"/>
                </a:lnTo>
                <a:lnTo>
                  <a:pt x="365" y="1886"/>
                </a:lnTo>
                <a:lnTo>
                  <a:pt x="300" y="2057"/>
                </a:lnTo>
                <a:lnTo>
                  <a:pt x="183" y="2432"/>
                </a:lnTo>
                <a:lnTo>
                  <a:pt x="129" y="2657"/>
                </a:lnTo>
                <a:lnTo>
                  <a:pt x="86" y="2882"/>
                </a:lnTo>
                <a:lnTo>
                  <a:pt x="54" y="3107"/>
                </a:lnTo>
                <a:lnTo>
                  <a:pt x="22" y="3332"/>
                </a:lnTo>
                <a:lnTo>
                  <a:pt x="0" y="3568"/>
                </a:lnTo>
                <a:lnTo>
                  <a:pt x="0" y="3793"/>
                </a:lnTo>
                <a:lnTo>
                  <a:pt x="0" y="4029"/>
                </a:lnTo>
                <a:lnTo>
                  <a:pt x="11" y="4254"/>
                </a:lnTo>
                <a:lnTo>
                  <a:pt x="43" y="4500"/>
                </a:lnTo>
                <a:lnTo>
                  <a:pt x="86" y="4746"/>
                </a:lnTo>
                <a:lnTo>
                  <a:pt x="150" y="4982"/>
                </a:lnTo>
                <a:lnTo>
                  <a:pt x="225" y="5207"/>
                </a:lnTo>
                <a:lnTo>
                  <a:pt x="311" y="5421"/>
                </a:lnTo>
                <a:lnTo>
                  <a:pt x="418" y="5625"/>
                </a:lnTo>
                <a:lnTo>
                  <a:pt x="536" y="5818"/>
                </a:lnTo>
                <a:lnTo>
                  <a:pt x="665" y="6011"/>
                </a:lnTo>
                <a:lnTo>
                  <a:pt x="815" y="6193"/>
                </a:lnTo>
                <a:lnTo>
                  <a:pt x="965" y="6353"/>
                </a:lnTo>
                <a:lnTo>
                  <a:pt x="1136" y="6514"/>
                </a:lnTo>
                <a:lnTo>
                  <a:pt x="1308" y="6664"/>
                </a:lnTo>
                <a:lnTo>
                  <a:pt x="1500" y="6814"/>
                </a:lnTo>
                <a:lnTo>
                  <a:pt x="1693" y="6943"/>
                </a:lnTo>
                <a:lnTo>
                  <a:pt x="1897" y="7061"/>
                </a:lnTo>
                <a:lnTo>
                  <a:pt x="2122" y="7178"/>
                </a:lnTo>
                <a:lnTo>
                  <a:pt x="2336" y="7275"/>
                </a:lnTo>
                <a:lnTo>
                  <a:pt x="2550" y="7350"/>
                </a:lnTo>
                <a:lnTo>
                  <a:pt x="2765" y="7403"/>
                </a:lnTo>
                <a:lnTo>
                  <a:pt x="2979" y="7435"/>
                </a:lnTo>
                <a:lnTo>
                  <a:pt x="3193" y="7457"/>
                </a:lnTo>
                <a:lnTo>
                  <a:pt x="3407" y="7457"/>
                </a:lnTo>
                <a:lnTo>
                  <a:pt x="3611" y="7446"/>
                </a:lnTo>
                <a:lnTo>
                  <a:pt x="3825" y="7414"/>
                </a:lnTo>
                <a:lnTo>
                  <a:pt x="4029" y="7360"/>
                </a:lnTo>
                <a:lnTo>
                  <a:pt x="4232" y="7307"/>
                </a:lnTo>
                <a:lnTo>
                  <a:pt x="4436" y="7221"/>
                </a:lnTo>
                <a:lnTo>
                  <a:pt x="4639" y="7135"/>
                </a:lnTo>
                <a:lnTo>
                  <a:pt x="4832" y="7028"/>
                </a:lnTo>
                <a:lnTo>
                  <a:pt x="5025" y="6921"/>
                </a:lnTo>
                <a:lnTo>
                  <a:pt x="5218" y="6793"/>
                </a:lnTo>
                <a:lnTo>
                  <a:pt x="5400" y="6653"/>
                </a:lnTo>
                <a:lnTo>
                  <a:pt x="5636" y="6461"/>
                </a:lnTo>
                <a:lnTo>
                  <a:pt x="5850" y="6257"/>
                </a:lnTo>
                <a:lnTo>
                  <a:pt x="6054" y="6053"/>
                </a:lnTo>
                <a:lnTo>
                  <a:pt x="6236" y="5839"/>
                </a:lnTo>
                <a:lnTo>
                  <a:pt x="6396" y="5614"/>
                </a:lnTo>
                <a:lnTo>
                  <a:pt x="6557" y="5378"/>
                </a:lnTo>
                <a:lnTo>
                  <a:pt x="6686" y="5132"/>
                </a:lnTo>
                <a:lnTo>
                  <a:pt x="6804" y="4886"/>
                </a:lnTo>
                <a:lnTo>
                  <a:pt x="6911" y="4629"/>
                </a:lnTo>
                <a:lnTo>
                  <a:pt x="7007" y="4371"/>
                </a:lnTo>
                <a:lnTo>
                  <a:pt x="7082" y="4104"/>
                </a:lnTo>
                <a:lnTo>
                  <a:pt x="7146" y="3825"/>
                </a:lnTo>
                <a:lnTo>
                  <a:pt x="7200" y="3547"/>
                </a:lnTo>
                <a:lnTo>
                  <a:pt x="7243" y="3257"/>
                </a:lnTo>
                <a:lnTo>
                  <a:pt x="7264" y="2968"/>
                </a:lnTo>
                <a:lnTo>
                  <a:pt x="7275" y="2668"/>
                </a:lnTo>
                <a:lnTo>
                  <a:pt x="7254" y="2325"/>
                </a:lnTo>
                <a:lnTo>
                  <a:pt x="7232" y="1972"/>
                </a:lnTo>
                <a:lnTo>
                  <a:pt x="7189" y="1672"/>
                </a:lnTo>
                <a:lnTo>
                  <a:pt x="7125" y="1404"/>
                </a:lnTo>
                <a:lnTo>
                  <a:pt x="7061" y="1157"/>
                </a:lnTo>
                <a:lnTo>
                  <a:pt x="6986" y="932"/>
                </a:lnTo>
                <a:lnTo>
                  <a:pt x="6889" y="729"/>
                </a:lnTo>
                <a:lnTo>
                  <a:pt x="6836" y="643"/>
                </a:lnTo>
                <a:lnTo>
                  <a:pt x="6782" y="557"/>
                </a:lnTo>
                <a:lnTo>
                  <a:pt x="6718" y="482"/>
                </a:lnTo>
                <a:lnTo>
                  <a:pt x="6654" y="418"/>
                </a:lnTo>
                <a:lnTo>
                  <a:pt x="6579" y="343"/>
                </a:lnTo>
                <a:lnTo>
                  <a:pt x="6514" y="290"/>
                </a:lnTo>
                <a:lnTo>
                  <a:pt x="6429" y="236"/>
                </a:lnTo>
                <a:lnTo>
                  <a:pt x="6354" y="182"/>
                </a:lnTo>
                <a:lnTo>
                  <a:pt x="6268" y="140"/>
                </a:lnTo>
                <a:lnTo>
                  <a:pt x="6171" y="107"/>
                </a:lnTo>
                <a:lnTo>
                  <a:pt x="6075" y="75"/>
                </a:lnTo>
                <a:lnTo>
                  <a:pt x="5979" y="54"/>
                </a:lnTo>
                <a:lnTo>
                  <a:pt x="5764" y="11"/>
                </a:lnTo>
                <a:lnTo>
                  <a:pt x="552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p:nvPr/>
        </p:nvSpPr>
        <p:spPr>
          <a:xfrm rot="-965942">
            <a:off x="911621" y="3153820"/>
            <a:ext cx="1618767" cy="1511900"/>
          </a:xfrm>
          <a:custGeom>
            <a:rect b="b" l="l" r="r" t="t"/>
            <a:pathLst>
              <a:path extrusionOk="0" h="48384" w="51804">
                <a:moveTo>
                  <a:pt x="27139" y="1"/>
                </a:moveTo>
                <a:lnTo>
                  <a:pt x="25781" y="90"/>
                </a:lnTo>
                <a:lnTo>
                  <a:pt x="25112" y="170"/>
                </a:lnTo>
                <a:lnTo>
                  <a:pt x="24942" y="188"/>
                </a:lnTo>
                <a:lnTo>
                  <a:pt x="24629" y="260"/>
                </a:lnTo>
                <a:lnTo>
                  <a:pt x="24370" y="394"/>
                </a:lnTo>
                <a:lnTo>
                  <a:pt x="24228" y="581"/>
                </a:lnTo>
                <a:lnTo>
                  <a:pt x="24174" y="751"/>
                </a:lnTo>
                <a:lnTo>
                  <a:pt x="24165" y="849"/>
                </a:lnTo>
                <a:lnTo>
                  <a:pt x="24156" y="956"/>
                </a:lnTo>
                <a:lnTo>
                  <a:pt x="24183" y="1126"/>
                </a:lnTo>
                <a:lnTo>
                  <a:pt x="24290" y="1331"/>
                </a:lnTo>
                <a:lnTo>
                  <a:pt x="24522" y="1510"/>
                </a:lnTo>
                <a:lnTo>
                  <a:pt x="24817" y="1635"/>
                </a:lnTo>
                <a:lnTo>
                  <a:pt x="24978" y="1688"/>
                </a:lnTo>
                <a:lnTo>
                  <a:pt x="25621" y="1912"/>
                </a:lnTo>
                <a:lnTo>
                  <a:pt x="26264" y="2135"/>
                </a:lnTo>
                <a:lnTo>
                  <a:pt x="25290" y="2403"/>
                </a:lnTo>
                <a:lnTo>
                  <a:pt x="23388" y="2805"/>
                </a:lnTo>
                <a:lnTo>
                  <a:pt x="22450" y="3001"/>
                </a:lnTo>
                <a:lnTo>
                  <a:pt x="22352" y="3028"/>
                </a:lnTo>
                <a:lnTo>
                  <a:pt x="22147" y="3135"/>
                </a:lnTo>
                <a:lnTo>
                  <a:pt x="21959" y="3287"/>
                </a:lnTo>
                <a:lnTo>
                  <a:pt x="21834" y="3448"/>
                </a:lnTo>
                <a:lnTo>
                  <a:pt x="21808" y="3537"/>
                </a:lnTo>
                <a:lnTo>
                  <a:pt x="21799" y="3626"/>
                </a:lnTo>
                <a:lnTo>
                  <a:pt x="21834" y="3841"/>
                </a:lnTo>
                <a:lnTo>
                  <a:pt x="21933" y="4055"/>
                </a:lnTo>
                <a:lnTo>
                  <a:pt x="22075" y="4242"/>
                </a:lnTo>
                <a:lnTo>
                  <a:pt x="22147" y="4305"/>
                </a:lnTo>
                <a:lnTo>
                  <a:pt x="22468" y="4528"/>
                </a:lnTo>
                <a:lnTo>
                  <a:pt x="23156" y="4903"/>
                </a:lnTo>
                <a:lnTo>
                  <a:pt x="23522" y="5055"/>
                </a:lnTo>
                <a:lnTo>
                  <a:pt x="24737" y="5528"/>
                </a:lnTo>
                <a:lnTo>
                  <a:pt x="26148" y="6028"/>
                </a:lnTo>
                <a:lnTo>
                  <a:pt x="25388" y="6430"/>
                </a:lnTo>
                <a:lnTo>
                  <a:pt x="24763" y="6716"/>
                </a:lnTo>
                <a:lnTo>
                  <a:pt x="23415" y="7234"/>
                </a:lnTo>
                <a:lnTo>
                  <a:pt x="21379" y="7984"/>
                </a:lnTo>
                <a:lnTo>
                  <a:pt x="20039" y="8520"/>
                </a:lnTo>
                <a:lnTo>
                  <a:pt x="19379" y="8823"/>
                </a:lnTo>
                <a:lnTo>
                  <a:pt x="18486" y="9243"/>
                </a:lnTo>
                <a:lnTo>
                  <a:pt x="16700" y="10145"/>
                </a:lnTo>
                <a:lnTo>
                  <a:pt x="14047" y="11538"/>
                </a:lnTo>
                <a:lnTo>
                  <a:pt x="12288" y="12485"/>
                </a:lnTo>
                <a:lnTo>
                  <a:pt x="12199" y="12547"/>
                </a:lnTo>
                <a:lnTo>
                  <a:pt x="12029" y="12744"/>
                </a:lnTo>
                <a:lnTo>
                  <a:pt x="11895" y="12994"/>
                </a:lnTo>
                <a:lnTo>
                  <a:pt x="11833" y="13235"/>
                </a:lnTo>
                <a:lnTo>
                  <a:pt x="11842" y="13333"/>
                </a:lnTo>
                <a:lnTo>
                  <a:pt x="11868" y="13422"/>
                </a:lnTo>
                <a:lnTo>
                  <a:pt x="12020" y="13592"/>
                </a:lnTo>
                <a:lnTo>
                  <a:pt x="12360" y="13815"/>
                </a:lnTo>
                <a:lnTo>
                  <a:pt x="12601" y="13940"/>
                </a:lnTo>
                <a:lnTo>
                  <a:pt x="12753" y="14003"/>
                </a:lnTo>
                <a:lnTo>
                  <a:pt x="13119" y="14039"/>
                </a:lnTo>
                <a:lnTo>
                  <a:pt x="13297" y="14039"/>
                </a:lnTo>
                <a:lnTo>
                  <a:pt x="15476" y="14119"/>
                </a:lnTo>
                <a:lnTo>
                  <a:pt x="17646" y="14208"/>
                </a:lnTo>
                <a:lnTo>
                  <a:pt x="19593" y="14315"/>
                </a:lnTo>
                <a:lnTo>
                  <a:pt x="21754" y="14449"/>
                </a:lnTo>
                <a:lnTo>
                  <a:pt x="21200" y="14958"/>
                </a:lnTo>
                <a:lnTo>
                  <a:pt x="20798" y="15289"/>
                </a:lnTo>
                <a:lnTo>
                  <a:pt x="19745" y="16066"/>
                </a:lnTo>
                <a:lnTo>
                  <a:pt x="17637" y="17593"/>
                </a:lnTo>
                <a:lnTo>
                  <a:pt x="16557" y="18307"/>
                </a:lnTo>
                <a:lnTo>
                  <a:pt x="15423" y="19039"/>
                </a:lnTo>
                <a:lnTo>
                  <a:pt x="13199" y="20548"/>
                </a:lnTo>
                <a:lnTo>
                  <a:pt x="11029" y="22111"/>
                </a:lnTo>
                <a:lnTo>
                  <a:pt x="8922" y="23745"/>
                </a:lnTo>
                <a:lnTo>
                  <a:pt x="6877" y="25460"/>
                </a:lnTo>
                <a:lnTo>
                  <a:pt x="4894" y="27255"/>
                </a:lnTo>
                <a:lnTo>
                  <a:pt x="2992" y="29130"/>
                </a:lnTo>
                <a:lnTo>
                  <a:pt x="1170" y="31104"/>
                </a:lnTo>
                <a:lnTo>
                  <a:pt x="295" y="32131"/>
                </a:lnTo>
                <a:lnTo>
                  <a:pt x="179" y="32238"/>
                </a:lnTo>
                <a:lnTo>
                  <a:pt x="117" y="32354"/>
                </a:lnTo>
                <a:lnTo>
                  <a:pt x="72" y="32577"/>
                </a:lnTo>
                <a:lnTo>
                  <a:pt x="1" y="32934"/>
                </a:lnTo>
                <a:lnTo>
                  <a:pt x="9" y="33122"/>
                </a:lnTo>
                <a:lnTo>
                  <a:pt x="45" y="33193"/>
                </a:lnTo>
                <a:lnTo>
                  <a:pt x="117" y="33265"/>
                </a:lnTo>
                <a:lnTo>
                  <a:pt x="304" y="33381"/>
                </a:lnTo>
                <a:lnTo>
                  <a:pt x="661" y="33488"/>
                </a:lnTo>
                <a:lnTo>
                  <a:pt x="894" y="33497"/>
                </a:lnTo>
                <a:lnTo>
                  <a:pt x="1135" y="33470"/>
                </a:lnTo>
                <a:lnTo>
                  <a:pt x="1608" y="33300"/>
                </a:lnTo>
                <a:lnTo>
                  <a:pt x="1840" y="33193"/>
                </a:lnTo>
                <a:lnTo>
                  <a:pt x="2501" y="32890"/>
                </a:lnTo>
                <a:lnTo>
                  <a:pt x="3849" y="32336"/>
                </a:lnTo>
                <a:lnTo>
                  <a:pt x="5216" y="31836"/>
                </a:lnTo>
                <a:lnTo>
                  <a:pt x="6591" y="31380"/>
                </a:lnTo>
                <a:lnTo>
                  <a:pt x="8680" y="30764"/>
                </a:lnTo>
                <a:lnTo>
                  <a:pt x="11493" y="30023"/>
                </a:lnTo>
                <a:lnTo>
                  <a:pt x="12904" y="29657"/>
                </a:lnTo>
                <a:lnTo>
                  <a:pt x="13145" y="29630"/>
                </a:lnTo>
                <a:lnTo>
                  <a:pt x="13476" y="29621"/>
                </a:lnTo>
                <a:lnTo>
                  <a:pt x="12601" y="30889"/>
                </a:lnTo>
                <a:lnTo>
                  <a:pt x="10895" y="33363"/>
                </a:lnTo>
                <a:lnTo>
                  <a:pt x="10100" y="34604"/>
                </a:lnTo>
                <a:lnTo>
                  <a:pt x="9145" y="36149"/>
                </a:lnTo>
                <a:lnTo>
                  <a:pt x="7305" y="39292"/>
                </a:lnTo>
                <a:lnTo>
                  <a:pt x="6412" y="40882"/>
                </a:lnTo>
                <a:lnTo>
                  <a:pt x="6269" y="41150"/>
                </a:lnTo>
                <a:lnTo>
                  <a:pt x="6028" y="41721"/>
                </a:lnTo>
                <a:lnTo>
                  <a:pt x="5725" y="42614"/>
                </a:lnTo>
                <a:lnTo>
                  <a:pt x="5573" y="43222"/>
                </a:lnTo>
                <a:lnTo>
                  <a:pt x="5537" y="43391"/>
                </a:lnTo>
                <a:lnTo>
                  <a:pt x="5528" y="43695"/>
                </a:lnTo>
                <a:lnTo>
                  <a:pt x="5591" y="43954"/>
                </a:lnTo>
                <a:lnTo>
                  <a:pt x="5707" y="44159"/>
                </a:lnTo>
                <a:lnTo>
                  <a:pt x="5885" y="44302"/>
                </a:lnTo>
                <a:lnTo>
                  <a:pt x="6118" y="44391"/>
                </a:lnTo>
                <a:lnTo>
                  <a:pt x="6385" y="44418"/>
                </a:lnTo>
                <a:lnTo>
                  <a:pt x="6698" y="44374"/>
                </a:lnTo>
                <a:lnTo>
                  <a:pt x="6868" y="44320"/>
                </a:lnTo>
                <a:lnTo>
                  <a:pt x="7198" y="44195"/>
                </a:lnTo>
                <a:lnTo>
                  <a:pt x="7511" y="44034"/>
                </a:lnTo>
                <a:lnTo>
                  <a:pt x="8806" y="43275"/>
                </a:lnTo>
                <a:lnTo>
                  <a:pt x="11386" y="41748"/>
                </a:lnTo>
                <a:lnTo>
                  <a:pt x="12645" y="40953"/>
                </a:lnTo>
                <a:lnTo>
                  <a:pt x="13538" y="40382"/>
                </a:lnTo>
                <a:lnTo>
                  <a:pt x="15333" y="39283"/>
                </a:lnTo>
                <a:lnTo>
                  <a:pt x="17182" y="38274"/>
                </a:lnTo>
                <a:lnTo>
                  <a:pt x="19075" y="37372"/>
                </a:lnTo>
                <a:lnTo>
                  <a:pt x="20057" y="36971"/>
                </a:lnTo>
                <a:lnTo>
                  <a:pt x="20611" y="36783"/>
                </a:lnTo>
                <a:lnTo>
                  <a:pt x="21263" y="36604"/>
                </a:lnTo>
                <a:lnTo>
                  <a:pt x="21379" y="37176"/>
                </a:lnTo>
                <a:lnTo>
                  <a:pt x="21450" y="37658"/>
                </a:lnTo>
                <a:lnTo>
                  <a:pt x="21549" y="38721"/>
                </a:lnTo>
                <a:lnTo>
                  <a:pt x="21683" y="40328"/>
                </a:lnTo>
                <a:lnTo>
                  <a:pt x="21816" y="41391"/>
                </a:lnTo>
                <a:lnTo>
                  <a:pt x="21906" y="41909"/>
                </a:lnTo>
                <a:lnTo>
                  <a:pt x="22174" y="43275"/>
                </a:lnTo>
                <a:lnTo>
                  <a:pt x="22843" y="45972"/>
                </a:lnTo>
                <a:lnTo>
                  <a:pt x="23236" y="47303"/>
                </a:lnTo>
                <a:lnTo>
                  <a:pt x="23308" y="47526"/>
                </a:lnTo>
                <a:lnTo>
                  <a:pt x="23486" y="47883"/>
                </a:lnTo>
                <a:lnTo>
                  <a:pt x="23701" y="48142"/>
                </a:lnTo>
                <a:lnTo>
                  <a:pt x="23951" y="48312"/>
                </a:lnTo>
                <a:lnTo>
                  <a:pt x="24236" y="48383"/>
                </a:lnTo>
                <a:lnTo>
                  <a:pt x="24549" y="48356"/>
                </a:lnTo>
                <a:lnTo>
                  <a:pt x="24888" y="48240"/>
                </a:lnTo>
                <a:lnTo>
                  <a:pt x="25255" y="48035"/>
                </a:lnTo>
                <a:lnTo>
                  <a:pt x="25442" y="47901"/>
                </a:lnTo>
                <a:lnTo>
                  <a:pt x="25638" y="47749"/>
                </a:lnTo>
                <a:lnTo>
                  <a:pt x="25826" y="47579"/>
                </a:lnTo>
                <a:lnTo>
                  <a:pt x="26558" y="46847"/>
                </a:lnTo>
                <a:lnTo>
                  <a:pt x="27594" y="45722"/>
                </a:lnTo>
                <a:lnTo>
                  <a:pt x="28255" y="44936"/>
                </a:lnTo>
                <a:lnTo>
                  <a:pt x="28871" y="44123"/>
                </a:lnTo>
                <a:lnTo>
                  <a:pt x="29443" y="43284"/>
                </a:lnTo>
                <a:lnTo>
                  <a:pt x="29961" y="42400"/>
                </a:lnTo>
                <a:lnTo>
                  <a:pt x="30416" y="41471"/>
                </a:lnTo>
                <a:lnTo>
                  <a:pt x="30612" y="40989"/>
                </a:lnTo>
                <a:lnTo>
                  <a:pt x="31175" y="39650"/>
                </a:lnTo>
                <a:lnTo>
                  <a:pt x="31764" y="38328"/>
                </a:lnTo>
                <a:lnTo>
                  <a:pt x="31881" y="38596"/>
                </a:lnTo>
                <a:lnTo>
                  <a:pt x="31997" y="39114"/>
                </a:lnTo>
                <a:lnTo>
                  <a:pt x="32023" y="39373"/>
                </a:lnTo>
                <a:lnTo>
                  <a:pt x="32166" y="41257"/>
                </a:lnTo>
                <a:lnTo>
                  <a:pt x="32336" y="43141"/>
                </a:lnTo>
                <a:lnTo>
                  <a:pt x="32363" y="43364"/>
                </a:lnTo>
                <a:lnTo>
                  <a:pt x="32470" y="43802"/>
                </a:lnTo>
                <a:lnTo>
                  <a:pt x="32657" y="44186"/>
                </a:lnTo>
                <a:lnTo>
                  <a:pt x="32890" y="44418"/>
                </a:lnTo>
                <a:lnTo>
                  <a:pt x="33086" y="44552"/>
                </a:lnTo>
                <a:lnTo>
                  <a:pt x="33193" y="44606"/>
                </a:lnTo>
                <a:lnTo>
                  <a:pt x="33416" y="44677"/>
                </a:lnTo>
                <a:lnTo>
                  <a:pt x="33845" y="44713"/>
                </a:lnTo>
                <a:lnTo>
                  <a:pt x="34247" y="44615"/>
                </a:lnTo>
                <a:lnTo>
                  <a:pt x="34613" y="44400"/>
                </a:lnTo>
                <a:lnTo>
                  <a:pt x="34774" y="44249"/>
                </a:lnTo>
                <a:lnTo>
                  <a:pt x="35265" y="43775"/>
                </a:lnTo>
                <a:lnTo>
                  <a:pt x="36203" y="42793"/>
                </a:lnTo>
                <a:lnTo>
                  <a:pt x="37069" y="41766"/>
                </a:lnTo>
                <a:lnTo>
                  <a:pt x="37649" y="40927"/>
                </a:lnTo>
                <a:lnTo>
                  <a:pt x="37998" y="40337"/>
                </a:lnTo>
                <a:lnTo>
                  <a:pt x="38158" y="40034"/>
                </a:lnTo>
                <a:lnTo>
                  <a:pt x="38658" y="39033"/>
                </a:lnTo>
                <a:lnTo>
                  <a:pt x="39632" y="37033"/>
                </a:lnTo>
                <a:lnTo>
                  <a:pt x="40310" y="35506"/>
                </a:lnTo>
                <a:lnTo>
                  <a:pt x="40712" y="34470"/>
                </a:lnTo>
                <a:lnTo>
                  <a:pt x="41069" y="33416"/>
                </a:lnTo>
                <a:lnTo>
                  <a:pt x="41373" y="32345"/>
                </a:lnTo>
                <a:lnTo>
                  <a:pt x="41507" y="31791"/>
                </a:lnTo>
                <a:lnTo>
                  <a:pt x="41570" y="31595"/>
                </a:lnTo>
                <a:lnTo>
                  <a:pt x="41721" y="31282"/>
                </a:lnTo>
                <a:lnTo>
                  <a:pt x="42034" y="32425"/>
                </a:lnTo>
                <a:lnTo>
                  <a:pt x="42346" y="33434"/>
                </a:lnTo>
                <a:lnTo>
                  <a:pt x="42427" y="33631"/>
                </a:lnTo>
                <a:lnTo>
                  <a:pt x="42605" y="33970"/>
                </a:lnTo>
                <a:lnTo>
                  <a:pt x="42838" y="34247"/>
                </a:lnTo>
                <a:lnTo>
                  <a:pt x="43106" y="34443"/>
                </a:lnTo>
                <a:lnTo>
                  <a:pt x="43400" y="34568"/>
                </a:lnTo>
                <a:lnTo>
                  <a:pt x="43722" y="34613"/>
                </a:lnTo>
                <a:lnTo>
                  <a:pt x="44070" y="34577"/>
                </a:lnTo>
                <a:lnTo>
                  <a:pt x="44427" y="34461"/>
                </a:lnTo>
                <a:lnTo>
                  <a:pt x="44615" y="34363"/>
                </a:lnTo>
                <a:lnTo>
                  <a:pt x="44838" y="34229"/>
                </a:lnTo>
                <a:lnTo>
                  <a:pt x="45275" y="33926"/>
                </a:lnTo>
                <a:lnTo>
                  <a:pt x="45686" y="33568"/>
                </a:lnTo>
                <a:lnTo>
                  <a:pt x="46043" y="33175"/>
                </a:lnTo>
                <a:lnTo>
                  <a:pt x="46186" y="32970"/>
                </a:lnTo>
                <a:lnTo>
                  <a:pt x="46838" y="31889"/>
                </a:lnTo>
                <a:lnTo>
                  <a:pt x="48044" y="29657"/>
                </a:lnTo>
                <a:lnTo>
                  <a:pt x="48642" y="28541"/>
                </a:lnTo>
                <a:lnTo>
                  <a:pt x="48937" y="27942"/>
                </a:lnTo>
                <a:lnTo>
                  <a:pt x="49231" y="27255"/>
                </a:lnTo>
                <a:lnTo>
                  <a:pt x="49473" y="27621"/>
                </a:lnTo>
                <a:lnTo>
                  <a:pt x="49678" y="27898"/>
                </a:lnTo>
                <a:lnTo>
                  <a:pt x="49821" y="28050"/>
                </a:lnTo>
                <a:lnTo>
                  <a:pt x="50142" y="28219"/>
                </a:lnTo>
                <a:lnTo>
                  <a:pt x="50392" y="28228"/>
                </a:lnTo>
                <a:lnTo>
                  <a:pt x="50553" y="28192"/>
                </a:lnTo>
                <a:lnTo>
                  <a:pt x="50696" y="28103"/>
                </a:lnTo>
                <a:lnTo>
                  <a:pt x="50830" y="27969"/>
                </a:lnTo>
                <a:lnTo>
                  <a:pt x="50884" y="27889"/>
                </a:lnTo>
                <a:lnTo>
                  <a:pt x="51151" y="27389"/>
                </a:lnTo>
                <a:lnTo>
                  <a:pt x="51589" y="26344"/>
                </a:lnTo>
                <a:lnTo>
                  <a:pt x="51785" y="25808"/>
                </a:lnTo>
                <a:lnTo>
                  <a:pt x="51803" y="25755"/>
                </a:lnTo>
                <a:lnTo>
                  <a:pt x="51777" y="25603"/>
                </a:lnTo>
                <a:lnTo>
                  <a:pt x="51705" y="25442"/>
                </a:lnTo>
                <a:lnTo>
                  <a:pt x="51607" y="25326"/>
                </a:lnTo>
                <a:lnTo>
                  <a:pt x="51562" y="25290"/>
                </a:lnTo>
                <a:lnTo>
                  <a:pt x="51509" y="25272"/>
                </a:lnTo>
                <a:lnTo>
                  <a:pt x="51357" y="25272"/>
                </a:lnTo>
                <a:lnTo>
                  <a:pt x="51125" y="25344"/>
                </a:lnTo>
                <a:lnTo>
                  <a:pt x="51009" y="25424"/>
                </a:lnTo>
                <a:lnTo>
                  <a:pt x="50642" y="25844"/>
                </a:lnTo>
                <a:lnTo>
                  <a:pt x="50294" y="26317"/>
                </a:lnTo>
                <a:lnTo>
                  <a:pt x="50205" y="26201"/>
                </a:lnTo>
                <a:lnTo>
                  <a:pt x="50124" y="26121"/>
                </a:lnTo>
                <a:lnTo>
                  <a:pt x="49633" y="25719"/>
                </a:lnTo>
                <a:lnTo>
                  <a:pt x="49142" y="25326"/>
                </a:lnTo>
                <a:lnTo>
                  <a:pt x="48937" y="25567"/>
                </a:lnTo>
                <a:lnTo>
                  <a:pt x="48526" y="26067"/>
                </a:lnTo>
                <a:lnTo>
                  <a:pt x="48365" y="26335"/>
                </a:lnTo>
                <a:lnTo>
                  <a:pt x="46883" y="29139"/>
                </a:lnTo>
                <a:lnTo>
                  <a:pt x="45383" y="31925"/>
                </a:lnTo>
                <a:lnTo>
                  <a:pt x="45258" y="32140"/>
                </a:lnTo>
                <a:lnTo>
                  <a:pt x="44945" y="32515"/>
                </a:lnTo>
                <a:lnTo>
                  <a:pt x="44543" y="32809"/>
                </a:lnTo>
                <a:lnTo>
                  <a:pt x="44070" y="33033"/>
                </a:lnTo>
                <a:lnTo>
                  <a:pt x="43793" y="33113"/>
                </a:lnTo>
                <a:lnTo>
                  <a:pt x="43623" y="32640"/>
                </a:lnTo>
                <a:lnTo>
                  <a:pt x="43463" y="32211"/>
                </a:lnTo>
                <a:lnTo>
                  <a:pt x="43186" y="31497"/>
                </a:lnTo>
                <a:lnTo>
                  <a:pt x="42623" y="30077"/>
                </a:lnTo>
                <a:lnTo>
                  <a:pt x="42311" y="29380"/>
                </a:lnTo>
                <a:lnTo>
                  <a:pt x="42257" y="29291"/>
                </a:lnTo>
                <a:lnTo>
                  <a:pt x="42087" y="29130"/>
                </a:lnTo>
                <a:lnTo>
                  <a:pt x="41864" y="29005"/>
                </a:lnTo>
                <a:lnTo>
                  <a:pt x="41632" y="28934"/>
                </a:lnTo>
                <a:lnTo>
                  <a:pt x="41534" y="28925"/>
                </a:lnTo>
                <a:lnTo>
                  <a:pt x="41453" y="28943"/>
                </a:lnTo>
                <a:lnTo>
                  <a:pt x="41284" y="29041"/>
                </a:lnTo>
                <a:lnTo>
                  <a:pt x="41034" y="29300"/>
                </a:lnTo>
                <a:lnTo>
                  <a:pt x="40909" y="29487"/>
                </a:lnTo>
                <a:lnTo>
                  <a:pt x="40819" y="29657"/>
                </a:lnTo>
                <a:lnTo>
                  <a:pt x="40712" y="30041"/>
                </a:lnTo>
                <a:lnTo>
                  <a:pt x="40677" y="30237"/>
                </a:lnTo>
                <a:lnTo>
                  <a:pt x="40525" y="30871"/>
                </a:lnTo>
                <a:lnTo>
                  <a:pt x="40194" y="32113"/>
                </a:lnTo>
                <a:lnTo>
                  <a:pt x="39810" y="33336"/>
                </a:lnTo>
                <a:lnTo>
                  <a:pt x="39373" y="34542"/>
                </a:lnTo>
                <a:lnTo>
                  <a:pt x="38899" y="35729"/>
                </a:lnTo>
                <a:lnTo>
                  <a:pt x="38373" y="36899"/>
                </a:lnTo>
                <a:lnTo>
                  <a:pt x="37801" y="38051"/>
                </a:lnTo>
                <a:lnTo>
                  <a:pt x="37185" y="39176"/>
                </a:lnTo>
                <a:lnTo>
                  <a:pt x="36855" y="39730"/>
                </a:lnTo>
                <a:lnTo>
                  <a:pt x="36578" y="40176"/>
                </a:lnTo>
                <a:lnTo>
                  <a:pt x="35935" y="41016"/>
                </a:lnTo>
                <a:lnTo>
                  <a:pt x="34863" y="42221"/>
                </a:lnTo>
                <a:lnTo>
                  <a:pt x="34149" y="43025"/>
                </a:lnTo>
                <a:lnTo>
                  <a:pt x="34006" y="43114"/>
                </a:lnTo>
                <a:lnTo>
                  <a:pt x="33774" y="43186"/>
                </a:lnTo>
                <a:lnTo>
                  <a:pt x="33729" y="42882"/>
                </a:lnTo>
                <a:lnTo>
                  <a:pt x="33702" y="42632"/>
                </a:lnTo>
                <a:lnTo>
                  <a:pt x="33381" y="38828"/>
                </a:lnTo>
                <a:lnTo>
                  <a:pt x="33068" y="35024"/>
                </a:lnTo>
                <a:lnTo>
                  <a:pt x="33059" y="34845"/>
                </a:lnTo>
                <a:lnTo>
                  <a:pt x="32997" y="34506"/>
                </a:lnTo>
                <a:lnTo>
                  <a:pt x="32854" y="34229"/>
                </a:lnTo>
                <a:lnTo>
                  <a:pt x="32666" y="34086"/>
                </a:lnTo>
                <a:lnTo>
                  <a:pt x="32497" y="34024"/>
                </a:lnTo>
                <a:lnTo>
                  <a:pt x="32390" y="34006"/>
                </a:lnTo>
                <a:lnTo>
                  <a:pt x="32291" y="33988"/>
                </a:lnTo>
                <a:lnTo>
                  <a:pt x="32104" y="34006"/>
                </a:lnTo>
                <a:lnTo>
                  <a:pt x="31881" y="34086"/>
                </a:lnTo>
                <a:lnTo>
                  <a:pt x="31657" y="34309"/>
                </a:lnTo>
                <a:lnTo>
                  <a:pt x="31505" y="34613"/>
                </a:lnTo>
                <a:lnTo>
                  <a:pt x="31443" y="34783"/>
                </a:lnTo>
                <a:lnTo>
                  <a:pt x="31238" y="35390"/>
                </a:lnTo>
                <a:lnTo>
                  <a:pt x="31023" y="35997"/>
                </a:lnTo>
                <a:lnTo>
                  <a:pt x="30782" y="36703"/>
                </a:lnTo>
                <a:lnTo>
                  <a:pt x="30264" y="38096"/>
                </a:lnTo>
                <a:lnTo>
                  <a:pt x="29702" y="39462"/>
                </a:lnTo>
                <a:lnTo>
                  <a:pt x="29085" y="40793"/>
                </a:lnTo>
                <a:lnTo>
                  <a:pt x="28389" y="42087"/>
                </a:lnTo>
                <a:lnTo>
                  <a:pt x="27621" y="43347"/>
                </a:lnTo>
                <a:lnTo>
                  <a:pt x="26764" y="44543"/>
                </a:lnTo>
                <a:lnTo>
                  <a:pt x="25799" y="45686"/>
                </a:lnTo>
                <a:lnTo>
                  <a:pt x="25272" y="46231"/>
                </a:lnTo>
                <a:lnTo>
                  <a:pt x="25112" y="46418"/>
                </a:lnTo>
                <a:lnTo>
                  <a:pt x="24862" y="46856"/>
                </a:lnTo>
                <a:lnTo>
                  <a:pt x="24737" y="47079"/>
                </a:lnTo>
                <a:lnTo>
                  <a:pt x="24531" y="46847"/>
                </a:lnTo>
                <a:lnTo>
                  <a:pt x="24344" y="46579"/>
                </a:lnTo>
                <a:lnTo>
                  <a:pt x="24317" y="46481"/>
                </a:lnTo>
                <a:lnTo>
                  <a:pt x="24031" y="44954"/>
                </a:lnTo>
                <a:lnTo>
                  <a:pt x="23460" y="41909"/>
                </a:lnTo>
                <a:lnTo>
                  <a:pt x="23210" y="40382"/>
                </a:lnTo>
                <a:lnTo>
                  <a:pt x="23102" y="39516"/>
                </a:lnTo>
                <a:lnTo>
                  <a:pt x="22986" y="37765"/>
                </a:lnTo>
                <a:lnTo>
                  <a:pt x="22906" y="36899"/>
                </a:lnTo>
                <a:lnTo>
                  <a:pt x="22870" y="36631"/>
                </a:lnTo>
                <a:lnTo>
                  <a:pt x="22745" y="36167"/>
                </a:lnTo>
                <a:lnTo>
                  <a:pt x="22558" y="35792"/>
                </a:lnTo>
                <a:lnTo>
                  <a:pt x="22308" y="35497"/>
                </a:lnTo>
                <a:lnTo>
                  <a:pt x="21995" y="35292"/>
                </a:lnTo>
                <a:lnTo>
                  <a:pt x="21629" y="35167"/>
                </a:lnTo>
                <a:lnTo>
                  <a:pt x="21200" y="35140"/>
                </a:lnTo>
                <a:lnTo>
                  <a:pt x="20718" y="35194"/>
                </a:lnTo>
                <a:lnTo>
                  <a:pt x="20459" y="35265"/>
                </a:lnTo>
                <a:lnTo>
                  <a:pt x="19941" y="35408"/>
                </a:lnTo>
                <a:lnTo>
                  <a:pt x="19173" y="35658"/>
                </a:lnTo>
                <a:lnTo>
                  <a:pt x="18682" y="35863"/>
                </a:lnTo>
                <a:lnTo>
                  <a:pt x="18450" y="35988"/>
                </a:lnTo>
                <a:lnTo>
                  <a:pt x="16682" y="36962"/>
                </a:lnTo>
                <a:lnTo>
                  <a:pt x="13190" y="38962"/>
                </a:lnTo>
                <a:lnTo>
                  <a:pt x="11458" y="39980"/>
                </a:lnTo>
                <a:lnTo>
                  <a:pt x="10466" y="40596"/>
                </a:lnTo>
                <a:lnTo>
                  <a:pt x="8547" y="41891"/>
                </a:lnTo>
                <a:lnTo>
                  <a:pt x="7582" y="42543"/>
                </a:lnTo>
                <a:lnTo>
                  <a:pt x="7341" y="42668"/>
                </a:lnTo>
                <a:lnTo>
                  <a:pt x="7064" y="42766"/>
                </a:lnTo>
                <a:lnTo>
                  <a:pt x="7270" y="42141"/>
                </a:lnTo>
                <a:lnTo>
                  <a:pt x="7645" y="41284"/>
                </a:lnTo>
                <a:lnTo>
                  <a:pt x="7930" y="40748"/>
                </a:lnTo>
                <a:lnTo>
                  <a:pt x="8082" y="40498"/>
                </a:lnTo>
                <a:lnTo>
                  <a:pt x="11172" y="35774"/>
                </a:lnTo>
                <a:lnTo>
                  <a:pt x="14280" y="31068"/>
                </a:lnTo>
                <a:lnTo>
                  <a:pt x="14494" y="30738"/>
                </a:lnTo>
                <a:lnTo>
                  <a:pt x="14905" y="30068"/>
                </a:lnTo>
                <a:lnTo>
                  <a:pt x="15074" y="29720"/>
                </a:lnTo>
                <a:lnTo>
                  <a:pt x="15137" y="29577"/>
                </a:lnTo>
                <a:lnTo>
                  <a:pt x="15199" y="29300"/>
                </a:lnTo>
                <a:lnTo>
                  <a:pt x="15217" y="29041"/>
                </a:lnTo>
                <a:lnTo>
                  <a:pt x="15164" y="28809"/>
                </a:lnTo>
                <a:lnTo>
                  <a:pt x="15065" y="28603"/>
                </a:lnTo>
                <a:lnTo>
                  <a:pt x="14914" y="28425"/>
                </a:lnTo>
                <a:lnTo>
                  <a:pt x="14708" y="28291"/>
                </a:lnTo>
                <a:lnTo>
                  <a:pt x="14449" y="28192"/>
                </a:lnTo>
                <a:lnTo>
                  <a:pt x="14297" y="28157"/>
                </a:lnTo>
                <a:lnTo>
                  <a:pt x="13913" y="28103"/>
                </a:lnTo>
                <a:lnTo>
                  <a:pt x="13324" y="28103"/>
                </a:lnTo>
                <a:lnTo>
                  <a:pt x="12940" y="28157"/>
                </a:lnTo>
                <a:lnTo>
                  <a:pt x="12753" y="28210"/>
                </a:lnTo>
                <a:lnTo>
                  <a:pt x="8029" y="29693"/>
                </a:lnTo>
                <a:lnTo>
                  <a:pt x="3314" y="31220"/>
                </a:lnTo>
                <a:lnTo>
                  <a:pt x="3046" y="31309"/>
                </a:lnTo>
                <a:lnTo>
                  <a:pt x="2769" y="31416"/>
                </a:lnTo>
                <a:lnTo>
                  <a:pt x="2653" y="31247"/>
                </a:lnTo>
                <a:lnTo>
                  <a:pt x="3957" y="29996"/>
                </a:lnTo>
                <a:lnTo>
                  <a:pt x="5894" y="28103"/>
                </a:lnTo>
                <a:lnTo>
                  <a:pt x="7234" y="26915"/>
                </a:lnTo>
                <a:lnTo>
                  <a:pt x="7930" y="26353"/>
                </a:lnTo>
                <a:lnTo>
                  <a:pt x="9127" y="25442"/>
                </a:lnTo>
                <a:lnTo>
                  <a:pt x="11565" y="23665"/>
                </a:lnTo>
                <a:lnTo>
                  <a:pt x="15262" y="21057"/>
                </a:lnTo>
                <a:lnTo>
                  <a:pt x="17718" y="19307"/>
                </a:lnTo>
                <a:lnTo>
                  <a:pt x="19888" y="17744"/>
                </a:lnTo>
                <a:lnTo>
                  <a:pt x="22031" y="16137"/>
                </a:lnTo>
                <a:lnTo>
                  <a:pt x="22325" y="15905"/>
                </a:lnTo>
                <a:lnTo>
                  <a:pt x="22852" y="15369"/>
                </a:lnTo>
                <a:lnTo>
                  <a:pt x="23085" y="15083"/>
                </a:lnTo>
                <a:lnTo>
                  <a:pt x="23192" y="14932"/>
                </a:lnTo>
                <a:lnTo>
                  <a:pt x="23343" y="14637"/>
                </a:lnTo>
                <a:lnTo>
                  <a:pt x="23406" y="14342"/>
                </a:lnTo>
                <a:lnTo>
                  <a:pt x="23397" y="14074"/>
                </a:lnTo>
                <a:lnTo>
                  <a:pt x="23308" y="13815"/>
                </a:lnTo>
                <a:lnTo>
                  <a:pt x="23156" y="13592"/>
                </a:lnTo>
                <a:lnTo>
                  <a:pt x="22933" y="13404"/>
                </a:lnTo>
                <a:lnTo>
                  <a:pt x="22638" y="13262"/>
                </a:lnTo>
                <a:lnTo>
                  <a:pt x="22459" y="13208"/>
                </a:lnTo>
                <a:lnTo>
                  <a:pt x="22165" y="13128"/>
                </a:lnTo>
                <a:lnTo>
                  <a:pt x="21566" y="13038"/>
                </a:lnTo>
                <a:lnTo>
                  <a:pt x="21263" y="13021"/>
                </a:lnTo>
                <a:lnTo>
                  <a:pt x="18164" y="12895"/>
                </a:lnTo>
                <a:lnTo>
                  <a:pt x="15056" y="12788"/>
                </a:lnTo>
                <a:lnTo>
                  <a:pt x="14780" y="12762"/>
                </a:lnTo>
                <a:lnTo>
                  <a:pt x="14297" y="12699"/>
                </a:lnTo>
                <a:lnTo>
                  <a:pt x="15387" y="12154"/>
                </a:lnTo>
                <a:lnTo>
                  <a:pt x="17378" y="11163"/>
                </a:lnTo>
                <a:lnTo>
                  <a:pt x="18361" y="10726"/>
                </a:lnTo>
                <a:lnTo>
                  <a:pt x="19754" y="10136"/>
                </a:lnTo>
                <a:lnTo>
                  <a:pt x="22576" y="9029"/>
                </a:lnTo>
                <a:lnTo>
                  <a:pt x="23978" y="8448"/>
                </a:lnTo>
                <a:lnTo>
                  <a:pt x="24746" y="8109"/>
                </a:lnTo>
                <a:lnTo>
                  <a:pt x="25871" y="7555"/>
                </a:lnTo>
                <a:lnTo>
                  <a:pt x="26603" y="7145"/>
                </a:lnTo>
                <a:lnTo>
                  <a:pt x="26951" y="6930"/>
                </a:lnTo>
                <a:lnTo>
                  <a:pt x="27139" y="6805"/>
                </a:lnTo>
                <a:lnTo>
                  <a:pt x="27416" y="6546"/>
                </a:lnTo>
                <a:lnTo>
                  <a:pt x="27594" y="6278"/>
                </a:lnTo>
                <a:lnTo>
                  <a:pt x="27666" y="6019"/>
                </a:lnTo>
                <a:lnTo>
                  <a:pt x="27639" y="5760"/>
                </a:lnTo>
                <a:lnTo>
                  <a:pt x="27514" y="5510"/>
                </a:lnTo>
                <a:lnTo>
                  <a:pt x="27282" y="5287"/>
                </a:lnTo>
                <a:lnTo>
                  <a:pt x="26960" y="5073"/>
                </a:lnTo>
                <a:lnTo>
                  <a:pt x="26764" y="4984"/>
                </a:lnTo>
                <a:lnTo>
                  <a:pt x="25772" y="4582"/>
                </a:lnTo>
                <a:lnTo>
                  <a:pt x="24763" y="4216"/>
                </a:lnTo>
                <a:lnTo>
                  <a:pt x="24460" y="4100"/>
                </a:lnTo>
                <a:lnTo>
                  <a:pt x="23960" y="3903"/>
                </a:lnTo>
                <a:lnTo>
                  <a:pt x="24442" y="3814"/>
                </a:lnTo>
                <a:lnTo>
                  <a:pt x="24719" y="3760"/>
                </a:lnTo>
                <a:lnTo>
                  <a:pt x="25487" y="3608"/>
                </a:lnTo>
                <a:lnTo>
                  <a:pt x="27023" y="3296"/>
                </a:lnTo>
                <a:lnTo>
                  <a:pt x="27782" y="3099"/>
                </a:lnTo>
                <a:lnTo>
                  <a:pt x="27916" y="3046"/>
                </a:lnTo>
                <a:lnTo>
                  <a:pt x="28192" y="2885"/>
                </a:lnTo>
                <a:lnTo>
                  <a:pt x="28443" y="2671"/>
                </a:lnTo>
                <a:lnTo>
                  <a:pt x="28612" y="2430"/>
                </a:lnTo>
                <a:lnTo>
                  <a:pt x="28639" y="2314"/>
                </a:lnTo>
                <a:lnTo>
                  <a:pt x="28639" y="2215"/>
                </a:lnTo>
                <a:lnTo>
                  <a:pt x="28514" y="1992"/>
                </a:lnTo>
                <a:lnTo>
                  <a:pt x="28166" y="1644"/>
                </a:lnTo>
                <a:lnTo>
                  <a:pt x="27951" y="1403"/>
                </a:lnTo>
                <a:lnTo>
                  <a:pt x="27942" y="1358"/>
                </a:lnTo>
                <a:lnTo>
                  <a:pt x="27942" y="1144"/>
                </a:lnTo>
                <a:lnTo>
                  <a:pt x="29827" y="1456"/>
                </a:lnTo>
                <a:lnTo>
                  <a:pt x="31684" y="1742"/>
                </a:lnTo>
                <a:lnTo>
                  <a:pt x="31845" y="1742"/>
                </a:lnTo>
                <a:lnTo>
                  <a:pt x="32193" y="1644"/>
                </a:lnTo>
                <a:lnTo>
                  <a:pt x="32372" y="1590"/>
                </a:lnTo>
                <a:lnTo>
                  <a:pt x="32282" y="1421"/>
                </a:lnTo>
                <a:lnTo>
                  <a:pt x="32157" y="1153"/>
                </a:lnTo>
                <a:lnTo>
                  <a:pt x="32059" y="1010"/>
                </a:lnTo>
                <a:lnTo>
                  <a:pt x="31997" y="965"/>
                </a:lnTo>
                <a:lnTo>
                  <a:pt x="31639" y="769"/>
                </a:lnTo>
                <a:lnTo>
                  <a:pt x="30889" y="429"/>
                </a:lnTo>
                <a:lnTo>
                  <a:pt x="30496" y="322"/>
                </a:lnTo>
                <a:lnTo>
                  <a:pt x="30166" y="242"/>
                </a:lnTo>
                <a:lnTo>
                  <a:pt x="29496" y="117"/>
                </a:lnTo>
                <a:lnTo>
                  <a:pt x="28487" y="10"/>
                </a:lnTo>
                <a:lnTo>
                  <a:pt x="2713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p:nvPr/>
        </p:nvSpPr>
        <p:spPr>
          <a:xfrm rot="-965942">
            <a:off x="1749146" y="1433956"/>
            <a:ext cx="2105391" cy="1888031"/>
          </a:xfrm>
          <a:custGeom>
            <a:rect b="b" l="l" r="r" t="t"/>
            <a:pathLst>
              <a:path extrusionOk="0" h="60421" w="67377">
                <a:moveTo>
                  <a:pt x="63957" y="0"/>
                </a:moveTo>
                <a:lnTo>
                  <a:pt x="63216" y="27"/>
                </a:lnTo>
                <a:lnTo>
                  <a:pt x="61751" y="125"/>
                </a:lnTo>
                <a:lnTo>
                  <a:pt x="60304" y="295"/>
                </a:lnTo>
                <a:lnTo>
                  <a:pt x="58858" y="527"/>
                </a:lnTo>
                <a:lnTo>
                  <a:pt x="57438" y="822"/>
                </a:lnTo>
                <a:lnTo>
                  <a:pt x="56018" y="1170"/>
                </a:lnTo>
                <a:lnTo>
                  <a:pt x="54616" y="1581"/>
                </a:lnTo>
                <a:lnTo>
                  <a:pt x="53232" y="2054"/>
                </a:lnTo>
                <a:lnTo>
                  <a:pt x="52544" y="2313"/>
                </a:lnTo>
                <a:lnTo>
                  <a:pt x="50071" y="3286"/>
                </a:lnTo>
                <a:lnTo>
                  <a:pt x="45150" y="5287"/>
                </a:lnTo>
                <a:lnTo>
                  <a:pt x="42686" y="6278"/>
                </a:lnTo>
                <a:lnTo>
                  <a:pt x="41516" y="6751"/>
                </a:lnTo>
                <a:lnTo>
                  <a:pt x="39212" y="7733"/>
                </a:lnTo>
                <a:lnTo>
                  <a:pt x="36935" y="8778"/>
                </a:lnTo>
                <a:lnTo>
                  <a:pt x="34675" y="9868"/>
                </a:lnTo>
                <a:lnTo>
                  <a:pt x="32452" y="11002"/>
                </a:lnTo>
                <a:lnTo>
                  <a:pt x="30246" y="12189"/>
                </a:lnTo>
                <a:lnTo>
                  <a:pt x="28058" y="13422"/>
                </a:lnTo>
                <a:lnTo>
                  <a:pt x="25897" y="14699"/>
                </a:lnTo>
                <a:lnTo>
                  <a:pt x="24826" y="15351"/>
                </a:lnTo>
                <a:lnTo>
                  <a:pt x="23995" y="15878"/>
                </a:lnTo>
                <a:lnTo>
                  <a:pt x="22352" y="16958"/>
                </a:lnTo>
                <a:lnTo>
                  <a:pt x="19941" y="18646"/>
                </a:lnTo>
                <a:lnTo>
                  <a:pt x="15244" y="22191"/>
                </a:lnTo>
                <a:lnTo>
                  <a:pt x="12154" y="24620"/>
                </a:lnTo>
                <a:lnTo>
                  <a:pt x="9734" y="26468"/>
                </a:lnTo>
                <a:lnTo>
                  <a:pt x="6135" y="29299"/>
                </a:lnTo>
                <a:lnTo>
                  <a:pt x="4403" y="30799"/>
                </a:lnTo>
                <a:lnTo>
                  <a:pt x="3287" y="31844"/>
                </a:lnTo>
                <a:lnTo>
                  <a:pt x="2751" y="32380"/>
                </a:lnTo>
                <a:lnTo>
                  <a:pt x="2474" y="32666"/>
                </a:lnTo>
                <a:lnTo>
                  <a:pt x="1965" y="33237"/>
                </a:lnTo>
                <a:lnTo>
                  <a:pt x="1501" y="33845"/>
                </a:lnTo>
                <a:lnTo>
                  <a:pt x="1081" y="34470"/>
                </a:lnTo>
                <a:lnTo>
                  <a:pt x="724" y="35122"/>
                </a:lnTo>
                <a:lnTo>
                  <a:pt x="429" y="35809"/>
                </a:lnTo>
                <a:lnTo>
                  <a:pt x="206" y="36533"/>
                </a:lnTo>
                <a:lnTo>
                  <a:pt x="63" y="37283"/>
                </a:lnTo>
                <a:lnTo>
                  <a:pt x="27" y="37667"/>
                </a:lnTo>
                <a:lnTo>
                  <a:pt x="0" y="38086"/>
                </a:lnTo>
                <a:lnTo>
                  <a:pt x="18" y="38917"/>
                </a:lnTo>
                <a:lnTo>
                  <a:pt x="108" y="39738"/>
                </a:lnTo>
                <a:lnTo>
                  <a:pt x="241" y="40551"/>
                </a:lnTo>
                <a:lnTo>
                  <a:pt x="518" y="41765"/>
                </a:lnTo>
                <a:lnTo>
                  <a:pt x="965" y="43373"/>
                </a:lnTo>
                <a:lnTo>
                  <a:pt x="1188" y="44168"/>
                </a:lnTo>
                <a:lnTo>
                  <a:pt x="1215" y="44239"/>
                </a:lnTo>
                <a:lnTo>
                  <a:pt x="1340" y="44373"/>
                </a:lnTo>
                <a:lnTo>
                  <a:pt x="1608" y="44552"/>
                </a:lnTo>
                <a:lnTo>
                  <a:pt x="1777" y="44668"/>
                </a:lnTo>
                <a:lnTo>
                  <a:pt x="1840" y="44498"/>
                </a:lnTo>
                <a:lnTo>
                  <a:pt x="1947" y="44230"/>
                </a:lnTo>
                <a:lnTo>
                  <a:pt x="1983" y="44060"/>
                </a:lnTo>
                <a:lnTo>
                  <a:pt x="1974" y="43980"/>
                </a:lnTo>
                <a:lnTo>
                  <a:pt x="1876" y="43221"/>
                </a:lnTo>
                <a:lnTo>
                  <a:pt x="1643" y="41703"/>
                </a:lnTo>
                <a:lnTo>
                  <a:pt x="1501" y="40953"/>
                </a:lnTo>
                <a:lnTo>
                  <a:pt x="1402" y="40435"/>
                </a:lnTo>
                <a:lnTo>
                  <a:pt x="1286" y="39426"/>
                </a:lnTo>
                <a:lnTo>
                  <a:pt x="1268" y="38444"/>
                </a:lnTo>
                <a:lnTo>
                  <a:pt x="1349" y="37479"/>
                </a:lnTo>
                <a:lnTo>
                  <a:pt x="1554" y="36550"/>
                </a:lnTo>
                <a:lnTo>
                  <a:pt x="1885" y="35657"/>
                </a:lnTo>
                <a:lnTo>
                  <a:pt x="2358" y="34800"/>
                </a:lnTo>
                <a:lnTo>
                  <a:pt x="2974" y="33987"/>
                </a:lnTo>
                <a:lnTo>
                  <a:pt x="3340" y="33603"/>
                </a:lnTo>
                <a:lnTo>
                  <a:pt x="4849" y="32103"/>
                </a:lnTo>
                <a:lnTo>
                  <a:pt x="7162" y="29898"/>
                </a:lnTo>
                <a:lnTo>
                  <a:pt x="8770" y="28513"/>
                </a:lnTo>
                <a:lnTo>
                  <a:pt x="9600" y="27853"/>
                </a:lnTo>
                <a:lnTo>
                  <a:pt x="11288" y="26558"/>
                </a:lnTo>
                <a:lnTo>
                  <a:pt x="14690" y="23986"/>
                </a:lnTo>
                <a:lnTo>
                  <a:pt x="18137" y="21468"/>
                </a:lnTo>
                <a:lnTo>
                  <a:pt x="21620" y="19003"/>
                </a:lnTo>
                <a:lnTo>
                  <a:pt x="23379" y="17797"/>
                </a:lnTo>
                <a:lnTo>
                  <a:pt x="24906" y="16779"/>
                </a:lnTo>
                <a:lnTo>
                  <a:pt x="28040" y="14860"/>
                </a:lnTo>
                <a:lnTo>
                  <a:pt x="31228" y="13074"/>
                </a:lnTo>
                <a:lnTo>
                  <a:pt x="34479" y="11395"/>
                </a:lnTo>
                <a:lnTo>
                  <a:pt x="37783" y="9805"/>
                </a:lnTo>
                <a:lnTo>
                  <a:pt x="41114" y="8287"/>
                </a:lnTo>
                <a:lnTo>
                  <a:pt x="46159" y="6090"/>
                </a:lnTo>
                <a:lnTo>
                  <a:pt x="49535" y="4670"/>
                </a:lnTo>
                <a:lnTo>
                  <a:pt x="50205" y="4385"/>
                </a:lnTo>
                <a:lnTo>
                  <a:pt x="51562" y="3867"/>
                </a:lnTo>
                <a:lnTo>
                  <a:pt x="52919" y="3385"/>
                </a:lnTo>
                <a:lnTo>
                  <a:pt x="54295" y="2956"/>
                </a:lnTo>
                <a:lnTo>
                  <a:pt x="55679" y="2572"/>
                </a:lnTo>
                <a:lnTo>
                  <a:pt x="57081" y="2242"/>
                </a:lnTo>
                <a:lnTo>
                  <a:pt x="58492" y="1956"/>
                </a:lnTo>
                <a:lnTo>
                  <a:pt x="59920" y="1741"/>
                </a:lnTo>
                <a:lnTo>
                  <a:pt x="60644" y="1652"/>
                </a:lnTo>
                <a:lnTo>
                  <a:pt x="61296" y="1572"/>
                </a:lnTo>
                <a:lnTo>
                  <a:pt x="62599" y="1420"/>
                </a:lnTo>
                <a:lnTo>
                  <a:pt x="63591" y="1393"/>
                </a:lnTo>
                <a:lnTo>
                  <a:pt x="64251" y="1456"/>
                </a:lnTo>
                <a:lnTo>
                  <a:pt x="64912" y="1581"/>
                </a:lnTo>
                <a:lnTo>
                  <a:pt x="65573" y="1804"/>
                </a:lnTo>
                <a:lnTo>
                  <a:pt x="65904" y="1965"/>
                </a:lnTo>
                <a:lnTo>
                  <a:pt x="65850" y="2384"/>
                </a:lnTo>
                <a:lnTo>
                  <a:pt x="65698" y="3197"/>
                </a:lnTo>
                <a:lnTo>
                  <a:pt x="65395" y="4394"/>
                </a:lnTo>
                <a:lnTo>
                  <a:pt x="64859" y="5939"/>
                </a:lnTo>
                <a:lnTo>
                  <a:pt x="64189" y="7439"/>
                </a:lnTo>
                <a:lnTo>
                  <a:pt x="63823" y="8171"/>
                </a:lnTo>
                <a:lnTo>
                  <a:pt x="61948" y="11904"/>
                </a:lnTo>
                <a:lnTo>
                  <a:pt x="60090" y="15645"/>
                </a:lnTo>
                <a:lnTo>
                  <a:pt x="59242" y="17333"/>
                </a:lnTo>
                <a:lnTo>
                  <a:pt x="57527" y="20700"/>
                </a:lnTo>
                <a:lnTo>
                  <a:pt x="56616" y="22352"/>
                </a:lnTo>
                <a:lnTo>
                  <a:pt x="56304" y="22905"/>
                </a:lnTo>
                <a:lnTo>
                  <a:pt x="55634" y="23977"/>
                </a:lnTo>
                <a:lnTo>
                  <a:pt x="54580" y="25558"/>
                </a:lnTo>
                <a:lnTo>
                  <a:pt x="53884" y="26620"/>
                </a:lnTo>
                <a:lnTo>
                  <a:pt x="52776" y="28344"/>
                </a:lnTo>
                <a:lnTo>
                  <a:pt x="51044" y="30898"/>
                </a:lnTo>
                <a:lnTo>
                  <a:pt x="50089" y="32103"/>
                </a:lnTo>
                <a:lnTo>
                  <a:pt x="49410" y="32871"/>
                </a:lnTo>
                <a:lnTo>
                  <a:pt x="49044" y="33237"/>
                </a:lnTo>
                <a:lnTo>
                  <a:pt x="48999" y="33291"/>
                </a:lnTo>
                <a:lnTo>
                  <a:pt x="48954" y="33353"/>
                </a:lnTo>
                <a:lnTo>
                  <a:pt x="45472" y="37327"/>
                </a:lnTo>
                <a:lnTo>
                  <a:pt x="38515" y="45284"/>
                </a:lnTo>
                <a:lnTo>
                  <a:pt x="35006" y="49231"/>
                </a:lnTo>
                <a:lnTo>
                  <a:pt x="34095" y="50240"/>
                </a:lnTo>
                <a:lnTo>
                  <a:pt x="32238" y="52222"/>
                </a:lnTo>
                <a:lnTo>
                  <a:pt x="30300" y="54116"/>
                </a:lnTo>
                <a:lnTo>
                  <a:pt x="28773" y="55464"/>
                </a:lnTo>
                <a:lnTo>
                  <a:pt x="27719" y="56321"/>
                </a:lnTo>
                <a:lnTo>
                  <a:pt x="27183" y="56732"/>
                </a:lnTo>
                <a:lnTo>
                  <a:pt x="26701" y="57080"/>
                </a:lnTo>
                <a:lnTo>
                  <a:pt x="25710" y="57688"/>
                </a:lnTo>
                <a:lnTo>
                  <a:pt x="24683" y="58179"/>
                </a:lnTo>
                <a:lnTo>
                  <a:pt x="23638" y="58554"/>
                </a:lnTo>
                <a:lnTo>
                  <a:pt x="22557" y="58822"/>
                </a:lnTo>
                <a:lnTo>
                  <a:pt x="21450" y="58965"/>
                </a:lnTo>
                <a:lnTo>
                  <a:pt x="20307" y="58991"/>
                </a:lnTo>
                <a:lnTo>
                  <a:pt x="19146" y="58902"/>
                </a:lnTo>
                <a:lnTo>
                  <a:pt x="18557" y="58804"/>
                </a:lnTo>
                <a:lnTo>
                  <a:pt x="18084" y="58714"/>
                </a:lnTo>
                <a:lnTo>
                  <a:pt x="17173" y="58482"/>
                </a:lnTo>
                <a:lnTo>
                  <a:pt x="16289" y="58179"/>
                </a:lnTo>
                <a:lnTo>
                  <a:pt x="15422" y="57830"/>
                </a:lnTo>
                <a:lnTo>
                  <a:pt x="14154" y="57241"/>
                </a:lnTo>
                <a:lnTo>
                  <a:pt x="12502" y="56357"/>
                </a:lnTo>
                <a:lnTo>
                  <a:pt x="11681" y="55902"/>
                </a:lnTo>
                <a:lnTo>
                  <a:pt x="11565" y="55821"/>
                </a:lnTo>
                <a:lnTo>
                  <a:pt x="11466" y="55723"/>
                </a:lnTo>
                <a:lnTo>
                  <a:pt x="11118" y="55384"/>
                </a:lnTo>
                <a:lnTo>
                  <a:pt x="10422" y="54687"/>
                </a:lnTo>
                <a:lnTo>
                  <a:pt x="10047" y="54375"/>
                </a:lnTo>
                <a:lnTo>
                  <a:pt x="9475" y="53946"/>
                </a:lnTo>
                <a:lnTo>
                  <a:pt x="8323" y="53062"/>
                </a:lnTo>
                <a:lnTo>
                  <a:pt x="7493" y="52365"/>
                </a:lnTo>
                <a:lnTo>
                  <a:pt x="6975" y="51874"/>
                </a:lnTo>
                <a:lnTo>
                  <a:pt x="6492" y="51338"/>
                </a:lnTo>
                <a:lnTo>
                  <a:pt x="6046" y="50767"/>
                </a:lnTo>
                <a:lnTo>
                  <a:pt x="5850" y="50454"/>
                </a:lnTo>
                <a:lnTo>
                  <a:pt x="5269" y="49499"/>
                </a:lnTo>
                <a:lnTo>
                  <a:pt x="4180" y="47534"/>
                </a:lnTo>
                <a:lnTo>
                  <a:pt x="3608" y="46570"/>
                </a:lnTo>
                <a:lnTo>
                  <a:pt x="3555" y="46489"/>
                </a:lnTo>
                <a:lnTo>
                  <a:pt x="3385" y="46364"/>
                </a:lnTo>
                <a:lnTo>
                  <a:pt x="3072" y="46204"/>
                </a:lnTo>
                <a:lnTo>
                  <a:pt x="2876" y="46096"/>
                </a:lnTo>
                <a:lnTo>
                  <a:pt x="2813" y="46320"/>
                </a:lnTo>
                <a:lnTo>
                  <a:pt x="2697" y="46659"/>
                </a:lnTo>
                <a:lnTo>
                  <a:pt x="2679" y="46864"/>
                </a:lnTo>
                <a:lnTo>
                  <a:pt x="2697" y="46945"/>
                </a:lnTo>
                <a:lnTo>
                  <a:pt x="3037" y="47757"/>
                </a:lnTo>
                <a:lnTo>
                  <a:pt x="3760" y="49347"/>
                </a:lnTo>
                <a:lnTo>
                  <a:pt x="4180" y="50106"/>
                </a:lnTo>
                <a:lnTo>
                  <a:pt x="4439" y="50561"/>
                </a:lnTo>
                <a:lnTo>
                  <a:pt x="5019" y="51419"/>
                </a:lnTo>
                <a:lnTo>
                  <a:pt x="5653" y="52231"/>
                </a:lnTo>
                <a:lnTo>
                  <a:pt x="6323" y="53008"/>
                </a:lnTo>
                <a:lnTo>
                  <a:pt x="7403" y="54116"/>
                </a:lnTo>
                <a:lnTo>
                  <a:pt x="8921" y="55491"/>
                </a:lnTo>
                <a:lnTo>
                  <a:pt x="9689" y="56152"/>
                </a:lnTo>
                <a:lnTo>
                  <a:pt x="10038" y="56428"/>
                </a:lnTo>
                <a:lnTo>
                  <a:pt x="10761" y="56946"/>
                </a:lnTo>
                <a:lnTo>
                  <a:pt x="11520" y="57420"/>
                </a:lnTo>
                <a:lnTo>
                  <a:pt x="12324" y="57857"/>
                </a:lnTo>
                <a:lnTo>
                  <a:pt x="13556" y="58456"/>
                </a:lnTo>
                <a:lnTo>
                  <a:pt x="15244" y="59179"/>
                </a:lnTo>
                <a:lnTo>
                  <a:pt x="16083" y="59527"/>
                </a:lnTo>
                <a:lnTo>
                  <a:pt x="16610" y="59724"/>
                </a:lnTo>
                <a:lnTo>
                  <a:pt x="17700" y="60027"/>
                </a:lnTo>
                <a:lnTo>
                  <a:pt x="18834" y="60233"/>
                </a:lnTo>
                <a:lnTo>
                  <a:pt x="19977" y="60358"/>
                </a:lnTo>
                <a:lnTo>
                  <a:pt x="20539" y="60393"/>
                </a:lnTo>
                <a:lnTo>
                  <a:pt x="21236" y="60420"/>
                </a:lnTo>
                <a:lnTo>
                  <a:pt x="22575" y="60349"/>
                </a:lnTo>
                <a:lnTo>
                  <a:pt x="23879" y="60134"/>
                </a:lnTo>
                <a:lnTo>
                  <a:pt x="25120" y="59777"/>
                </a:lnTo>
                <a:lnTo>
                  <a:pt x="26317" y="59295"/>
                </a:lnTo>
                <a:lnTo>
                  <a:pt x="27460" y="58679"/>
                </a:lnTo>
                <a:lnTo>
                  <a:pt x="28549" y="57947"/>
                </a:lnTo>
                <a:lnTo>
                  <a:pt x="29585" y="57089"/>
                </a:lnTo>
                <a:lnTo>
                  <a:pt x="30085" y="56625"/>
                </a:lnTo>
                <a:lnTo>
                  <a:pt x="32121" y="54625"/>
                </a:lnTo>
                <a:lnTo>
                  <a:pt x="35131" y="51571"/>
                </a:lnTo>
                <a:lnTo>
                  <a:pt x="37095" y="49499"/>
                </a:lnTo>
                <a:lnTo>
                  <a:pt x="38060" y="48445"/>
                </a:lnTo>
                <a:lnTo>
                  <a:pt x="39301" y="47079"/>
                </a:lnTo>
                <a:lnTo>
                  <a:pt x="41739" y="44302"/>
                </a:lnTo>
                <a:lnTo>
                  <a:pt x="45365" y="40104"/>
                </a:lnTo>
                <a:lnTo>
                  <a:pt x="47785" y="37309"/>
                </a:lnTo>
                <a:lnTo>
                  <a:pt x="48821" y="36113"/>
                </a:lnTo>
                <a:lnTo>
                  <a:pt x="50857" y="33684"/>
                </a:lnTo>
                <a:lnTo>
                  <a:pt x="52821" y="31192"/>
                </a:lnTo>
                <a:lnTo>
                  <a:pt x="54223" y="29264"/>
                </a:lnTo>
                <a:lnTo>
                  <a:pt x="55116" y="27951"/>
                </a:lnTo>
                <a:lnTo>
                  <a:pt x="55554" y="27281"/>
                </a:lnTo>
                <a:lnTo>
                  <a:pt x="56384" y="25986"/>
                </a:lnTo>
                <a:lnTo>
                  <a:pt x="58009" y="23388"/>
                </a:lnTo>
                <a:lnTo>
                  <a:pt x="59554" y="20744"/>
                </a:lnTo>
                <a:lnTo>
                  <a:pt x="60617" y="18699"/>
                </a:lnTo>
                <a:lnTo>
                  <a:pt x="61269" y="17315"/>
                </a:lnTo>
                <a:lnTo>
                  <a:pt x="61581" y="16610"/>
                </a:lnTo>
                <a:lnTo>
                  <a:pt x="62153" y="15297"/>
                </a:lnTo>
                <a:lnTo>
                  <a:pt x="63376" y="12725"/>
                </a:lnTo>
                <a:lnTo>
                  <a:pt x="64010" y="11448"/>
                </a:lnTo>
                <a:lnTo>
                  <a:pt x="64582" y="10323"/>
                </a:lnTo>
                <a:lnTo>
                  <a:pt x="65439" y="8653"/>
                </a:lnTo>
                <a:lnTo>
                  <a:pt x="65975" y="7519"/>
                </a:lnTo>
                <a:lnTo>
                  <a:pt x="66457" y="6367"/>
                </a:lnTo>
                <a:lnTo>
                  <a:pt x="66859" y="5197"/>
                </a:lnTo>
                <a:lnTo>
                  <a:pt x="67163" y="3983"/>
                </a:lnTo>
                <a:lnTo>
                  <a:pt x="67341" y="2715"/>
                </a:lnTo>
                <a:lnTo>
                  <a:pt x="67377" y="2063"/>
                </a:lnTo>
                <a:lnTo>
                  <a:pt x="67377" y="1750"/>
                </a:lnTo>
                <a:lnTo>
                  <a:pt x="67297" y="1349"/>
                </a:lnTo>
                <a:lnTo>
                  <a:pt x="67207" y="1107"/>
                </a:lnTo>
                <a:lnTo>
                  <a:pt x="67082" y="911"/>
                </a:lnTo>
                <a:lnTo>
                  <a:pt x="66913" y="750"/>
                </a:lnTo>
                <a:lnTo>
                  <a:pt x="66698" y="625"/>
                </a:lnTo>
                <a:lnTo>
                  <a:pt x="66430" y="536"/>
                </a:lnTo>
                <a:lnTo>
                  <a:pt x="66279" y="518"/>
                </a:lnTo>
                <a:lnTo>
                  <a:pt x="66046" y="447"/>
                </a:lnTo>
                <a:lnTo>
                  <a:pt x="65814" y="366"/>
                </a:lnTo>
                <a:lnTo>
                  <a:pt x="65350" y="250"/>
                </a:lnTo>
                <a:lnTo>
                  <a:pt x="64653" y="72"/>
                </a:lnTo>
                <a:lnTo>
                  <a:pt x="641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3"/>
          <p:cNvSpPr/>
          <p:nvPr/>
        </p:nvSpPr>
        <p:spPr>
          <a:xfrm>
            <a:off x="7878175" y="1219163"/>
            <a:ext cx="207650" cy="88900"/>
          </a:xfrm>
          <a:custGeom>
            <a:rect b="b" l="l" r="r" t="t"/>
            <a:pathLst>
              <a:path extrusionOk="0" h="3556" w="8306">
                <a:moveTo>
                  <a:pt x="3573" y="1"/>
                </a:moveTo>
                <a:lnTo>
                  <a:pt x="3359" y="28"/>
                </a:lnTo>
                <a:lnTo>
                  <a:pt x="3153" y="153"/>
                </a:lnTo>
                <a:lnTo>
                  <a:pt x="3055" y="269"/>
                </a:lnTo>
                <a:lnTo>
                  <a:pt x="2492" y="867"/>
                </a:lnTo>
                <a:lnTo>
                  <a:pt x="1921" y="1448"/>
                </a:lnTo>
                <a:lnTo>
                  <a:pt x="956" y="2501"/>
                </a:lnTo>
                <a:lnTo>
                  <a:pt x="1" y="3555"/>
                </a:lnTo>
                <a:lnTo>
                  <a:pt x="1" y="3555"/>
                </a:lnTo>
                <a:lnTo>
                  <a:pt x="510" y="3359"/>
                </a:lnTo>
                <a:lnTo>
                  <a:pt x="1555" y="3073"/>
                </a:lnTo>
                <a:lnTo>
                  <a:pt x="3153" y="2832"/>
                </a:lnTo>
                <a:lnTo>
                  <a:pt x="4761" y="2644"/>
                </a:lnTo>
                <a:lnTo>
                  <a:pt x="5823" y="2475"/>
                </a:lnTo>
                <a:lnTo>
                  <a:pt x="6850" y="2198"/>
                </a:lnTo>
                <a:lnTo>
                  <a:pt x="7591" y="1894"/>
                </a:lnTo>
                <a:lnTo>
                  <a:pt x="8074" y="1644"/>
                </a:lnTo>
                <a:lnTo>
                  <a:pt x="8306" y="1492"/>
                </a:lnTo>
                <a:lnTo>
                  <a:pt x="6118" y="823"/>
                </a:lnTo>
                <a:lnTo>
                  <a:pt x="3966" y="108"/>
                </a:lnTo>
                <a:lnTo>
                  <a:pt x="3823" y="55"/>
                </a:lnTo>
                <a:lnTo>
                  <a:pt x="35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3"/>
          <p:cNvSpPr/>
          <p:nvPr/>
        </p:nvSpPr>
        <p:spPr>
          <a:xfrm rot="-965942">
            <a:off x="1534309" y="3367310"/>
            <a:ext cx="717452" cy="660831"/>
          </a:xfrm>
          <a:custGeom>
            <a:rect b="b" l="l" r="r" t="t"/>
            <a:pathLst>
              <a:path extrusionOk="0" h="21148" w="22960">
                <a:moveTo>
                  <a:pt x="11565" y="1"/>
                </a:moveTo>
                <a:lnTo>
                  <a:pt x="9993" y="63"/>
                </a:lnTo>
                <a:lnTo>
                  <a:pt x="9216" y="144"/>
                </a:lnTo>
                <a:lnTo>
                  <a:pt x="9064" y="171"/>
                </a:lnTo>
                <a:lnTo>
                  <a:pt x="8805" y="269"/>
                </a:lnTo>
                <a:lnTo>
                  <a:pt x="8618" y="421"/>
                </a:lnTo>
                <a:lnTo>
                  <a:pt x="8484" y="617"/>
                </a:lnTo>
                <a:lnTo>
                  <a:pt x="8412" y="840"/>
                </a:lnTo>
                <a:lnTo>
                  <a:pt x="8403" y="1082"/>
                </a:lnTo>
                <a:lnTo>
                  <a:pt x="8466" y="1340"/>
                </a:lnTo>
                <a:lnTo>
                  <a:pt x="8609" y="1582"/>
                </a:lnTo>
                <a:lnTo>
                  <a:pt x="8707" y="1707"/>
                </a:lnTo>
                <a:lnTo>
                  <a:pt x="8877" y="1885"/>
                </a:lnTo>
                <a:lnTo>
                  <a:pt x="9261" y="2207"/>
                </a:lnTo>
                <a:lnTo>
                  <a:pt x="9475" y="2341"/>
                </a:lnTo>
                <a:lnTo>
                  <a:pt x="11038" y="3260"/>
                </a:lnTo>
                <a:lnTo>
                  <a:pt x="12609" y="4180"/>
                </a:lnTo>
                <a:lnTo>
                  <a:pt x="12975" y="4403"/>
                </a:lnTo>
                <a:lnTo>
                  <a:pt x="13502" y="4761"/>
                </a:lnTo>
                <a:lnTo>
                  <a:pt x="10520" y="6100"/>
                </a:lnTo>
                <a:lnTo>
                  <a:pt x="7725" y="7368"/>
                </a:lnTo>
                <a:lnTo>
                  <a:pt x="7466" y="7484"/>
                </a:lnTo>
                <a:lnTo>
                  <a:pt x="7064" y="7663"/>
                </a:lnTo>
                <a:lnTo>
                  <a:pt x="6832" y="7815"/>
                </a:lnTo>
                <a:lnTo>
                  <a:pt x="6724" y="7904"/>
                </a:lnTo>
                <a:lnTo>
                  <a:pt x="6644" y="7993"/>
                </a:lnTo>
                <a:lnTo>
                  <a:pt x="6492" y="8208"/>
                </a:lnTo>
                <a:lnTo>
                  <a:pt x="6376" y="8458"/>
                </a:lnTo>
                <a:lnTo>
                  <a:pt x="6332" y="8699"/>
                </a:lnTo>
                <a:lnTo>
                  <a:pt x="6340" y="8806"/>
                </a:lnTo>
                <a:lnTo>
                  <a:pt x="6367" y="8913"/>
                </a:lnTo>
                <a:lnTo>
                  <a:pt x="6492" y="9118"/>
                </a:lnTo>
                <a:lnTo>
                  <a:pt x="6796" y="9395"/>
                </a:lnTo>
                <a:lnTo>
                  <a:pt x="7010" y="9520"/>
                </a:lnTo>
                <a:lnTo>
                  <a:pt x="7117" y="9574"/>
                </a:lnTo>
                <a:lnTo>
                  <a:pt x="7350" y="9636"/>
                </a:lnTo>
                <a:lnTo>
                  <a:pt x="7734" y="9690"/>
                </a:lnTo>
                <a:lnTo>
                  <a:pt x="7984" y="9726"/>
                </a:lnTo>
                <a:lnTo>
                  <a:pt x="9207" y="9931"/>
                </a:lnTo>
                <a:lnTo>
                  <a:pt x="10439" y="10128"/>
                </a:lnTo>
                <a:lnTo>
                  <a:pt x="10154" y="10458"/>
                </a:lnTo>
                <a:lnTo>
                  <a:pt x="9573" y="10931"/>
                </a:lnTo>
                <a:lnTo>
                  <a:pt x="9287" y="11146"/>
                </a:lnTo>
                <a:lnTo>
                  <a:pt x="7448" y="12521"/>
                </a:lnTo>
                <a:lnTo>
                  <a:pt x="3769" y="15289"/>
                </a:lnTo>
                <a:lnTo>
                  <a:pt x="1956" y="16700"/>
                </a:lnTo>
                <a:lnTo>
                  <a:pt x="1706" y="16905"/>
                </a:lnTo>
                <a:lnTo>
                  <a:pt x="1233" y="17370"/>
                </a:lnTo>
                <a:lnTo>
                  <a:pt x="581" y="18120"/>
                </a:lnTo>
                <a:lnTo>
                  <a:pt x="179" y="18647"/>
                </a:lnTo>
                <a:lnTo>
                  <a:pt x="116" y="18736"/>
                </a:lnTo>
                <a:lnTo>
                  <a:pt x="27" y="18986"/>
                </a:lnTo>
                <a:lnTo>
                  <a:pt x="0" y="19254"/>
                </a:lnTo>
                <a:lnTo>
                  <a:pt x="27" y="19504"/>
                </a:lnTo>
                <a:lnTo>
                  <a:pt x="63" y="19602"/>
                </a:lnTo>
                <a:lnTo>
                  <a:pt x="116" y="19665"/>
                </a:lnTo>
                <a:lnTo>
                  <a:pt x="313" y="19781"/>
                </a:lnTo>
                <a:lnTo>
                  <a:pt x="563" y="19852"/>
                </a:lnTo>
                <a:lnTo>
                  <a:pt x="822" y="19870"/>
                </a:lnTo>
                <a:lnTo>
                  <a:pt x="929" y="19852"/>
                </a:lnTo>
                <a:lnTo>
                  <a:pt x="1492" y="19692"/>
                </a:lnTo>
                <a:lnTo>
                  <a:pt x="2590" y="19281"/>
                </a:lnTo>
                <a:lnTo>
                  <a:pt x="3126" y="19040"/>
                </a:lnTo>
                <a:lnTo>
                  <a:pt x="5126" y="18039"/>
                </a:lnTo>
                <a:lnTo>
                  <a:pt x="7225" y="16959"/>
                </a:lnTo>
                <a:lnTo>
                  <a:pt x="7225" y="16959"/>
                </a:lnTo>
                <a:lnTo>
                  <a:pt x="7046" y="17602"/>
                </a:lnTo>
                <a:lnTo>
                  <a:pt x="6912" y="18173"/>
                </a:lnTo>
                <a:lnTo>
                  <a:pt x="6805" y="18629"/>
                </a:lnTo>
                <a:lnTo>
                  <a:pt x="6617" y="19531"/>
                </a:lnTo>
                <a:lnTo>
                  <a:pt x="6582" y="19986"/>
                </a:lnTo>
                <a:lnTo>
                  <a:pt x="6582" y="20156"/>
                </a:lnTo>
                <a:lnTo>
                  <a:pt x="6644" y="20451"/>
                </a:lnTo>
                <a:lnTo>
                  <a:pt x="6760" y="20710"/>
                </a:lnTo>
                <a:lnTo>
                  <a:pt x="6930" y="20906"/>
                </a:lnTo>
                <a:lnTo>
                  <a:pt x="7144" y="21049"/>
                </a:lnTo>
                <a:lnTo>
                  <a:pt x="7394" y="21138"/>
                </a:lnTo>
                <a:lnTo>
                  <a:pt x="7671" y="21147"/>
                </a:lnTo>
                <a:lnTo>
                  <a:pt x="7975" y="21094"/>
                </a:lnTo>
                <a:lnTo>
                  <a:pt x="8135" y="21040"/>
                </a:lnTo>
                <a:lnTo>
                  <a:pt x="8475" y="20888"/>
                </a:lnTo>
                <a:lnTo>
                  <a:pt x="9109" y="20486"/>
                </a:lnTo>
                <a:lnTo>
                  <a:pt x="9386" y="20245"/>
                </a:lnTo>
                <a:lnTo>
                  <a:pt x="9868" y="19763"/>
                </a:lnTo>
                <a:lnTo>
                  <a:pt x="10770" y="18763"/>
                </a:lnTo>
                <a:lnTo>
                  <a:pt x="11207" y="18245"/>
                </a:lnTo>
                <a:lnTo>
                  <a:pt x="12395" y="16789"/>
                </a:lnTo>
                <a:lnTo>
                  <a:pt x="13636" y="15227"/>
                </a:lnTo>
                <a:lnTo>
                  <a:pt x="13717" y="15905"/>
                </a:lnTo>
                <a:lnTo>
                  <a:pt x="13868" y="17164"/>
                </a:lnTo>
                <a:lnTo>
                  <a:pt x="13993" y="17763"/>
                </a:lnTo>
                <a:lnTo>
                  <a:pt x="14038" y="17914"/>
                </a:lnTo>
                <a:lnTo>
                  <a:pt x="14172" y="18236"/>
                </a:lnTo>
                <a:lnTo>
                  <a:pt x="14360" y="18522"/>
                </a:lnTo>
                <a:lnTo>
                  <a:pt x="14574" y="18727"/>
                </a:lnTo>
                <a:lnTo>
                  <a:pt x="14690" y="18763"/>
                </a:lnTo>
                <a:lnTo>
                  <a:pt x="14815" y="18772"/>
                </a:lnTo>
                <a:lnTo>
                  <a:pt x="15110" y="18700"/>
                </a:lnTo>
                <a:lnTo>
                  <a:pt x="15422" y="18531"/>
                </a:lnTo>
                <a:lnTo>
                  <a:pt x="15681" y="18307"/>
                </a:lnTo>
                <a:lnTo>
                  <a:pt x="15779" y="18182"/>
                </a:lnTo>
                <a:lnTo>
                  <a:pt x="16262" y="17459"/>
                </a:lnTo>
                <a:lnTo>
                  <a:pt x="17155" y="15959"/>
                </a:lnTo>
                <a:lnTo>
                  <a:pt x="17592" y="15209"/>
                </a:lnTo>
                <a:lnTo>
                  <a:pt x="18101" y="14378"/>
                </a:lnTo>
                <a:lnTo>
                  <a:pt x="18700" y="13414"/>
                </a:lnTo>
                <a:lnTo>
                  <a:pt x="18869" y="14003"/>
                </a:lnTo>
                <a:lnTo>
                  <a:pt x="18985" y="14405"/>
                </a:lnTo>
                <a:lnTo>
                  <a:pt x="19057" y="14637"/>
                </a:lnTo>
                <a:lnTo>
                  <a:pt x="19244" y="15021"/>
                </a:lnTo>
                <a:lnTo>
                  <a:pt x="19459" y="15307"/>
                </a:lnTo>
                <a:lnTo>
                  <a:pt x="19718" y="15503"/>
                </a:lnTo>
                <a:lnTo>
                  <a:pt x="20003" y="15602"/>
                </a:lnTo>
                <a:lnTo>
                  <a:pt x="20325" y="15602"/>
                </a:lnTo>
                <a:lnTo>
                  <a:pt x="20664" y="15503"/>
                </a:lnTo>
                <a:lnTo>
                  <a:pt x="21039" y="15307"/>
                </a:lnTo>
                <a:lnTo>
                  <a:pt x="21236" y="15155"/>
                </a:lnTo>
                <a:lnTo>
                  <a:pt x="21629" y="14834"/>
                </a:lnTo>
                <a:lnTo>
                  <a:pt x="22343" y="14083"/>
                </a:lnTo>
                <a:lnTo>
                  <a:pt x="22691" y="13700"/>
                </a:lnTo>
                <a:lnTo>
                  <a:pt x="22852" y="13458"/>
                </a:lnTo>
                <a:lnTo>
                  <a:pt x="22959" y="13173"/>
                </a:lnTo>
                <a:lnTo>
                  <a:pt x="22798" y="13164"/>
                </a:lnTo>
                <a:lnTo>
                  <a:pt x="22468" y="13137"/>
                </a:lnTo>
                <a:lnTo>
                  <a:pt x="22334" y="13182"/>
                </a:lnTo>
                <a:lnTo>
                  <a:pt x="21334" y="13700"/>
                </a:lnTo>
                <a:lnTo>
                  <a:pt x="20298" y="14271"/>
                </a:lnTo>
                <a:lnTo>
                  <a:pt x="20182" y="13798"/>
                </a:lnTo>
                <a:lnTo>
                  <a:pt x="19968" y="12887"/>
                </a:lnTo>
                <a:lnTo>
                  <a:pt x="19807" y="12467"/>
                </a:lnTo>
                <a:lnTo>
                  <a:pt x="19744" y="12333"/>
                </a:lnTo>
                <a:lnTo>
                  <a:pt x="19566" y="12065"/>
                </a:lnTo>
                <a:lnTo>
                  <a:pt x="19351" y="11824"/>
                </a:lnTo>
                <a:lnTo>
                  <a:pt x="19110" y="11663"/>
                </a:lnTo>
                <a:lnTo>
                  <a:pt x="18985" y="11619"/>
                </a:lnTo>
                <a:lnTo>
                  <a:pt x="18878" y="11610"/>
                </a:lnTo>
                <a:lnTo>
                  <a:pt x="18619" y="11690"/>
                </a:lnTo>
                <a:lnTo>
                  <a:pt x="18351" y="11860"/>
                </a:lnTo>
                <a:lnTo>
                  <a:pt x="18128" y="12074"/>
                </a:lnTo>
                <a:lnTo>
                  <a:pt x="18048" y="12181"/>
                </a:lnTo>
                <a:lnTo>
                  <a:pt x="16806" y="14146"/>
                </a:lnTo>
                <a:lnTo>
                  <a:pt x="15610" y="16128"/>
                </a:lnTo>
                <a:lnTo>
                  <a:pt x="15395" y="16504"/>
                </a:lnTo>
                <a:lnTo>
                  <a:pt x="15181" y="16870"/>
                </a:lnTo>
                <a:lnTo>
                  <a:pt x="15119" y="16459"/>
                </a:lnTo>
                <a:lnTo>
                  <a:pt x="15029" y="15646"/>
                </a:lnTo>
                <a:lnTo>
                  <a:pt x="14940" y="14450"/>
                </a:lnTo>
                <a:lnTo>
                  <a:pt x="14869" y="13673"/>
                </a:lnTo>
                <a:lnTo>
                  <a:pt x="14851" y="13521"/>
                </a:lnTo>
                <a:lnTo>
                  <a:pt x="14753" y="13199"/>
                </a:lnTo>
                <a:lnTo>
                  <a:pt x="14610" y="12896"/>
                </a:lnTo>
                <a:lnTo>
                  <a:pt x="14413" y="12655"/>
                </a:lnTo>
                <a:lnTo>
                  <a:pt x="14297" y="12583"/>
                </a:lnTo>
                <a:lnTo>
                  <a:pt x="14208" y="12530"/>
                </a:lnTo>
                <a:lnTo>
                  <a:pt x="14029" y="12494"/>
                </a:lnTo>
                <a:lnTo>
                  <a:pt x="13868" y="12512"/>
                </a:lnTo>
                <a:lnTo>
                  <a:pt x="13726" y="12583"/>
                </a:lnTo>
                <a:lnTo>
                  <a:pt x="13413" y="12896"/>
                </a:lnTo>
                <a:lnTo>
                  <a:pt x="13199" y="13199"/>
                </a:lnTo>
                <a:lnTo>
                  <a:pt x="10957" y="16111"/>
                </a:lnTo>
                <a:lnTo>
                  <a:pt x="8689" y="19004"/>
                </a:lnTo>
                <a:lnTo>
                  <a:pt x="8502" y="19218"/>
                </a:lnTo>
                <a:lnTo>
                  <a:pt x="8073" y="19593"/>
                </a:lnTo>
                <a:lnTo>
                  <a:pt x="7850" y="19790"/>
                </a:lnTo>
                <a:lnTo>
                  <a:pt x="7850" y="19468"/>
                </a:lnTo>
                <a:lnTo>
                  <a:pt x="7948" y="18924"/>
                </a:lnTo>
                <a:lnTo>
                  <a:pt x="8028" y="18673"/>
                </a:lnTo>
                <a:lnTo>
                  <a:pt x="8243" y="18048"/>
                </a:lnTo>
                <a:lnTo>
                  <a:pt x="8680" y="16798"/>
                </a:lnTo>
                <a:lnTo>
                  <a:pt x="8841" y="16164"/>
                </a:lnTo>
                <a:lnTo>
                  <a:pt x="8868" y="16030"/>
                </a:lnTo>
                <a:lnTo>
                  <a:pt x="8868" y="15727"/>
                </a:lnTo>
                <a:lnTo>
                  <a:pt x="8805" y="15423"/>
                </a:lnTo>
                <a:lnTo>
                  <a:pt x="8680" y="15173"/>
                </a:lnTo>
                <a:lnTo>
                  <a:pt x="8600" y="15084"/>
                </a:lnTo>
                <a:lnTo>
                  <a:pt x="8510" y="15021"/>
                </a:lnTo>
                <a:lnTo>
                  <a:pt x="8243" y="14959"/>
                </a:lnTo>
                <a:lnTo>
                  <a:pt x="7939" y="14959"/>
                </a:lnTo>
                <a:lnTo>
                  <a:pt x="7635" y="15003"/>
                </a:lnTo>
                <a:lnTo>
                  <a:pt x="7501" y="15048"/>
                </a:lnTo>
                <a:lnTo>
                  <a:pt x="7350" y="15110"/>
                </a:lnTo>
                <a:lnTo>
                  <a:pt x="7064" y="15280"/>
                </a:lnTo>
                <a:lnTo>
                  <a:pt x="6653" y="15584"/>
                </a:lnTo>
                <a:lnTo>
                  <a:pt x="6367" y="15780"/>
                </a:lnTo>
                <a:lnTo>
                  <a:pt x="4653" y="16816"/>
                </a:lnTo>
                <a:lnTo>
                  <a:pt x="2938" y="17852"/>
                </a:lnTo>
                <a:lnTo>
                  <a:pt x="2795" y="17638"/>
                </a:lnTo>
                <a:lnTo>
                  <a:pt x="4912" y="16003"/>
                </a:lnTo>
                <a:lnTo>
                  <a:pt x="7037" y="14387"/>
                </a:lnTo>
                <a:lnTo>
                  <a:pt x="9296" y="12753"/>
                </a:lnTo>
                <a:lnTo>
                  <a:pt x="11556" y="11128"/>
                </a:lnTo>
                <a:lnTo>
                  <a:pt x="11716" y="11003"/>
                </a:lnTo>
                <a:lnTo>
                  <a:pt x="12002" y="10708"/>
                </a:lnTo>
                <a:lnTo>
                  <a:pt x="12154" y="10458"/>
                </a:lnTo>
                <a:lnTo>
                  <a:pt x="12207" y="10279"/>
                </a:lnTo>
                <a:lnTo>
                  <a:pt x="12216" y="10092"/>
                </a:lnTo>
                <a:lnTo>
                  <a:pt x="12172" y="9895"/>
                </a:lnTo>
                <a:lnTo>
                  <a:pt x="12127" y="9797"/>
                </a:lnTo>
                <a:lnTo>
                  <a:pt x="12038" y="9663"/>
                </a:lnTo>
                <a:lnTo>
                  <a:pt x="11788" y="9422"/>
                </a:lnTo>
                <a:lnTo>
                  <a:pt x="11475" y="9217"/>
                </a:lnTo>
                <a:lnTo>
                  <a:pt x="11136" y="9065"/>
                </a:lnTo>
                <a:lnTo>
                  <a:pt x="10975" y="9011"/>
                </a:lnTo>
                <a:lnTo>
                  <a:pt x="10413" y="8868"/>
                </a:lnTo>
                <a:lnTo>
                  <a:pt x="9189" y="8672"/>
                </a:lnTo>
                <a:lnTo>
                  <a:pt x="8484" y="8556"/>
                </a:lnTo>
                <a:lnTo>
                  <a:pt x="9046" y="8306"/>
                </a:lnTo>
                <a:lnTo>
                  <a:pt x="9421" y="8136"/>
                </a:lnTo>
                <a:lnTo>
                  <a:pt x="10582" y="7591"/>
                </a:lnTo>
                <a:lnTo>
                  <a:pt x="12904" y="6502"/>
                </a:lnTo>
                <a:lnTo>
                  <a:pt x="14038" y="5904"/>
                </a:lnTo>
                <a:lnTo>
                  <a:pt x="14244" y="5788"/>
                </a:lnTo>
                <a:lnTo>
                  <a:pt x="14565" y="5538"/>
                </a:lnTo>
                <a:lnTo>
                  <a:pt x="14779" y="5288"/>
                </a:lnTo>
                <a:lnTo>
                  <a:pt x="14886" y="5029"/>
                </a:lnTo>
                <a:lnTo>
                  <a:pt x="14878" y="4761"/>
                </a:lnTo>
                <a:lnTo>
                  <a:pt x="14770" y="4493"/>
                </a:lnTo>
                <a:lnTo>
                  <a:pt x="14565" y="4216"/>
                </a:lnTo>
                <a:lnTo>
                  <a:pt x="14252" y="3948"/>
                </a:lnTo>
                <a:lnTo>
                  <a:pt x="14056" y="3805"/>
                </a:lnTo>
                <a:lnTo>
                  <a:pt x="12368" y="2698"/>
                </a:lnTo>
                <a:lnTo>
                  <a:pt x="10663" y="1591"/>
                </a:lnTo>
                <a:lnTo>
                  <a:pt x="10689" y="1510"/>
                </a:lnTo>
                <a:lnTo>
                  <a:pt x="10707" y="1421"/>
                </a:lnTo>
                <a:lnTo>
                  <a:pt x="11145" y="1358"/>
                </a:lnTo>
                <a:lnTo>
                  <a:pt x="12029" y="1224"/>
                </a:lnTo>
                <a:lnTo>
                  <a:pt x="12449" y="1126"/>
                </a:lnTo>
                <a:lnTo>
                  <a:pt x="12538" y="1090"/>
                </a:lnTo>
                <a:lnTo>
                  <a:pt x="12690" y="965"/>
                </a:lnTo>
                <a:lnTo>
                  <a:pt x="12904" y="706"/>
                </a:lnTo>
                <a:lnTo>
                  <a:pt x="13047" y="546"/>
                </a:lnTo>
                <a:lnTo>
                  <a:pt x="12877" y="385"/>
                </a:lnTo>
                <a:lnTo>
                  <a:pt x="12609" y="126"/>
                </a:lnTo>
                <a:lnTo>
                  <a:pt x="12440" y="19"/>
                </a:lnTo>
                <a:lnTo>
                  <a:pt x="1235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p:nvPr/>
        </p:nvSpPr>
        <p:spPr>
          <a:xfrm rot="-965942">
            <a:off x="2447982" y="2072955"/>
            <a:ext cx="668081" cy="644613"/>
          </a:xfrm>
          <a:custGeom>
            <a:rect b="b" l="l" r="r" t="t"/>
            <a:pathLst>
              <a:path extrusionOk="0" h="20629" w="21380">
                <a:moveTo>
                  <a:pt x="8743" y="0"/>
                </a:moveTo>
                <a:lnTo>
                  <a:pt x="7913" y="45"/>
                </a:lnTo>
                <a:lnTo>
                  <a:pt x="7100" y="179"/>
                </a:lnTo>
                <a:lnTo>
                  <a:pt x="6314" y="384"/>
                </a:lnTo>
                <a:lnTo>
                  <a:pt x="5547" y="661"/>
                </a:lnTo>
                <a:lnTo>
                  <a:pt x="4805" y="1000"/>
                </a:lnTo>
                <a:lnTo>
                  <a:pt x="4100" y="1420"/>
                </a:lnTo>
                <a:lnTo>
                  <a:pt x="3439" y="1902"/>
                </a:lnTo>
                <a:lnTo>
                  <a:pt x="2814" y="2438"/>
                </a:lnTo>
                <a:lnTo>
                  <a:pt x="2242" y="3045"/>
                </a:lnTo>
                <a:lnTo>
                  <a:pt x="1716" y="3706"/>
                </a:lnTo>
                <a:lnTo>
                  <a:pt x="1251" y="4429"/>
                </a:lnTo>
                <a:lnTo>
                  <a:pt x="849" y="5197"/>
                </a:lnTo>
                <a:lnTo>
                  <a:pt x="680" y="5608"/>
                </a:lnTo>
                <a:lnTo>
                  <a:pt x="483" y="6090"/>
                </a:lnTo>
                <a:lnTo>
                  <a:pt x="206" y="7082"/>
                </a:lnTo>
                <a:lnTo>
                  <a:pt x="55" y="8091"/>
                </a:lnTo>
                <a:lnTo>
                  <a:pt x="1" y="9091"/>
                </a:lnTo>
                <a:lnTo>
                  <a:pt x="28" y="9591"/>
                </a:lnTo>
                <a:lnTo>
                  <a:pt x="19" y="10046"/>
                </a:lnTo>
                <a:lnTo>
                  <a:pt x="37" y="10922"/>
                </a:lnTo>
                <a:lnTo>
                  <a:pt x="117" y="11761"/>
                </a:lnTo>
                <a:lnTo>
                  <a:pt x="251" y="12565"/>
                </a:lnTo>
                <a:lnTo>
                  <a:pt x="439" y="13333"/>
                </a:lnTo>
                <a:lnTo>
                  <a:pt x="680" y="14074"/>
                </a:lnTo>
                <a:lnTo>
                  <a:pt x="974" y="14779"/>
                </a:lnTo>
                <a:lnTo>
                  <a:pt x="1323" y="15449"/>
                </a:lnTo>
                <a:lnTo>
                  <a:pt x="1716" y="16092"/>
                </a:lnTo>
                <a:lnTo>
                  <a:pt x="2162" y="16708"/>
                </a:lnTo>
                <a:lnTo>
                  <a:pt x="2653" y="17289"/>
                </a:lnTo>
                <a:lnTo>
                  <a:pt x="3198" y="17842"/>
                </a:lnTo>
                <a:lnTo>
                  <a:pt x="3787" y="18369"/>
                </a:lnTo>
                <a:lnTo>
                  <a:pt x="4421" y="18869"/>
                </a:lnTo>
                <a:lnTo>
                  <a:pt x="5100" y="19334"/>
                </a:lnTo>
                <a:lnTo>
                  <a:pt x="5832" y="19780"/>
                </a:lnTo>
                <a:lnTo>
                  <a:pt x="6207" y="19985"/>
                </a:lnTo>
                <a:lnTo>
                  <a:pt x="6591" y="20182"/>
                </a:lnTo>
                <a:lnTo>
                  <a:pt x="7199" y="20423"/>
                </a:lnTo>
                <a:lnTo>
                  <a:pt x="7609" y="20521"/>
                </a:lnTo>
                <a:lnTo>
                  <a:pt x="7815" y="20548"/>
                </a:lnTo>
                <a:lnTo>
                  <a:pt x="8324" y="20593"/>
                </a:lnTo>
                <a:lnTo>
                  <a:pt x="9324" y="20628"/>
                </a:lnTo>
                <a:lnTo>
                  <a:pt x="10315" y="20619"/>
                </a:lnTo>
                <a:lnTo>
                  <a:pt x="11297" y="20539"/>
                </a:lnTo>
                <a:lnTo>
                  <a:pt x="12271" y="20387"/>
                </a:lnTo>
                <a:lnTo>
                  <a:pt x="13226" y="20155"/>
                </a:lnTo>
                <a:lnTo>
                  <a:pt x="14173" y="19834"/>
                </a:lnTo>
                <a:lnTo>
                  <a:pt x="15093" y="19414"/>
                </a:lnTo>
                <a:lnTo>
                  <a:pt x="15548" y="19164"/>
                </a:lnTo>
                <a:lnTo>
                  <a:pt x="15995" y="18896"/>
                </a:lnTo>
                <a:lnTo>
                  <a:pt x="16825" y="18324"/>
                </a:lnTo>
                <a:lnTo>
                  <a:pt x="17584" y="17690"/>
                </a:lnTo>
                <a:lnTo>
                  <a:pt x="18290" y="16994"/>
                </a:lnTo>
                <a:lnTo>
                  <a:pt x="18924" y="16253"/>
                </a:lnTo>
                <a:lnTo>
                  <a:pt x="19495" y="15458"/>
                </a:lnTo>
                <a:lnTo>
                  <a:pt x="20022" y="14627"/>
                </a:lnTo>
                <a:lnTo>
                  <a:pt x="20486" y="13752"/>
                </a:lnTo>
                <a:lnTo>
                  <a:pt x="20692" y="13297"/>
                </a:lnTo>
                <a:lnTo>
                  <a:pt x="20897" y="12815"/>
                </a:lnTo>
                <a:lnTo>
                  <a:pt x="21192" y="11841"/>
                </a:lnTo>
                <a:lnTo>
                  <a:pt x="21353" y="10886"/>
                </a:lnTo>
                <a:lnTo>
                  <a:pt x="21379" y="9930"/>
                </a:lnTo>
                <a:lnTo>
                  <a:pt x="21263" y="8993"/>
                </a:lnTo>
                <a:lnTo>
                  <a:pt x="21004" y="8073"/>
                </a:lnTo>
                <a:lnTo>
                  <a:pt x="20611" y="7162"/>
                </a:lnTo>
                <a:lnTo>
                  <a:pt x="20076" y="6278"/>
                </a:lnTo>
                <a:lnTo>
                  <a:pt x="19745" y="5849"/>
                </a:lnTo>
                <a:lnTo>
                  <a:pt x="19647" y="5715"/>
                </a:lnTo>
                <a:lnTo>
                  <a:pt x="19415" y="5510"/>
                </a:lnTo>
                <a:lnTo>
                  <a:pt x="19165" y="5403"/>
                </a:lnTo>
                <a:lnTo>
                  <a:pt x="18888" y="5447"/>
                </a:lnTo>
                <a:lnTo>
                  <a:pt x="18727" y="5555"/>
                </a:lnTo>
                <a:lnTo>
                  <a:pt x="18602" y="5671"/>
                </a:lnTo>
                <a:lnTo>
                  <a:pt x="18495" y="5921"/>
                </a:lnTo>
                <a:lnTo>
                  <a:pt x="18540" y="6180"/>
                </a:lnTo>
                <a:lnTo>
                  <a:pt x="18674" y="6439"/>
                </a:lnTo>
                <a:lnTo>
                  <a:pt x="18763" y="6564"/>
                </a:lnTo>
                <a:lnTo>
                  <a:pt x="19031" y="6975"/>
                </a:lnTo>
                <a:lnTo>
                  <a:pt x="19450" y="7814"/>
                </a:lnTo>
                <a:lnTo>
                  <a:pt x="19718" y="8653"/>
                </a:lnTo>
                <a:lnTo>
                  <a:pt x="19861" y="9502"/>
                </a:lnTo>
                <a:lnTo>
                  <a:pt x="19870" y="10350"/>
                </a:lnTo>
                <a:lnTo>
                  <a:pt x="19763" y="11207"/>
                </a:lnTo>
                <a:lnTo>
                  <a:pt x="19540" y="12056"/>
                </a:lnTo>
                <a:lnTo>
                  <a:pt x="19209" y="12904"/>
                </a:lnTo>
                <a:lnTo>
                  <a:pt x="19004" y="13324"/>
                </a:lnTo>
                <a:lnTo>
                  <a:pt x="18700" y="13895"/>
                </a:lnTo>
                <a:lnTo>
                  <a:pt x="18022" y="14958"/>
                </a:lnTo>
                <a:lnTo>
                  <a:pt x="17254" y="15904"/>
                </a:lnTo>
                <a:lnTo>
                  <a:pt x="16396" y="16744"/>
                </a:lnTo>
                <a:lnTo>
                  <a:pt x="15441" y="17458"/>
                </a:lnTo>
                <a:lnTo>
                  <a:pt x="14405" y="18065"/>
                </a:lnTo>
                <a:lnTo>
                  <a:pt x="13280" y="18548"/>
                </a:lnTo>
                <a:lnTo>
                  <a:pt x="12074" y="18914"/>
                </a:lnTo>
                <a:lnTo>
                  <a:pt x="11431" y="19048"/>
                </a:lnTo>
                <a:lnTo>
                  <a:pt x="10788" y="19164"/>
                </a:lnTo>
                <a:lnTo>
                  <a:pt x="9824" y="19298"/>
                </a:lnTo>
                <a:lnTo>
                  <a:pt x="9190" y="19334"/>
                </a:lnTo>
                <a:lnTo>
                  <a:pt x="8547" y="19325"/>
                </a:lnTo>
                <a:lnTo>
                  <a:pt x="7913" y="19235"/>
                </a:lnTo>
                <a:lnTo>
                  <a:pt x="7297" y="19057"/>
                </a:lnTo>
                <a:lnTo>
                  <a:pt x="6681" y="18789"/>
                </a:lnTo>
                <a:lnTo>
                  <a:pt x="6377" y="18601"/>
                </a:lnTo>
                <a:lnTo>
                  <a:pt x="5850" y="18244"/>
                </a:lnTo>
                <a:lnTo>
                  <a:pt x="4832" y="17485"/>
                </a:lnTo>
                <a:lnTo>
                  <a:pt x="3894" y="16637"/>
                </a:lnTo>
                <a:lnTo>
                  <a:pt x="3269" y="15931"/>
                </a:lnTo>
                <a:lnTo>
                  <a:pt x="2894" y="15422"/>
                </a:lnTo>
                <a:lnTo>
                  <a:pt x="2716" y="15145"/>
                </a:lnTo>
                <a:lnTo>
                  <a:pt x="2546" y="14869"/>
                </a:lnTo>
                <a:lnTo>
                  <a:pt x="2216" y="14261"/>
                </a:lnTo>
                <a:lnTo>
                  <a:pt x="1948" y="13636"/>
                </a:lnTo>
                <a:lnTo>
                  <a:pt x="1751" y="13002"/>
                </a:lnTo>
                <a:lnTo>
                  <a:pt x="1698" y="12672"/>
                </a:lnTo>
                <a:lnTo>
                  <a:pt x="1626" y="12109"/>
                </a:lnTo>
                <a:lnTo>
                  <a:pt x="1519" y="10975"/>
                </a:lnTo>
                <a:lnTo>
                  <a:pt x="1466" y="9841"/>
                </a:lnTo>
                <a:lnTo>
                  <a:pt x="1492" y="8698"/>
                </a:lnTo>
                <a:lnTo>
                  <a:pt x="1546" y="8135"/>
                </a:lnTo>
                <a:lnTo>
                  <a:pt x="1591" y="7725"/>
                </a:lnTo>
                <a:lnTo>
                  <a:pt x="1742" y="6930"/>
                </a:lnTo>
                <a:lnTo>
                  <a:pt x="1975" y="6162"/>
                </a:lnTo>
                <a:lnTo>
                  <a:pt x="2287" y="5439"/>
                </a:lnTo>
                <a:lnTo>
                  <a:pt x="2671" y="4760"/>
                </a:lnTo>
                <a:lnTo>
                  <a:pt x="3153" y="4135"/>
                </a:lnTo>
                <a:lnTo>
                  <a:pt x="3716" y="3572"/>
                </a:lnTo>
                <a:lnTo>
                  <a:pt x="4377" y="3072"/>
                </a:lnTo>
                <a:lnTo>
                  <a:pt x="4752" y="2849"/>
                </a:lnTo>
                <a:lnTo>
                  <a:pt x="5127" y="2643"/>
                </a:lnTo>
                <a:lnTo>
                  <a:pt x="5886" y="2286"/>
                </a:lnTo>
                <a:lnTo>
                  <a:pt x="6663" y="2009"/>
                </a:lnTo>
                <a:lnTo>
                  <a:pt x="7449" y="1795"/>
                </a:lnTo>
                <a:lnTo>
                  <a:pt x="8243" y="1670"/>
                </a:lnTo>
                <a:lnTo>
                  <a:pt x="9056" y="1625"/>
                </a:lnTo>
                <a:lnTo>
                  <a:pt x="9886" y="1679"/>
                </a:lnTo>
                <a:lnTo>
                  <a:pt x="10717" y="1831"/>
                </a:lnTo>
                <a:lnTo>
                  <a:pt x="11146" y="1956"/>
                </a:lnTo>
                <a:lnTo>
                  <a:pt x="11851" y="2170"/>
                </a:lnTo>
                <a:lnTo>
                  <a:pt x="13244" y="2652"/>
                </a:lnTo>
                <a:lnTo>
                  <a:pt x="14593" y="3242"/>
                </a:lnTo>
                <a:lnTo>
                  <a:pt x="15557" y="3787"/>
                </a:lnTo>
                <a:lnTo>
                  <a:pt x="16173" y="4206"/>
                </a:lnTo>
                <a:lnTo>
                  <a:pt x="16477" y="4438"/>
                </a:lnTo>
                <a:lnTo>
                  <a:pt x="16557" y="4492"/>
                </a:lnTo>
                <a:lnTo>
                  <a:pt x="16763" y="4537"/>
                </a:lnTo>
                <a:lnTo>
                  <a:pt x="17129" y="4554"/>
                </a:lnTo>
                <a:lnTo>
                  <a:pt x="17361" y="4563"/>
                </a:lnTo>
                <a:lnTo>
                  <a:pt x="17361" y="4313"/>
                </a:lnTo>
                <a:lnTo>
                  <a:pt x="17379" y="3920"/>
                </a:lnTo>
                <a:lnTo>
                  <a:pt x="17343" y="3697"/>
                </a:lnTo>
                <a:lnTo>
                  <a:pt x="17289" y="3608"/>
                </a:lnTo>
                <a:lnTo>
                  <a:pt x="17066" y="3313"/>
                </a:lnTo>
                <a:lnTo>
                  <a:pt x="16655" y="2920"/>
                </a:lnTo>
                <a:lnTo>
                  <a:pt x="16352" y="2706"/>
                </a:lnTo>
                <a:lnTo>
                  <a:pt x="16191" y="2617"/>
                </a:lnTo>
                <a:lnTo>
                  <a:pt x="15093" y="2027"/>
                </a:lnTo>
                <a:lnTo>
                  <a:pt x="13423" y="1170"/>
                </a:lnTo>
                <a:lnTo>
                  <a:pt x="12289" y="670"/>
                </a:lnTo>
                <a:lnTo>
                  <a:pt x="11708" y="465"/>
                </a:lnTo>
                <a:lnTo>
                  <a:pt x="11280" y="331"/>
                </a:lnTo>
                <a:lnTo>
                  <a:pt x="10431" y="134"/>
                </a:lnTo>
                <a:lnTo>
                  <a:pt x="9583" y="27"/>
                </a:lnTo>
                <a:lnTo>
                  <a:pt x="874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3"/>
          <p:cNvSpPr/>
          <p:nvPr/>
        </p:nvSpPr>
        <p:spPr>
          <a:xfrm rot="-965942">
            <a:off x="2720217" y="2550519"/>
            <a:ext cx="797822" cy="1134643"/>
          </a:xfrm>
          <a:custGeom>
            <a:rect b="b" l="l" r="r" t="t"/>
            <a:pathLst>
              <a:path extrusionOk="0" h="36311" w="25532">
                <a:moveTo>
                  <a:pt x="24352" y="1"/>
                </a:moveTo>
                <a:lnTo>
                  <a:pt x="24192" y="28"/>
                </a:lnTo>
                <a:lnTo>
                  <a:pt x="24102" y="72"/>
                </a:lnTo>
                <a:lnTo>
                  <a:pt x="24031" y="135"/>
                </a:lnTo>
                <a:lnTo>
                  <a:pt x="23915" y="340"/>
                </a:lnTo>
                <a:lnTo>
                  <a:pt x="23843" y="617"/>
                </a:lnTo>
                <a:lnTo>
                  <a:pt x="23817" y="912"/>
                </a:lnTo>
                <a:lnTo>
                  <a:pt x="23825" y="1037"/>
                </a:lnTo>
                <a:lnTo>
                  <a:pt x="23888" y="1707"/>
                </a:lnTo>
                <a:lnTo>
                  <a:pt x="24084" y="3055"/>
                </a:lnTo>
                <a:lnTo>
                  <a:pt x="24147" y="3725"/>
                </a:lnTo>
                <a:lnTo>
                  <a:pt x="24174" y="4234"/>
                </a:lnTo>
                <a:lnTo>
                  <a:pt x="24156" y="5234"/>
                </a:lnTo>
                <a:lnTo>
                  <a:pt x="24049" y="6216"/>
                </a:lnTo>
                <a:lnTo>
                  <a:pt x="23852" y="7172"/>
                </a:lnTo>
                <a:lnTo>
                  <a:pt x="23593" y="8109"/>
                </a:lnTo>
                <a:lnTo>
                  <a:pt x="23263" y="9038"/>
                </a:lnTo>
                <a:lnTo>
                  <a:pt x="22879" y="9949"/>
                </a:lnTo>
                <a:lnTo>
                  <a:pt x="22450" y="10851"/>
                </a:lnTo>
                <a:lnTo>
                  <a:pt x="22218" y="11297"/>
                </a:lnTo>
                <a:lnTo>
                  <a:pt x="21530" y="12565"/>
                </a:lnTo>
                <a:lnTo>
                  <a:pt x="20066" y="15048"/>
                </a:lnTo>
                <a:lnTo>
                  <a:pt x="18503" y="17459"/>
                </a:lnTo>
                <a:lnTo>
                  <a:pt x="16851" y="19808"/>
                </a:lnTo>
                <a:lnTo>
                  <a:pt x="15119" y="22085"/>
                </a:lnTo>
                <a:lnTo>
                  <a:pt x="13324" y="24317"/>
                </a:lnTo>
                <a:lnTo>
                  <a:pt x="11466" y="26514"/>
                </a:lnTo>
                <a:lnTo>
                  <a:pt x="9564" y="28666"/>
                </a:lnTo>
                <a:lnTo>
                  <a:pt x="8591" y="29729"/>
                </a:lnTo>
                <a:lnTo>
                  <a:pt x="8144" y="30256"/>
                </a:lnTo>
                <a:lnTo>
                  <a:pt x="7510" y="31095"/>
                </a:lnTo>
                <a:lnTo>
                  <a:pt x="7064" y="31613"/>
                </a:lnTo>
                <a:lnTo>
                  <a:pt x="6814" y="31854"/>
                </a:lnTo>
                <a:lnTo>
                  <a:pt x="6046" y="32551"/>
                </a:lnTo>
                <a:lnTo>
                  <a:pt x="4421" y="33854"/>
                </a:lnTo>
                <a:lnTo>
                  <a:pt x="3572" y="34462"/>
                </a:lnTo>
                <a:lnTo>
                  <a:pt x="3474" y="34533"/>
                </a:lnTo>
                <a:lnTo>
                  <a:pt x="3278" y="34613"/>
                </a:lnTo>
                <a:lnTo>
                  <a:pt x="3099" y="34649"/>
                </a:lnTo>
                <a:lnTo>
                  <a:pt x="2929" y="34631"/>
                </a:lnTo>
                <a:lnTo>
                  <a:pt x="2769" y="34560"/>
                </a:lnTo>
                <a:lnTo>
                  <a:pt x="2626" y="34435"/>
                </a:lnTo>
                <a:lnTo>
                  <a:pt x="2447" y="34176"/>
                </a:lnTo>
                <a:lnTo>
                  <a:pt x="2358" y="33944"/>
                </a:lnTo>
                <a:lnTo>
                  <a:pt x="2170" y="33390"/>
                </a:lnTo>
                <a:lnTo>
                  <a:pt x="1929" y="32533"/>
                </a:lnTo>
                <a:lnTo>
                  <a:pt x="1822" y="31961"/>
                </a:lnTo>
                <a:lnTo>
                  <a:pt x="1786" y="31667"/>
                </a:lnTo>
                <a:lnTo>
                  <a:pt x="1715" y="30550"/>
                </a:lnTo>
                <a:lnTo>
                  <a:pt x="1661" y="28300"/>
                </a:lnTo>
                <a:lnTo>
                  <a:pt x="1599" y="27184"/>
                </a:lnTo>
                <a:lnTo>
                  <a:pt x="1536" y="26460"/>
                </a:lnTo>
                <a:lnTo>
                  <a:pt x="1313" y="25014"/>
                </a:lnTo>
                <a:lnTo>
                  <a:pt x="1170" y="24299"/>
                </a:lnTo>
                <a:lnTo>
                  <a:pt x="1143" y="24219"/>
                </a:lnTo>
                <a:lnTo>
                  <a:pt x="1000" y="24067"/>
                </a:lnTo>
                <a:lnTo>
                  <a:pt x="804" y="23942"/>
                </a:lnTo>
                <a:lnTo>
                  <a:pt x="590" y="23862"/>
                </a:lnTo>
                <a:lnTo>
                  <a:pt x="500" y="23853"/>
                </a:lnTo>
                <a:lnTo>
                  <a:pt x="438" y="23862"/>
                </a:lnTo>
                <a:lnTo>
                  <a:pt x="313" y="23978"/>
                </a:lnTo>
                <a:lnTo>
                  <a:pt x="134" y="24264"/>
                </a:lnTo>
                <a:lnTo>
                  <a:pt x="45" y="24460"/>
                </a:lnTo>
                <a:lnTo>
                  <a:pt x="0" y="24585"/>
                </a:lnTo>
                <a:lnTo>
                  <a:pt x="27" y="24871"/>
                </a:lnTo>
                <a:lnTo>
                  <a:pt x="36" y="25023"/>
                </a:lnTo>
                <a:lnTo>
                  <a:pt x="125" y="26621"/>
                </a:lnTo>
                <a:lnTo>
                  <a:pt x="206" y="27934"/>
                </a:lnTo>
                <a:lnTo>
                  <a:pt x="161" y="28782"/>
                </a:lnTo>
                <a:lnTo>
                  <a:pt x="179" y="30381"/>
                </a:lnTo>
                <a:lnTo>
                  <a:pt x="331" y="31908"/>
                </a:lnTo>
                <a:lnTo>
                  <a:pt x="608" y="33372"/>
                </a:lnTo>
                <a:lnTo>
                  <a:pt x="795" y="34095"/>
                </a:lnTo>
                <a:lnTo>
                  <a:pt x="920" y="34497"/>
                </a:lnTo>
                <a:lnTo>
                  <a:pt x="1250" y="35185"/>
                </a:lnTo>
                <a:lnTo>
                  <a:pt x="1554" y="35587"/>
                </a:lnTo>
                <a:lnTo>
                  <a:pt x="1786" y="35810"/>
                </a:lnTo>
                <a:lnTo>
                  <a:pt x="2027" y="35989"/>
                </a:lnTo>
                <a:lnTo>
                  <a:pt x="2286" y="36132"/>
                </a:lnTo>
                <a:lnTo>
                  <a:pt x="2572" y="36239"/>
                </a:lnTo>
                <a:lnTo>
                  <a:pt x="2858" y="36292"/>
                </a:lnTo>
                <a:lnTo>
                  <a:pt x="3161" y="36310"/>
                </a:lnTo>
                <a:lnTo>
                  <a:pt x="3474" y="36274"/>
                </a:lnTo>
                <a:lnTo>
                  <a:pt x="3965" y="36158"/>
                </a:lnTo>
                <a:lnTo>
                  <a:pt x="4644" y="35828"/>
                </a:lnTo>
                <a:lnTo>
                  <a:pt x="4983" y="35587"/>
                </a:lnTo>
                <a:lnTo>
                  <a:pt x="5314" y="35328"/>
                </a:lnTo>
                <a:lnTo>
                  <a:pt x="5948" y="34783"/>
                </a:lnTo>
                <a:lnTo>
                  <a:pt x="6850" y="33899"/>
                </a:lnTo>
                <a:lnTo>
                  <a:pt x="7412" y="33283"/>
                </a:lnTo>
                <a:lnTo>
                  <a:pt x="7635" y="33006"/>
                </a:lnTo>
                <a:lnTo>
                  <a:pt x="8037" y="32435"/>
                </a:lnTo>
                <a:lnTo>
                  <a:pt x="8412" y="31836"/>
                </a:lnTo>
                <a:lnTo>
                  <a:pt x="8814" y="31256"/>
                </a:lnTo>
                <a:lnTo>
                  <a:pt x="9037" y="30988"/>
                </a:lnTo>
                <a:lnTo>
                  <a:pt x="9957" y="29970"/>
                </a:lnTo>
                <a:lnTo>
                  <a:pt x="11868" y="27987"/>
                </a:lnTo>
                <a:lnTo>
                  <a:pt x="12788" y="26969"/>
                </a:lnTo>
                <a:lnTo>
                  <a:pt x="14119" y="25478"/>
                </a:lnTo>
                <a:lnTo>
                  <a:pt x="16101" y="23219"/>
                </a:lnTo>
                <a:lnTo>
                  <a:pt x="17342" y="21656"/>
                </a:lnTo>
                <a:lnTo>
                  <a:pt x="17914" y="20843"/>
                </a:lnTo>
                <a:lnTo>
                  <a:pt x="18673" y="19718"/>
                </a:lnTo>
                <a:lnTo>
                  <a:pt x="20128" y="17432"/>
                </a:lnTo>
                <a:lnTo>
                  <a:pt x="22209" y="13932"/>
                </a:lnTo>
                <a:lnTo>
                  <a:pt x="23575" y="11592"/>
                </a:lnTo>
                <a:lnTo>
                  <a:pt x="23852" y="11110"/>
                </a:lnTo>
                <a:lnTo>
                  <a:pt x="24334" y="10119"/>
                </a:lnTo>
                <a:lnTo>
                  <a:pt x="24736" y="9118"/>
                </a:lnTo>
                <a:lnTo>
                  <a:pt x="25058" y="8091"/>
                </a:lnTo>
                <a:lnTo>
                  <a:pt x="25299" y="7038"/>
                </a:lnTo>
                <a:lnTo>
                  <a:pt x="25460" y="5975"/>
                </a:lnTo>
                <a:lnTo>
                  <a:pt x="25531" y="4895"/>
                </a:lnTo>
                <a:lnTo>
                  <a:pt x="25522" y="3787"/>
                </a:lnTo>
                <a:lnTo>
                  <a:pt x="25477" y="3234"/>
                </a:lnTo>
                <a:lnTo>
                  <a:pt x="25406" y="2582"/>
                </a:lnTo>
                <a:lnTo>
                  <a:pt x="25129" y="1296"/>
                </a:lnTo>
                <a:lnTo>
                  <a:pt x="24968" y="653"/>
                </a:lnTo>
                <a:lnTo>
                  <a:pt x="24924" y="510"/>
                </a:lnTo>
                <a:lnTo>
                  <a:pt x="24781" y="233"/>
                </a:lnTo>
                <a:lnTo>
                  <a:pt x="24620" y="81"/>
                </a:lnTo>
                <a:lnTo>
                  <a:pt x="24495" y="19"/>
                </a:lnTo>
                <a:lnTo>
                  <a:pt x="2435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3"/>
          <p:cNvSpPr/>
          <p:nvPr/>
        </p:nvSpPr>
        <p:spPr>
          <a:xfrm rot="-965942">
            <a:off x="1336274" y="2011133"/>
            <a:ext cx="1234512" cy="724702"/>
          </a:xfrm>
          <a:custGeom>
            <a:rect b="b" l="l" r="r" t="t"/>
            <a:pathLst>
              <a:path extrusionOk="0" h="23192" w="39507">
                <a:moveTo>
                  <a:pt x="33309" y="0"/>
                </a:moveTo>
                <a:lnTo>
                  <a:pt x="32854" y="9"/>
                </a:lnTo>
                <a:lnTo>
                  <a:pt x="31952" y="54"/>
                </a:lnTo>
                <a:lnTo>
                  <a:pt x="31023" y="161"/>
                </a:lnTo>
                <a:lnTo>
                  <a:pt x="30076" y="322"/>
                </a:lnTo>
                <a:lnTo>
                  <a:pt x="29085" y="545"/>
                </a:lnTo>
                <a:lnTo>
                  <a:pt x="28058" y="822"/>
                </a:lnTo>
                <a:lnTo>
                  <a:pt x="26406" y="1340"/>
                </a:lnTo>
                <a:lnTo>
                  <a:pt x="25210" y="1786"/>
                </a:lnTo>
                <a:lnTo>
                  <a:pt x="24281" y="2143"/>
                </a:lnTo>
                <a:lnTo>
                  <a:pt x="22459" y="2902"/>
                </a:lnTo>
                <a:lnTo>
                  <a:pt x="20664" y="3715"/>
                </a:lnTo>
                <a:lnTo>
                  <a:pt x="18887" y="4572"/>
                </a:lnTo>
                <a:lnTo>
                  <a:pt x="16262" y="5930"/>
                </a:lnTo>
                <a:lnTo>
                  <a:pt x="12815" y="7832"/>
                </a:lnTo>
                <a:lnTo>
                  <a:pt x="11100" y="8805"/>
                </a:lnTo>
                <a:lnTo>
                  <a:pt x="9966" y="9475"/>
                </a:lnTo>
                <a:lnTo>
                  <a:pt x="7725" y="10868"/>
                </a:lnTo>
                <a:lnTo>
                  <a:pt x="4412" y="13038"/>
                </a:lnTo>
                <a:lnTo>
                  <a:pt x="2215" y="14502"/>
                </a:lnTo>
                <a:lnTo>
                  <a:pt x="1974" y="14663"/>
                </a:lnTo>
                <a:lnTo>
                  <a:pt x="1518" y="15038"/>
                </a:lnTo>
                <a:lnTo>
                  <a:pt x="1099" y="15458"/>
                </a:lnTo>
                <a:lnTo>
                  <a:pt x="715" y="15896"/>
                </a:lnTo>
                <a:lnTo>
                  <a:pt x="536" y="16128"/>
                </a:lnTo>
                <a:lnTo>
                  <a:pt x="384" y="16342"/>
                </a:lnTo>
                <a:lnTo>
                  <a:pt x="152" y="16762"/>
                </a:lnTo>
                <a:lnTo>
                  <a:pt x="27" y="17181"/>
                </a:lnTo>
                <a:lnTo>
                  <a:pt x="0" y="17583"/>
                </a:lnTo>
                <a:lnTo>
                  <a:pt x="63" y="17976"/>
                </a:lnTo>
                <a:lnTo>
                  <a:pt x="215" y="18351"/>
                </a:lnTo>
                <a:lnTo>
                  <a:pt x="465" y="18717"/>
                </a:lnTo>
                <a:lnTo>
                  <a:pt x="804" y="19057"/>
                </a:lnTo>
                <a:lnTo>
                  <a:pt x="1009" y="19209"/>
                </a:lnTo>
                <a:lnTo>
                  <a:pt x="1483" y="19557"/>
                </a:lnTo>
                <a:lnTo>
                  <a:pt x="2465" y="20209"/>
                </a:lnTo>
                <a:lnTo>
                  <a:pt x="2974" y="20494"/>
                </a:lnTo>
                <a:lnTo>
                  <a:pt x="3492" y="20753"/>
                </a:lnTo>
                <a:lnTo>
                  <a:pt x="4546" y="21200"/>
                </a:lnTo>
                <a:lnTo>
                  <a:pt x="5617" y="21575"/>
                </a:lnTo>
                <a:lnTo>
                  <a:pt x="6707" y="21896"/>
                </a:lnTo>
                <a:lnTo>
                  <a:pt x="8368" y="22325"/>
                </a:lnTo>
                <a:lnTo>
                  <a:pt x="10582" y="22852"/>
                </a:lnTo>
                <a:lnTo>
                  <a:pt x="11681" y="23156"/>
                </a:lnTo>
                <a:lnTo>
                  <a:pt x="11841" y="23191"/>
                </a:lnTo>
                <a:lnTo>
                  <a:pt x="12163" y="23191"/>
                </a:lnTo>
                <a:lnTo>
                  <a:pt x="12440" y="23075"/>
                </a:lnTo>
                <a:lnTo>
                  <a:pt x="12645" y="22825"/>
                </a:lnTo>
                <a:lnTo>
                  <a:pt x="12708" y="22638"/>
                </a:lnTo>
                <a:lnTo>
                  <a:pt x="12734" y="22450"/>
                </a:lnTo>
                <a:lnTo>
                  <a:pt x="12672" y="22164"/>
                </a:lnTo>
                <a:lnTo>
                  <a:pt x="12493" y="21950"/>
                </a:lnTo>
                <a:lnTo>
                  <a:pt x="12234" y="21807"/>
                </a:lnTo>
                <a:lnTo>
                  <a:pt x="12074" y="21754"/>
                </a:lnTo>
                <a:lnTo>
                  <a:pt x="10538" y="21298"/>
                </a:lnTo>
                <a:lnTo>
                  <a:pt x="8993" y="20878"/>
                </a:lnTo>
                <a:lnTo>
                  <a:pt x="8091" y="20655"/>
                </a:lnTo>
                <a:lnTo>
                  <a:pt x="6305" y="20182"/>
                </a:lnTo>
                <a:lnTo>
                  <a:pt x="4992" y="19753"/>
                </a:lnTo>
                <a:lnTo>
                  <a:pt x="4135" y="19414"/>
                </a:lnTo>
                <a:lnTo>
                  <a:pt x="3304" y="19003"/>
                </a:lnTo>
                <a:lnTo>
                  <a:pt x="2501" y="18521"/>
                </a:lnTo>
                <a:lnTo>
                  <a:pt x="2117" y="18244"/>
                </a:lnTo>
                <a:lnTo>
                  <a:pt x="1831" y="18030"/>
                </a:lnTo>
                <a:lnTo>
                  <a:pt x="1563" y="17735"/>
                </a:lnTo>
                <a:lnTo>
                  <a:pt x="1465" y="17548"/>
                </a:lnTo>
                <a:lnTo>
                  <a:pt x="1438" y="17360"/>
                </a:lnTo>
                <a:lnTo>
                  <a:pt x="1483" y="17164"/>
                </a:lnTo>
                <a:lnTo>
                  <a:pt x="1688" y="16824"/>
                </a:lnTo>
                <a:lnTo>
                  <a:pt x="1938" y="16565"/>
                </a:lnTo>
                <a:lnTo>
                  <a:pt x="2501" y="16021"/>
                </a:lnTo>
                <a:lnTo>
                  <a:pt x="3706" y="15011"/>
                </a:lnTo>
                <a:lnTo>
                  <a:pt x="4331" y="14529"/>
                </a:lnTo>
                <a:lnTo>
                  <a:pt x="5055" y="13993"/>
                </a:lnTo>
                <a:lnTo>
                  <a:pt x="6528" y="12967"/>
                </a:lnTo>
                <a:lnTo>
                  <a:pt x="8028" y="11993"/>
                </a:lnTo>
                <a:lnTo>
                  <a:pt x="9555" y="11055"/>
                </a:lnTo>
                <a:lnTo>
                  <a:pt x="11877" y="9707"/>
                </a:lnTo>
                <a:lnTo>
                  <a:pt x="15038" y="8001"/>
                </a:lnTo>
                <a:lnTo>
                  <a:pt x="16619" y="7171"/>
                </a:lnTo>
                <a:lnTo>
                  <a:pt x="18075" y="6403"/>
                </a:lnTo>
                <a:lnTo>
                  <a:pt x="21021" y="4947"/>
                </a:lnTo>
                <a:lnTo>
                  <a:pt x="23254" y="3938"/>
                </a:lnTo>
                <a:lnTo>
                  <a:pt x="24772" y="3313"/>
                </a:lnTo>
                <a:lnTo>
                  <a:pt x="26308" y="2733"/>
                </a:lnTo>
                <a:lnTo>
                  <a:pt x="27862" y="2206"/>
                </a:lnTo>
                <a:lnTo>
                  <a:pt x="28648" y="1965"/>
                </a:lnTo>
                <a:lnTo>
                  <a:pt x="29237" y="1786"/>
                </a:lnTo>
                <a:lnTo>
                  <a:pt x="30416" y="1500"/>
                </a:lnTo>
                <a:lnTo>
                  <a:pt x="31586" y="1295"/>
                </a:lnTo>
                <a:lnTo>
                  <a:pt x="32755" y="1179"/>
                </a:lnTo>
                <a:lnTo>
                  <a:pt x="33925" y="1161"/>
                </a:lnTo>
                <a:lnTo>
                  <a:pt x="35095" y="1259"/>
                </a:lnTo>
                <a:lnTo>
                  <a:pt x="36256" y="1474"/>
                </a:lnTo>
                <a:lnTo>
                  <a:pt x="37426" y="1831"/>
                </a:lnTo>
                <a:lnTo>
                  <a:pt x="38006" y="2063"/>
                </a:lnTo>
                <a:lnTo>
                  <a:pt x="38238" y="2161"/>
                </a:lnTo>
                <a:lnTo>
                  <a:pt x="38703" y="2331"/>
                </a:lnTo>
                <a:lnTo>
                  <a:pt x="38944" y="2385"/>
                </a:lnTo>
                <a:lnTo>
                  <a:pt x="39096" y="2402"/>
                </a:lnTo>
                <a:lnTo>
                  <a:pt x="39337" y="2340"/>
                </a:lnTo>
                <a:lnTo>
                  <a:pt x="39453" y="2268"/>
                </a:lnTo>
                <a:lnTo>
                  <a:pt x="39480" y="2233"/>
                </a:lnTo>
                <a:lnTo>
                  <a:pt x="39507" y="2170"/>
                </a:lnTo>
                <a:lnTo>
                  <a:pt x="39507" y="2018"/>
                </a:lnTo>
                <a:lnTo>
                  <a:pt x="39480" y="1858"/>
                </a:lnTo>
                <a:lnTo>
                  <a:pt x="39408" y="1715"/>
                </a:lnTo>
                <a:lnTo>
                  <a:pt x="39373" y="1670"/>
                </a:lnTo>
                <a:lnTo>
                  <a:pt x="39158" y="1483"/>
                </a:lnTo>
                <a:lnTo>
                  <a:pt x="38685" y="1161"/>
                </a:lnTo>
                <a:lnTo>
                  <a:pt x="38435" y="1027"/>
                </a:lnTo>
                <a:lnTo>
                  <a:pt x="38131" y="884"/>
                </a:lnTo>
                <a:lnTo>
                  <a:pt x="37515" y="634"/>
                </a:lnTo>
                <a:lnTo>
                  <a:pt x="36890" y="420"/>
                </a:lnTo>
                <a:lnTo>
                  <a:pt x="36256" y="259"/>
                </a:lnTo>
                <a:lnTo>
                  <a:pt x="35292" y="90"/>
                </a:lnTo>
                <a:lnTo>
                  <a:pt x="3397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3"/>
          <p:cNvSpPr/>
          <p:nvPr/>
        </p:nvSpPr>
        <p:spPr>
          <a:xfrm rot="-965942">
            <a:off x="1805572" y="2883951"/>
            <a:ext cx="738107" cy="839944"/>
          </a:xfrm>
          <a:custGeom>
            <a:rect b="b" l="l" r="r" t="t"/>
            <a:pathLst>
              <a:path extrusionOk="0" h="26880" w="23621">
                <a:moveTo>
                  <a:pt x="4858" y="1"/>
                </a:moveTo>
                <a:lnTo>
                  <a:pt x="4573" y="10"/>
                </a:lnTo>
                <a:lnTo>
                  <a:pt x="4278" y="117"/>
                </a:lnTo>
                <a:lnTo>
                  <a:pt x="4135" y="197"/>
                </a:lnTo>
                <a:lnTo>
                  <a:pt x="2742" y="1072"/>
                </a:lnTo>
                <a:lnTo>
                  <a:pt x="1349" y="1930"/>
                </a:lnTo>
                <a:lnTo>
                  <a:pt x="1170" y="2037"/>
                </a:lnTo>
                <a:lnTo>
                  <a:pt x="858" y="2269"/>
                </a:lnTo>
                <a:lnTo>
                  <a:pt x="599" y="2528"/>
                </a:lnTo>
                <a:lnTo>
                  <a:pt x="393" y="2814"/>
                </a:lnTo>
                <a:lnTo>
                  <a:pt x="233" y="3126"/>
                </a:lnTo>
                <a:lnTo>
                  <a:pt x="108" y="3457"/>
                </a:lnTo>
                <a:lnTo>
                  <a:pt x="36" y="3823"/>
                </a:lnTo>
                <a:lnTo>
                  <a:pt x="0" y="4207"/>
                </a:lnTo>
                <a:lnTo>
                  <a:pt x="0" y="4412"/>
                </a:lnTo>
                <a:lnTo>
                  <a:pt x="18" y="4841"/>
                </a:lnTo>
                <a:lnTo>
                  <a:pt x="90" y="5689"/>
                </a:lnTo>
                <a:lnTo>
                  <a:pt x="233" y="6520"/>
                </a:lnTo>
                <a:lnTo>
                  <a:pt x="420" y="7332"/>
                </a:lnTo>
                <a:lnTo>
                  <a:pt x="777" y="8538"/>
                </a:lnTo>
                <a:lnTo>
                  <a:pt x="1385" y="10092"/>
                </a:lnTo>
                <a:lnTo>
                  <a:pt x="1733" y="10851"/>
                </a:lnTo>
                <a:lnTo>
                  <a:pt x="2028" y="11467"/>
                </a:lnTo>
                <a:lnTo>
                  <a:pt x="2653" y="12681"/>
                </a:lnTo>
                <a:lnTo>
                  <a:pt x="3305" y="13860"/>
                </a:lnTo>
                <a:lnTo>
                  <a:pt x="4001" y="15003"/>
                </a:lnTo>
                <a:lnTo>
                  <a:pt x="4733" y="16110"/>
                </a:lnTo>
                <a:lnTo>
                  <a:pt x="5501" y="17182"/>
                </a:lnTo>
                <a:lnTo>
                  <a:pt x="6314" y="18218"/>
                </a:lnTo>
                <a:lnTo>
                  <a:pt x="7162" y="19218"/>
                </a:lnTo>
                <a:lnTo>
                  <a:pt x="8046" y="20174"/>
                </a:lnTo>
                <a:lnTo>
                  <a:pt x="8975" y="21102"/>
                </a:lnTo>
                <a:lnTo>
                  <a:pt x="9948" y="21986"/>
                </a:lnTo>
                <a:lnTo>
                  <a:pt x="10966" y="22826"/>
                </a:lnTo>
                <a:lnTo>
                  <a:pt x="12020" y="23638"/>
                </a:lnTo>
                <a:lnTo>
                  <a:pt x="13119" y="24397"/>
                </a:lnTo>
                <a:lnTo>
                  <a:pt x="14262" y="25121"/>
                </a:lnTo>
                <a:lnTo>
                  <a:pt x="15449" y="25799"/>
                </a:lnTo>
                <a:lnTo>
                  <a:pt x="16066" y="26121"/>
                </a:lnTo>
                <a:lnTo>
                  <a:pt x="16333" y="26246"/>
                </a:lnTo>
                <a:lnTo>
                  <a:pt x="16896" y="26451"/>
                </a:lnTo>
                <a:lnTo>
                  <a:pt x="17762" y="26710"/>
                </a:lnTo>
                <a:lnTo>
                  <a:pt x="18334" y="26880"/>
                </a:lnTo>
                <a:lnTo>
                  <a:pt x="18682" y="26853"/>
                </a:lnTo>
                <a:lnTo>
                  <a:pt x="19343" y="26737"/>
                </a:lnTo>
                <a:lnTo>
                  <a:pt x="19959" y="26550"/>
                </a:lnTo>
                <a:lnTo>
                  <a:pt x="20539" y="26308"/>
                </a:lnTo>
                <a:lnTo>
                  <a:pt x="21075" y="25996"/>
                </a:lnTo>
                <a:lnTo>
                  <a:pt x="21557" y="25612"/>
                </a:lnTo>
                <a:lnTo>
                  <a:pt x="22004" y="25165"/>
                </a:lnTo>
                <a:lnTo>
                  <a:pt x="22397" y="24647"/>
                </a:lnTo>
                <a:lnTo>
                  <a:pt x="22567" y="24353"/>
                </a:lnTo>
                <a:lnTo>
                  <a:pt x="22790" y="23951"/>
                </a:lnTo>
                <a:lnTo>
                  <a:pt x="23183" y="23112"/>
                </a:lnTo>
                <a:lnTo>
                  <a:pt x="23388" y="22692"/>
                </a:lnTo>
                <a:lnTo>
                  <a:pt x="23468" y="22531"/>
                </a:lnTo>
                <a:lnTo>
                  <a:pt x="23593" y="22210"/>
                </a:lnTo>
                <a:lnTo>
                  <a:pt x="23620" y="21977"/>
                </a:lnTo>
                <a:lnTo>
                  <a:pt x="23585" y="21835"/>
                </a:lnTo>
                <a:lnTo>
                  <a:pt x="23504" y="21701"/>
                </a:lnTo>
                <a:lnTo>
                  <a:pt x="23361" y="21585"/>
                </a:lnTo>
                <a:lnTo>
                  <a:pt x="23263" y="21522"/>
                </a:lnTo>
                <a:lnTo>
                  <a:pt x="23174" y="21477"/>
                </a:lnTo>
                <a:lnTo>
                  <a:pt x="22986" y="21433"/>
                </a:lnTo>
                <a:lnTo>
                  <a:pt x="22727" y="21442"/>
                </a:lnTo>
                <a:lnTo>
                  <a:pt x="22433" y="21585"/>
                </a:lnTo>
                <a:lnTo>
                  <a:pt x="22174" y="21843"/>
                </a:lnTo>
                <a:lnTo>
                  <a:pt x="22066" y="22004"/>
                </a:lnTo>
                <a:lnTo>
                  <a:pt x="21620" y="22772"/>
                </a:lnTo>
                <a:lnTo>
                  <a:pt x="21200" y="23567"/>
                </a:lnTo>
                <a:lnTo>
                  <a:pt x="21102" y="23737"/>
                </a:lnTo>
                <a:lnTo>
                  <a:pt x="20888" y="24040"/>
                </a:lnTo>
                <a:lnTo>
                  <a:pt x="20638" y="24299"/>
                </a:lnTo>
                <a:lnTo>
                  <a:pt x="20361" y="24522"/>
                </a:lnTo>
                <a:lnTo>
                  <a:pt x="19896" y="24773"/>
                </a:lnTo>
                <a:lnTo>
                  <a:pt x="19209" y="24987"/>
                </a:lnTo>
                <a:lnTo>
                  <a:pt x="18825" y="25040"/>
                </a:lnTo>
                <a:lnTo>
                  <a:pt x="18503" y="25076"/>
                </a:lnTo>
                <a:lnTo>
                  <a:pt x="17905" y="25005"/>
                </a:lnTo>
                <a:lnTo>
                  <a:pt x="17342" y="24826"/>
                </a:lnTo>
                <a:lnTo>
                  <a:pt x="16798" y="24567"/>
                </a:lnTo>
                <a:lnTo>
                  <a:pt x="16530" y="24424"/>
                </a:lnTo>
                <a:lnTo>
                  <a:pt x="15601" y="23906"/>
                </a:lnTo>
                <a:lnTo>
                  <a:pt x="13833" y="22772"/>
                </a:lnTo>
                <a:lnTo>
                  <a:pt x="12145" y="21549"/>
                </a:lnTo>
                <a:lnTo>
                  <a:pt x="10547" y="20218"/>
                </a:lnTo>
                <a:lnTo>
                  <a:pt x="9038" y="18807"/>
                </a:lnTo>
                <a:lnTo>
                  <a:pt x="7609" y="17298"/>
                </a:lnTo>
                <a:lnTo>
                  <a:pt x="6269" y="15709"/>
                </a:lnTo>
                <a:lnTo>
                  <a:pt x="5010" y="14030"/>
                </a:lnTo>
                <a:lnTo>
                  <a:pt x="4412" y="13155"/>
                </a:lnTo>
                <a:lnTo>
                  <a:pt x="4090" y="12681"/>
                </a:lnTo>
                <a:lnTo>
                  <a:pt x="3501" y="11699"/>
                </a:lnTo>
                <a:lnTo>
                  <a:pt x="2965" y="10690"/>
                </a:lnTo>
                <a:lnTo>
                  <a:pt x="2492" y="9663"/>
                </a:lnTo>
                <a:lnTo>
                  <a:pt x="2090" y="8609"/>
                </a:lnTo>
                <a:lnTo>
                  <a:pt x="1769" y="7520"/>
                </a:lnTo>
                <a:lnTo>
                  <a:pt x="1519" y="6413"/>
                </a:lnTo>
                <a:lnTo>
                  <a:pt x="1358" y="5261"/>
                </a:lnTo>
                <a:lnTo>
                  <a:pt x="1313" y="4680"/>
                </a:lnTo>
                <a:lnTo>
                  <a:pt x="1304" y="4421"/>
                </a:lnTo>
                <a:lnTo>
                  <a:pt x="1385" y="3993"/>
                </a:lnTo>
                <a:lnTo>
                  <a:pt x="1572" y="3626"/>
                </a:lnTo>
                <a:lnTo>
                  <a:pt x="1903" y="3314"/>
                </a:lnTo>
                <a:lnTo>
                  <a:pt x="2126" y="3171"/>
                </a:lnTo>
                <a:lnTo>
                  <a:pt x="2858" y="2733"/>
                </a:lnTo>
                <a:lnTo>
                  <a:pt x="4269" y="1778"/>
                </a:lnTo>
                <a:lnTo>
                  <a:pt x="4957" y="1260"/>
                </a:lnTo>
                <a:lnTo>
                  <a:pt x="5028" y="1189"/>
                </a:lnTo>
                <a:lnTo>
                  <a:pt x="5153" y="947"/>
                </a:lnTo>
                <a:lnTo>
                  <a:pt x="5225" y="662"/>
                </a:lnTo>
                <a:lnTo>
                  <a:pt x="5225" y="394"/>
                </a:lnTo>
                <a:lnTo>
                  <a:pt x="5189" y="296"/>
                </a:lnTo>
                <a:lnTo>
                  <a:pt x="5144" y="215"/>
                </a:lnTo>
                <a:lnTo>
                  <a:pt x="5046" y="99"/>
                </a:lnTo>
                <a:lnTo>
                  <a:pt x="485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rot="-965942">
            <a:off x="2515632" y="2160500"/>
            <a:ext cx="483062" cy="471344"/>
          </a:xfrm>
          <a:custGeom>
            <a:rect b="b" l="l" r="r" t="t"/>
            <a:pathLst>
              <a:path extrusionOk="0" h="15084" w="15459">
                <a:moveTo>
                  <a:pt x="7020" y="1"/>
                </a:moveTo>
                <a:lnTo>
                  <a:pt x="6439" y="46"/>
                </a:lnTo>
                <a:lnTo>
                  <a:pt x="5877" y="171"/>
                </a:lnTo>
                <a:lnTo>
                  <a:pt x="5332" y="367"/>
                </a:lnTo>
                <a:lnTo>
                  <a:pt x="4796" y="635"/>
                </a:lnTo>
                <a:lnTo>
                  <a:pt x="4287" y="965"/>
                </a:lnTo>
                <a:lnTo>
                  <a:pt x="4037" y="1153"/>
                </a:lnTo>
                <a:lnTo>
                  <a:pt x="3760" y="1376"/>
                </a:lnTo>
                <a:lnTo>
                  <a:pt x="3233" y="1867"/>
                </a:lnTo>
                <a:lnTo>
                  <a:pt x="2492" y="2662"/>
                </a:lnTo>
                <a:lnTo>
                  <a:pt x="2028" y="3216"/>
                </a:lnTo>
                <a:lnTo>
                  <a:pt x="1983" y="3296"/>
                </a:lnTo>
                <a:lnTo>
                  <a:pt x="1965" y="3502"/>
                </a:lnTo>
                <a:lnTo>
                  <a:pt x="2028" y="3877"/>
                </a:lnTo>
                <a:lnTo>
                  <a:pt x="2064" y="4127"/>
                </a:lnTo>
                <a:lnTo>
                  <a:pt x="2305" y="4091"/>
                </a:lnTo>
                <a:lnTo>
                  <a:pt x="2689" y="4037"/>
                </a:lnTo>
                <a:lnTo>
                  <a:pt x="2912" y="3966"/>
                </a:lnTo>
                <a:lnTo>
                  <a:pt x="3010" y="3912"/>
                </a:lnTo>
                <a:lnTo>
                  <a:pt x="3385" y="3644"/>
                </a:lnTo>
                <a:lnTo>
                  <a:pt x="4091" y="3037"/>
                </a:lnTo>
                <a:lnTo>
                  <a:pt x="4439" y="2734"/>
                </a:lnTo>
                <a:lnTo>
                  <a:pt x="4618" y="2591"/>
                </a:lnTo>
                <a:lnTo>
                  <a:pt x="4984" y="2332"/>
                </a:lnTo>
                <a:lnTo>
                  <a:pt x="5591" y="2001"/>
                </a:lnTo>
                <a:lnTo>
                  <a:pt x="6484" y="1698"/>
                </a:lnTo>
                <a:lnTo>
                  <a:pt x="7422" y="1528"/>
                </a:lnTo>
                <a:lnTo>
                  <a:pt x="8386" y="1501"/>
                </a:lnTo>
                <a:lnTo>
                  <a:pt x="9342" y="1617"/>
                </a:lnTo>
                <a:lnTo>
                  <a:pt x="10244" y="1876"/>
                </a:lnTo>
                <a:lnTo>
                  <a:pt x="10878" y="2162"/>
                </a:lnTo>
                <a:lnTo>
                  <a:pt x="11270" y="2403"/>
                </a:lnTo>
                <a:lnTo>
                  <a:pt x="11458" y="2528"/>
                </a:lnTo>
                <a:lnTo>
                  <a:pt x="11842" y="2832"/>
                </a:lnTo>
                <a:lnTo>
                  <a:pt x="12485" y="3484"/>
                </a:lnTo>
                <a:lnTo>
                  <a:pt x="13003" y="4189"/>
                </a:lnTo>
                <a:lnTo>
                  <a:pt x="13396" y="4948"/>
                </a:lnTo>
                <a:lnTo>
                  <a:pt x="13682" y="5743"/>
                </a:lnTo>
                <a:lnTo>
                  <a:pt x="13878" y="6582"/>
                </a:lnTo>
                <a:lnTo>
                  <a:pt x="14003" y="7449"/>
                </a:lnTo>
                <a:lnTo>
                  <a:pt x="14066" y="8342"/>
                </a:lnTo>
                <a:lnTo>
                  <a:pt x="14074" y="8797"/>
                </a:lnTo>
                <a:lnTo>
                  <a:pt x="14066" y="8931"/>
                </a:lnTo>
                <a:lnTo>
                  <a:pt x="14021" y="9208"/>
                </a:lnTo>
                <a:lnTo>
                  <a:pt x="13869" y="9627"/>
                </a:lnTo>
                <a:lnTo>
                  <a:pt x="13726" y="9860"/>
                </a:lnTo>
                <a:lnTo>
                  <a:pt x="13351" y="10404"/>
                </a:lnTo>
                <a:lnTo>
                  <a:pt x="12547" y="11431"/>
                </a:lnTo>
                <a:lnTo>
                  <a:pt x="11869" y="12119"/>
                </a:lnTo>
                <a:lnTo>
                  <a:pt x="11378" y="12530"/>
                </a:lnTo>
                <a:lnTo>
                  <a:pt x="10851" y="12905"/>
                </a:lnTo>
                <a:lnTo>
                  <a:pt x="10270" y="13226"/>
                </a:lnTo>
                <a:lnTo>
                  <a:pt x="9967" y="13360"/>
                </a:lnTo>
                <a:lnTo>
                  <a:pt x="9681" y="13476"/>
                </a:lnTo>
                <a:lnTo>
                  <a:pt x="9100" y="13646"/>
                </a:lnTo>
                <a:lnTo>
                  <a:pt x="8806" y="13682"/>
                </a:lnTo>
                <a:lnTo>
                  <a:pt x="8493" y="13700"/>
                </a:lnTo>
                <a:lnTo>
                  <a:pt x="7859" y="13682"/>
                </a:lnTo>
                <a:lnTo>
                  <a:pt x="7234" y="13601"/>
                </a:lnTo>
                <a:lnTo>
                  <a:pt x="6609" y="13476"/>
                </a:lnTo>
                <a:lnTo>
                  <a:pt x="5984" y="13298"/>
                </a:lnTo>
                <a:lnTo>
                  <a:pt x="5386" y="13065"/>
                </a:lnTo>
                <a:lnTo>
                  <a:pt x="4805" y="12780"/>
                </a:lnTo>
                <a:lnTo>
                  <a:pt x="4243" y="12458"/>
                </a:lnTo>
                <a:lnTo>
                  <a:pt x="3707" y="12083"/>
                </a:lnTo>
                <a:lnTo>
                  <a:pt x="3207" y="11663"/>
                </a:lnTo>
                <a:lnTo>
                  <a:pt x="2751" y="11208"/>
                </a:lnTo>
                <a:lnTo>
                  <a:pt x="2332" y="10699"/>
                </a:lnTo>
                <a:lnTo>
                  <a:pt x="1965" y="10163"/>
                </a:lnTo>
                <a:lnTo>
                  <a:pt x="1644" y="9583"/>
                </a:lnTo>
                <a:lnTo>
                  <a:pt x="1385" y="8967"/>
                </a:lnTo>
                <a:lnTo>
                  <a:pt x="1189" y="8315"/>
                </a:lnTo>
                <a:lnTo>
                  <a:pt x="1117" y="7975"/>
                </a:lnTo>
                <a:lnTo>
                  <a:pt x="1064" y="7663"/>
                </a:lnTo>
                <a:lnTo>
                  <a:pt x="1037" y="7029"/>
                </a:lnTo>
                <a:lnTo>
                  <a:pt x="1081" y="6047"/>
                </a:lnTo>
                <a:lnTo>
                  <a:pt x="1090" y="5368"/>
                </a:lnTo>
                <a:lnTo>
                  <a:pt x="956" y="5332"/>
                </a:lnTo>
                <a:lnTo>
                  <a:pt x="715" y="5305"/>
                </a:lnTo>
                <a:lnTo>
                  <a:pt x="519" y="5341"/>
                </a:lnTo>
                <a:lnTo>
                  <a:pt x="367" y="5421"/>
                </a:lnTo>
                <a:lnTo>
                  <a:pt x="197" y="5600"/>
                </a:lnTo>
                <a:lnTo>
                  <a:pt x="72" y="5939"/>
                </a:lnTo>
                <a:lnTo>
                  <a:pt x="54" y="6127"/>
                </a:lnTo>
                <a:lnTo>
                  <a:pt x="10" y="6725"/>
                </a:lnTo>
                <a:lnTo>
                  <a:pt x="1" y="7645"/>
                </a:lnTo>
                <a:lnTo>
                  <a:pt x="54" y="8243"/>
                </a:lnTo>
                <a:lnTo>
                  <a:pt x="108" y="8529"/>
                </a:lnTo>
                <a:lnTo>
                  <a:pt x="242" y="9074"/>
                </a:lnTo>
                <a:lnTo>
                  <a:pt x="599" y="10074"/>
                </a:lnTo>
                <a:lnTo>
                  <a:pt x="1072" y="10976"/>
                </a:lnTo>
                <a:lnTo>
                  <a:pt x="1644" y="11780"/>
                </a:lnTo>
                <a:lnTo>
                  <a:pt x="2323" y="12503"/>
                </a:lnTo>
                <a:lnTo>
                  <a:pt x="3091" y="13137"/>
                </a:lnTo>
                <a:lnTo>
                  <a:pt x="3948" y="13691"/>
                </a:lnTo>
                <a:lnTo>
                  <a:pt x="4877" y="14164"/>
                </a:lnTo>
                <a:lnTo>
                  <a:pt x="5377" y="14378"/>
                </a:lnTo>
                <a:lnTo>
                  <a:pt x="5939" y="14593"/>
                </a:lnTo>
                <a:lnTo>
                  <a:pt x="6814" y="14860"/>
                </a:lnTo>
                <a:lnTo>
                  <a:pt x="7404" y="14985"/>
                </a:lnTo>
                <a:lnTo>
                  <a:pt x="8002" y="15057"/>
                </a:lnTo>
                <a:lnTo>
                  <a:pt x="8609" y="15084"/>
                </a:lnTo>
                <a:lnTo>
                  <a:pt x="9208" y="15048"/>
                </a:lnTo>
                <a:lnTo>
                  <a:pt x="9815" y="14941"/>
                </a:lnTo>
                <a:lnTo>
                  <a:pt x="10127" y="14860"/>
                </a:lnTo>
                <a:lnTo>
                  <a:pt x="10476" y="14744"/>
                </a:lnTo>
                <a:lnTo>
                  <a:pt x="11145" y="14459"/>
                </a:lnTo>
                <a:lnTo>
                  <a:pt x="11753" y="14101"/>
                </a:lnTo>
                <a:lnTo>
                  <a:pt x="12324" y="13691"/>
                </a:lnTo>
                <a:lnTo>
                  <a:pt x="12860" y="13226"/>
                </a:lnTo>
                <a:lnTo>
                  <a:pt x="13351" y="12726"/>
                </a:lnTo>
                <a:lnTo>
                  <a:pt x="14048" y="11905"/>
                </a:lnTo>
                <a:lnTo>
                  <a:pt x="14485" y="11333"/>
                </a:lnTo>
                <a:lnTo>
                  <a:pt x="14664" y="11083"/>
                </a:lnTo>
                <a:lnTo>
                  <a:pt x="14950" y="10592"/>
                </a:lnTo>
                <a:lnTo>
                  <a:pt x="15173" y="10074"/>
                </a:lnTo>
                <a:lnTo>
                  <a:pt x="15325" y="9556"/>
                </a:lnTo>
                <a:lnTo>
                  <a:pt x="15423" y="9020"/>
                </a:lnTo>
                <a:lnTo>
                  <a:pt x="15459" y="8467"/>
                </a:lnTo>
                <a:lnTo>
                  <a:pt x="15441" y="7913"/>
                </a:lnTo>
                <a:lnTo>
                  <a:pt x="15369" y="7341"/>
                </a:lnTo>
                <a:lnTo>
                  <a:pt x="15316" y="7056"/>
                </a:lnTo>
                <a:lnTo>
                  <a:pt x="15226" y="6636"/>
                </a:lnTo>
                <a:lnTo>
                  <a:pt x="15173" y="6207"/>
                </a:lnTo>
                <a:lnTo>
                  <a:pt x="15164" y="5975"/>
                </a:lnTo>
                <a:lnTo>
                  <a:pt x="15084" y="5502"/>
                </a:lnTo>
                <a:lnTo>
                  <a:pt x="14950" y="5020"/>
                </a:lnTo>
                <a:lnTo>
                  <a:pt x="14762" y="4537"/>
                </a:lnTo>
                <a:lnTo>
                  <a:pt x="14405" y="3832"/>
                </a:lnTo>
                <a:lnTo>
                  <a:pt x="13789" y="2930"/>
                </a:lnTo>
                <a:lnTo>
                  <a:pt x="13048" y="2117"/>
                </a:lnTo>
                <a:lnTo>
                  <a:pt x="12226" y="1421"/>
                </a:lnTo>
                <a:lnTo>
                  <a:pt x="11565" y="1019"/>
                </a:lnTo>
                <a:lnTo>
                  <a:pt x="11119" y="805"/>
                </a:lnTo>
                <a:lnTo>
                  <a:pt x="10672" y="644"/>
                </a:lnTo>
                <a:lnTo>
                  <a:pt x="10226" y="546"/>
                </a:lnTo>
                <a:lnTo>
                  <a:pt x="10002" y="519"/>
                </a:lnTo>
                <a:lnTo>
                  <a:pt x="9627" y="474"/>
                </a:lnTo>
                <a:lnTo>
                  <a:pt x="8895" y="314"/>
                </a:lnTo>
                <a:lnTo>
                  <a:pt x="8538" y="215"/>
                </a:lnTo>
                <a:lnTo>
                  <a:pt x="8225" y="126"/>
                </a:lnTo>
                <a:lnTo>
                  <a:pt x="7609" y="19"/>
                </a:lnTo>
                <a:lnTo>
                  <a:pt x="702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p:nvPr/>
        </p:nvSpPr>
        <p:spPr>
          <a:xfrm rot="-965942">
            <a:off x="1524457" y="2070582"/>
            <a:ext cx="920033" cy="547526"/>
          </a:xfrm>
          <a:custGeom>
            <a:rect b="b" l="l" r="r" t="t"/>
            <a:pathLst>
              <a:path extrusionOk="0" h="17522" w="29443">
                <a:moveTo>
                  <a:pt x="28675" y="1"/>
                </a:moveTo>
                <a:lnTo>
                  <a:pt x="28246" y="81"/>
                </a:lnTo>
                <a:lnTo>
                  <a:pt x="27853" y="269"/>
                </a:lnTo>
                <a:lnTo>
                  <a:pt x="27656" y="394"/>
                </a:lnTo>
                <a:lnTo>
                  <a:pt x="26701" y="1046"/>
                </a:lnTo>
                <a:lnTo>
                  <a:pt x="24763" y="2323"/>
                </a:lnTo>
                <a:lnTo>
                  <a:pt x="23772" y="2912"/>
                </a:lnTo>
                <a:lnTo>
                  <a:pt x="20432" y="4823"/>
                </a:lnTo>
                <a:lnTo>
                  <a:pt x="13726" y="8609"/>
                </a:lnTo>
                <a:lnTo>
                  <a:pt x="10395" y="10547"/>
                </a:lnTo>
                <a:lnTo>
                  <a:pt x="9136" y="11297"/>
                </a:lnTo>
                <a:lnTo>
                  <a:pt x="6626" y="12842"/>
                </a:lnTo>
                <a:lnTo>
                  <a:pt x="2903" y="15209"/>
                </a:lnTo>
                <a:lnTo>
                  <a:pt x="420" y="16780"/>
                </a:lnTo>
                <a:lnTo>
                  <a:pt x="259" y="16870"/>
                </a:lnTo>
                <a:lnTo>
                  <a:pt x="134" y="16995"/>
                </a:lnTo>
                <a:lnTo>
                  <a:pt x="81" y="17075"/>
                </a:lnTo>
                <a:lnTo>
                  <a:pt x="0" y="17280"/>
                </a:lnTo>
                <a:lnTo>
                  <a:pt x="9" y="17352"/>
                </a:lnTo>
                <a:lnTo>
                  <a:pt x="63" y="17423"/>
                </a:lnTo>
                <a:lnTo>
                  <a:pt x="259" y="17512"/>
                </a:lnTo>
                <a:lnTo>
                  <a:pt x="358" y="17521"/>
                </a:lnTo>
                <a:lnTo>
                  <a:pt x="500" y="17521"/>
                </a:lnTo>
                <a:lnTo>
                  <a:pt x="777" y="17477"/>
                </a:lnTo>
                <a:lnTo>
                  <a:pt x="911" y="17432"/>
                </a:lnTo>
                <a:lnTo>
                  <a:pt x="1751" y="17075"/>
                </a:lnTo>
                <a:lnTo>
                  <a:pt x="3010" y="16548"/>
                </a:lnTo>
                <a:lnTo>
                  <a:pt x="3822" y="16155"/>
                </a:lnTo>
                <a:lnTo>
                  <a:pt x="4206" y="15932"/>
                </a:lnTo>
                <a:lnTo>
                  <a:pt x="6850" y="14333"/>
                </a:lnTo>
                <a:lnTo>
                  <a:pt x="12083" y="11074"/>
                </a:lnTo>
                <a:lnTo>
                  <a:pt x="14708" y="9449"/>
                </a:lnTo>
                <a:lnTo>
                  <a:pt x="16396" y="8431"/>
                </a:lnTo>
                <a:lnTo>
                  <a:pt x="19825" y="6493"/>
                </a:lnTo>
                <a:lnTo>
                  <a:pt x="22397" y="5028"/>
                </a:lnTo>
                <a:lnTo>
                  <a:pt x="24085" y="4028"/>
                </a:lnTo>
                <a:lnTo>
                  <a:pt x="25754" y="2975"/>
                </a:lnTo>
                <a:lnTo>
                  <a:pt x="27380" y="1867"/>
                </a:lnTo>
                <a:lnTo>
                  <a:pt x="28174" y="1278"/>
                </a:lnTo>
                <a:lnTo>
                  <a:pt x="28817" y="760"/>
                </a:lnTo>
                <a:lnTo>
                  <a:pt x="29442" y="215"/>
                </a:lnTo>
                <a:lnTo>
                  <a:pt x="29300" y="144"/>
                </a:lnTo>
                <a:lnTo>
                  <a:pt x="29032" y="54"/>
                </a:lnTo>
                <a:lnTo>
                  <a:pt x="2867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3"/>
          <p:cNvSpPr/>
          <p:nvPr/>
        </p:nvSpPr>
        <p:spPr>
          <a:xfrm rot="-965942">
            <a:off x="2810528" y="2708668"/>
            <a:ext cx="625646" cy="731951"/>
          </a:xfrm>
          <a:custGeom>
            <a:rect b="b" l="l" r="r" t="t"/>
            <a:pathLst>
              <a:path extrusionOk="0" h="23424" w="20022">
                <a:moveTo>
                  <a:pt x="19575" y="1"/>
                </a:moveTo>
                <a:lnTo>
                  <a:pt x="19432" y="36"/>
                </a:lnTo>
                <a:lnTo>
                  <a:pt x="19200" y="170"/>
                </a:lnTo>
                <a:lnTo>
                  <a:pt x="19066" y="277"/>
                </a:lnTo>
                <a:lnTo>
                  <a:pt x="18977" y="376"/>
                </a:lnTo>
                <a:lnTo>
                  <a:pt x="18843" y="635"/>
                </a:lnTo>
                <a:lnTo>
                  <a:pt x="18789" y="769"/>
                </a:lnTo>
                <a:lnTo>
                  <a:pt x="18548" y="1340"/>
                </a:lnTo>
                <a:lnTo>
                  <a:pt x="18030" y="2447"/>
                </a:lnTo>
                <a:lnTo>
                  <a:pt x="17191" y="4082"/>
                </a:lnTo>
                <a:lnTo>
                  <a:pt x="15941" y="6171"/>
                </a:lnTo>
                <a:lnTo>
                  <a:pt x="14565" y="8189"/>
                </a:lnTo>
                <a:lnTo>
                  <a:pt x="13824" y="9163"/>
                </a:lnTo>
                <a:lnTo>
                  <a:pt x="13146" y="10047"/>
                </a:lnTo>
                <a:lnTo>
                  <a:pt x="11726" y="11761"/>
                </a:lnTo>
                <a:lnTo>
                  <a:pt x="10252" y="13422"/>
                </a:lnTo>
                <a:lnTo>
                  <a:pt x="8725" y="15021"/>
                </a:lnTo>
                <a:lnTo>
                  <a:pt x="7145" y="16575"/>
                </a:lnTo>
                <a:lnTo>
                  <a:pt x="5510" y="18075"/>
                </a:lnTo>
                <a:lnTo>
                  <a:pt x="3823" y="19530"/>
                </a:lnTo>
                <a:lnTo>
                  <a:pt x="2090" y="20923"/>
                </a:lnTo>
                <a:lnTo>
                  <a:pt x="1206" y="21602"/>
                </a:lnTo>
                <a:lnTo>
                  <a:pt x="938" y="21807"/>
                </a:lnTo>
                <a:lnTo>
                  <a:pt x="411" y="22245"/>
                </a:lnTo>
                <a:lnTo>
                  <a:pt x="197" y="22495"/>
                </a:lnTo>
                <a:lnTo>
                  <a:pt x="144" y="22584"/>
                </a:lnTo>
                <a:lnTo>
                  <a:pt x="72" y="22790"/>
                </a:lnTo>
                <a:lnTo>
                  <a:pt x="27" y="23147"/>
                </a:lnTo>
                <a:lnTo>
                  <a:pt x="1" y="23379"/>
                </a:lnTo>
                <a:lnTo>
                  <a:pt x="224" y="23397"/>
                </a:lnTo>
                <a:lnTo>
                  <a:pt x="563" y="23424"/>
                </a:lnTo>
                <a:lnTo>
                  <a:pt x="769" y="23397"/>
                </a:lnTo>
                <a:lnTo>
                  <a:pt x="849" y="23361"/>
                </a:lnTo>
                <a:lnTo>
                  <a:pt x="1492" y="22977"/>
                </a:lnTo>
                <a:lnTo>
                  <a:pt x="2760" y="22174"/>
                </a:lnTo>
                <a:lnTo>
                  <a:pt x="3349" y="21727"/>
                </a:lnTo>
                <a:lnTo>
                  <a:pt x="4689" y="20638"/>
                </a:lnTo>
                <a:lnTo>
                  <a:pt x="7279" y="18361"/>
                </a:lnTo>
                <a:lnTo>
                  <a:pt x="9136" y="16575"/>
                </a:lnTo>
                <a:lnTo>
                  <a:pt x="10342" y="15342"/>
                </a:lnTo>
                <a:lnTo>
                  <a:pt x="11511" y="14083"/>
                </a:lnTo>
                <a:lnTo>
                  <a:pt x="12654" y="12788"/>
                </a:lnTo>
                <a:lnTo>
                  <a:pt x="13208" y="12127"/>
                </a:lnTo>
                <a:lnTo>
                  <a:pt x="14101" y="11047"/>
                </a:lnTo>
                <a:lnTo>
                  <a:pt x="15360" y="9359"/>
                </a:lnTo>
                <a:lnTo>
                  <a:pt x="16155" y="8216"/>
                </a:lnTo>
                <a:lnTo>
                  <a:pt x="16914" y="7046"/>
                </a:lnTo>
                <a:lnTo>
                  <a:pt x="17637" y="5850"/>
                </a:lnTo>
                <a:lnTo>
                  <a:pt x="18325" y="4626"/>
                </a:lnTo>
                <a:lnTo>
                  <a:pt x="18968" y="3376"/>
                </a:lnTo>
                <a:lnTo>
                  <a:pt x="19272" y="2742"/>
                </a:lnTo>
                <a:lnTo>
                  <a:pt x="19495" y="2224"/>
                </a:lnTo>
                <a:lnTo>
                  <a:pt x="19834" y="1117"/>
                </a:lnTo>
                <a:lnTo>
                  <a:pt x="20022" y="536"/>
                </a:lnTo>
                <a:lnTo>
                  <a:pt x="19923" y="376"/>
                </a:lnTo>
                <a:lnTo>
                  <a:pt x="19798" y="134"/>
                </a:lnTo>
                <a:lnTo>
                  <a:pt x="19700" y="27"/>
                </a:lnTo>
                <a:lnTo>
                  <a:pt x="19647" y="9"/>
                </a:lnTo>
                <a:lnTo>
                  <a:pt x="1957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rot="-965942">
            <a:off x="2891614" y="1644032"/>
            <a:ext cx="409098" cy="479406"/>
          </a:xfrm>
          <a:custGeom>
            <a:rect b="b" l="l" r="r" t="t"/>
            <a:pathLst>
              <a:path extrusionOk="0" h="15342" w="13092">
                <a:moveTo>
                  <a:pt x="456" y="0"/>
                </a:moveTo>
                <a:lnTo>
                  <a:pt x="375" y="27"/>
                </a:lnTo>
                <a:lnTo>
                  <a:pt x="223" y="179"/>
                </a:lnTo>
                <a:lnTo>
                  <a:pt x="98" y="393"/>
                </a:lnTo>
                <a:lnTo>
                  <a:pt x="9" y="634"/>
                </a:lnTo>
                <a:lnTo>
                  <a:pt x="0" y="741"/>
                </a:lnTo>
                <a:lnTo>
                  <a:pt x="0" y="1036"/>
                </a:lnTo>
                <a:lnTo>
                  <a:pt x="116" y="1634"/>
                </a:lnTo>
                <a:lnTo>
                  <a:pt x="232" y="1911"/>
                </a:lnTo>
                <a:lnTo>
                  <a:pt x="652" y="2795"/>
                </a:lnTo>
                <a:lnTo>
                  <a:pt x="1527" y="4545"/>
                </a:lnTo>
                <a:lnTo>
                  <a:pt x="2018" y="5394"/>
                </a:lnTo>
                <a:lnTo>
                  <a:pt x="2474" y="6126"/>
                </a:lnTo>
                <a:lnTo>
                  <a:pt x="3465" y="7528"/>
                </a:lnTo>
                <a:lnTo>
                  <a:pt x="4528" y="8859"/>
                </a:lnTo>
                <a:lnTo>
                  <a:pt x="5662" y="10109"/>
                </a:lnTo>
                <a:lnTo>
                  <a:pt x="6867" y="11287"/>
                </a:lnTo>
                <a:lnTo>
                  <a:pt x="8144" y="12395"/>
                </a:lnTo>
                <a:lnTo>
                  <a:pt x="9484" y="13440"/>
                </a:lnTo>
                <a:lnTo>
                  <a:pt x="10886" y="14431"/>
                </a:lnTo>
                <a:lnTo>
                  <a:pt x="11609" y="14895"/>
                </a:lnTo>
                <a:lnTo>
                  <a:pt x="12047" y="15118"/>
                </a:lnTo>
                <a:lnTo>
                  <a:pt x="12565" y="15342"/>
                </a:lnTo>
                <a:lnTo>
                  <a:pt x="12699" y="15270"/>
                </a:lnTo>
                <a:lnTo>
                  <a:pt x="12975" y="15136"/>
                </a:lnTo>
                <a:lnTo>
                  <a:pt x="13065" y="15029"/>
                </a:lnTo>
                <a:lnTo>
                  <a:pt x="13083" y="14984"/>
                </a:lnTo>
                <a:lnTo>
                  <a:pt x="13091" y="14850"/>
                </a:lnTo>
                <a:lnTo>
                  <a:pt x="13038" y="14636"/>
                </a:lnTo>
                <a:lnTo>
                  <a:pt x="12966" y="14520"/>
                </a:lnTo>
                <a:lnTo>
                  <a:pt x="12824" y="14368"/>
                </a:lnTo>
                <a:lnTo>
                  <a:pt x="12493" y="14091"/>
                </a:lnTo>
                <a:lnTo>
                  <a:pt x="12324" y="13958"/>
                </a:lnTo>
                <a:lnTo>
                  <a:pt x="11448" y="13252"/>
                </a:lnTo>
                <a:lnTo>
                  <a:pt x="9698" y="11850"/>
                </a:lnTo>
                <a:lnTo>
                  <a:pt x="8850" y="11127"/>
                </a:lnTo>
                <a:lnTo>
                  <a:pt x="8234" y="10573"/>
                </a:lnTo>
                <a:lnTo>
                  <a:pt x="7064" y="9439"/>
                </a:lnTo>
                <a:lnTo>
                  <a:pt x="5956" y="8260"/>
                </a:lnTo>
                <a:lnTo>
                  <a:pt x="4921" y="7028"/>
                </a:lnTo>
                <a:lnTo>
                  <a:pt x="3965" y="5733"/>
                </a:lnTo>
                <a:lnTo>
                  <a:pt x="3099" y="4376"/>
                </a:lnTo>
                <a:lnTo>
                  <a:pt x="2331" y="2956"/>
                </a:lnTo>
                <a:lnTo>
                  <a:pt x="1652" y="1465"/>
                </a:lnTo>
                <a:lnTo>
                  <a:pt x="1358" y="688"/>
                </a:lnTo>
                <a:lnTo>
                  <a:pt x="1313" y="536"/>
                </a:lnTo>
                <a:lnTo>
                  <a:pt x="1232" y="429"/>
                </a:lnTo>
                <a:lnTo>
                  <a:pt x="1036" y="286"/>
                </a:lnTo>
                <a:lnTo>
                  <a:pt x="732" y="71"/>
                </a:lnTo>
                <a:lnTo>
                  <a:pt x="5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rot="-965942">
            <a:off x="2610946" y="2405195"/>
            <a:ext cx="156302" cy="42435"/>
          </a:xfrm>
          <a:custGeom>
            <a:rect b="b" l="l" r="r" t="t"/>
            <a:pathLst>
              <a:path extrusionOk="0" h="1358" w="5002">
                <a:moveTo>
                  <a:pt x="625" y="1"/>
                </a:moveTo>
                <a:lnTo>
                  <a:pt x="554" y="10"/>
                </a:lnTo>
                <a:lnTo>
                  <a:pt x="393" y="90"/>
                </a:lnTo>
                <a:lnTo>
                  <a:pt x="152" y="304"/>
                </a:lnTo>
                <a:lnTo>
                  <a:pt x="0" y="438"/>
                </a:lnTo>
                <a:lnTo>
                  <a:pt x="143" y="581"/>
                </a:lnTo>
                <a:lnTo>
                  <a:pt x="358" y="804"/>
                </a:lnTo>
                <a:lnTo>
                  <a:pt x="509" y="911"/>
                </a:lnTo>
                <a:lnTo>
                  <a:pt x="590" y="938"/>
                </a:lnTo>
                <a:lnTo>
                  <a:pt x="1947" y="1170"/>
                </a:lnTo>
                <a:lnTo>
                  <a:pt x="3313" y="1358"/>
                </a:lnTo>
                <a:lnTo>
                  <a:pt x="3322" y="1331"/>
                </a:lnTo>
                <a:lnTo>
                  <a:pt x="3331" y="1295"/>
                </a:lnTo>
                <a:lnTo>
                  <a:pt x="3965" y="1278"/>
                </a:lnTo>
                <a:lnTo>
                  <a:pt x="4599" y="1215"/>
                </a:lnTo>
                <a:lnTo>
                  <a:pt x="4706" y="1170"/>
                </a:lnTo>
                <a:lnTo>
                  <a:pt x="4903" y="974"/>
                </a:lnTo>
                <a:lnTo>
                  <a:pt x="5001" y="885"/>
                </a:lnTo>
                <a:lnTo>
                  <a:pt x="4921" y="786"/>
                </a:lnTo>
                <a:lnTo>
                  <a:pt x="4760" y="590"/>
                </a:lnTo>
                <a:lnTo>
                  <a:pt x="4671" y="554"/>
                </a:lnTo>
                <a:lnTo>
                  <a:pt x="3662" y="394"/>
                </a:lnTo>
                <a:lnTo>
                  <a:pt x="1635" y="117"/>
                </a:lnTo>
                <a:lnTo>
                  <a:pt x="62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p:nvPr/>
        </p:nvSpPr>
        <p:spPr>
          <a:xfrm rot="-965942">
            <a:off x="2834866" y="2365223"/>
            <a:ext cx="83182" cy="36029"/>
          </a:xfrm>
          <a:custGeom>
            <a:rect b="b" l="l" r="r" t="t"/>
            <a:pathLst>
              <a:path extrusionOk="0" h="1153" w="2662">
                <a:moveTo>
                  <a:pt x="1777" y="0"/>
                </a:moveTo>
                <a:lnTo>
                  <a:pt x="804" y="36"/>
                </a:lnTo>
                <a:lnTo>
                  <a:pt x="321" y="81"/>
                </a:lnTo>
                <a:lnTo>
                  <a:pt x="268" y="98"/>
                </a:lnTo>
                <a:lnTo>
                  <a:pt x="161" y="197"/>
                </a:lnTo>
                <a:lnTo>
                  <a:pt x="54" y="339"/>
                </a:lnTo>
                <a:lnTo>
                  <a:pt x="0" y="482"/>
                </a:lnTo>
                <a:lnTo>
                  <a:pt x="0" y="536"/>
                </a:lnTo>
                <a:lnTo>
                  <a:pt x="45" y="679"/>
                </a:lnTo>
                <a:lnTo>
                  <a:pt x="196" y="893"/>
                </a:lnTo>
                <a:lnTo>
                  <a:pt x="330" y="991"/>
                </a:lnTo>
                <a:lnTo>
                  <a:pt x="393" y="1018"/>
                </a:lnTo>
                <a:lnTo>
                  <a:pt x="643" y="1081"/>
                </a:lnTo>
                <a:lnTo>
                  <a:pt x="1179" y="1125"/>
                </a:lnTo>
                <a:lnTo>
                  <a:pt x="1438" y="1152"/>
                </a:lnTo>
                <a:lnTo>
                  <a:pt x="1447" y="1134"/>
                </a:lnTo>
                <a:lnTo>
                  <a:pt x="1447" y="1116"/>
                </a:lnTo>
                <a:lnTo>
                  <a:pt x="1607" y="1125"/>
                </a:lnTo>
                <a:lnTo>
                  <a:pt x="1929" y="1143"/>
                </a:lnTo>
                <a:lnTo>
                  <a:pt x="2072" y="1099"/>
                </a:lnTo>
                <a:lnTo>
                  <a:pt x="2259" y="1018"/>
                </a:lnTo>
                <a:lnTo>
                  <a:pt x="2527" y="848"/>
                </a:lnTo>
                <a:lnTo>
                  <a:pt x="2643" y="715"/>
                </a:lnTo>
                <a:lnTo>
                  <a:pt x="2661" y="652"/>
                </a:lnTo>
                <a:lnTo>
                  <a:pt x="2661" y="572"/>
                </a:lnTo>
                <a:lnTo>
                  <a:pt x="2590" y="375"/>
                </a:lnTo>
                <a:lnTo>
                  <a:pt x="2465" y="179"/>
                </a:lnTo>
                <a:lnTo>
                  <a:pt x="2322" y="54"/>
                </a:lnTo>
                <a:lnTo>
                  <a:pt x="2259" y="36"/>
                </a:lnTo>
                <a:lnTo>
                  <a:pt x="17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3"/>
          <p:cNvSpPr/>
          <p:nvPr/>
        </p:nvSpPr>
        <p:spPr>
          <a:xfrm rot="-965942">
            <a:off x="2783231" y="2308845"/>
            <a:ext cx="80682" cy="41060"/>
          </a:xfrm>
          <a:custGeom>
            <a:rect b="b" l="l" r="r" t="t"/>
            <a:pathLst>
              <a:path extrusionOk="0" h="1314" w="2582">
                <a:moveTo>
                  <a:pt x="751" y="0"/>
                </a:moveTo>
                <a:lnTo>
                  <a:pt x="295" y="72"/>
                </a:lnTo>
                <a:lnTo>
                  <a:pt x="152" y="152"/>
                </a:lnTo>
                <a:lnTo>
                  <a:pt x="45" y="277"/>
                </a:lnTo>
                <a:lnTo>
                  <a:pt x="1" y="465"/>
                </a:lnTo>
                <a:lnTo>
                  <a:pt x="1" y="590"/>
                </a:lnTo>
                <a:lnTo>
                  <a:pt x="10" y="643"/>
                </a:lnTo>
                <a:lnTo>
                  <a:pt x="72" y="733"/>
                </a:lnTo>
                <a:lnTo>
                  <a:pt x="242" y="867"/>
                </a:lnTo>
                <a:lnTo>
                  <a:pt x="760" y="1135"/>
                </a:lnTo>
                <a:lnTo>
                  <a:pt x="1081" y="1313"/>
                </a:lnTo>
                <a:lnTo>
                  <a:pt x="1135" y="1233"/>
                </a:lnTo>
                <a:lnTo>
                  <a:pt x="1188" y="1152"/>
                </a:lnTo>
                <a:lnTo>
                  <a:pt x="1688" y="1108"/>
                </a:lnTo>
                <a:lnTo>
                  <a:pt x="2171" y="1010"/>
                </a:lnTo>
                <a:lnTo>
                  <a:pt x="2305" y="956"/>
                </a:lnTo>
                <a:lnTo>
                  <a:pt x="2492" y="795"/>
                </a:lnTo>
                <a:lnTo>
                  <a:pt x="2573" y="679"/>
                </a:lnTo>
                <a:lnTo>
                  <a:pt x="2581" y="626"/>
                </a:lnTo>
                <a:lnTo>
                  <a:pt x="2581" y="563"/>
                </a:lnTo>
                <a:lnTo>
                  <a:pt x="2519" y="429"/>
                </a:lnTo>
                <a:lnTo>
                  <a:pt x="2358" y="233"/>
                </a:lnTo>
                <a:lnTo>
                  <a:pt x="2233" y="170"/>
                </a:lnTo>
                <a:lnTo>
                  <a:pt x="1965" y="90"/>
                </a:lnTo>
                <a:lnTo>
                  <a:pt x="14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7878175" y="1219163"/>
            <a:ext cx="207650" cy="88900"/>
          </a:xfrm>
          <a:custGeom>
            <a:rect b="b" l="l" r="r" t="t"/>
            <a:pathLst>
              <a:path extrusionOk="0" h="3556" w="8306">
                <a:moveTo>
                  <a:pt x="3573" y="1"/>
                </a:moveTo>
                <a:lnTo>
                  <a:pt x="3359" y="28"/>
                </a:lnTo>
                <a:lnTo>
                  <a:pt x="3153" y="153"/>
                </a:lnTo>
                <a:lnTo>
                  <a:pt x="3055" y="269"/>
                </a:lnTo>
                <a:lnTo>
                  <a:pt x="2492" y="867"/>
                </a:lnTo>
                <a:lnTo>
                  <a:pt x="1921" y="1448"/>
                </a:lnTo>
                <a:lnTo>
                  <a:pt x="956" y="2501"/>
                </a:lnTo>
                <a:lnTo>
                  <a:pt x="1" y="3555"/>
                </a:lnTo>
                <a:lnTo>
                  <a:pt x="1" y="3555"/>
                </a:lnTo>
                <a:lnTo>
                  <a:pt x="510" y="3359"/>
                </a:lnTo>
                <a:lnTo>
                  <a:pt x="1555" y="3073"/>
                </a:lnTo>
                <a:lnTo>
                  <a:pt x="3153" y="2832"/>
                </a:lnTo>
                <a:lnTo>
                  <a:pt x="4761" y="2644"/>
                </a:lnTo>
                <a:lnTo>
                  <a:pt x="5823" y="2475"/>
                </a:lnTo>
                <a:lnTo>
                  <a:pt x="6850" y="2198"/>
                </a:lnTo>
                <a:lnTo>
                  <a:pt x="7591" y="1894"/>
                </a:lnTo>
                <a:lnTo>
                  <a:pt x="8074" y="1644"/>
                </a:lnTo>
                <a:lnTo>
                  <a:pt x="8306" y="1492"/>
                </a:lnTo>
                <a:lnTo>
                  <a:pt x="6118" y="823"/>
                </a:lnTo>
                <a:lnTo>
                  <a:pt x="3966" y="108"/>
                </a:lnTo>
                <a:lnTo>
                  <a:pt x="3823" y="55"/>
                </a:lnTo>
                <a:lnTo>
                  <a:pt x="35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txBox="1"/>
          <p:nvPr>
            <p:ph type="title"/>
          </p:nvPr>
        </p:nvSpPr>
        <p:spPr>
          <a:xfrm>
            <a:off x="311700" y="390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Fira Sans"/>
                <a:ea typeface="Fira Sans"/>
                <a:cs typeface="Fira Sans"/>
                <a:sym typeface="Fira Sans"/>
              </a:rPr>
              <a:t>Thank you SlidesGo!</a:t>
            </a:r>
            <a:endParaRPr/>
          </a:p>
        </p:txBody>
      </p:sp>
      <p:sp>
        <p:nvSpPr>
          <p:cNvPr id="636" name="Google Shape;636;p33"/>
          <p:cNvSpPr/>
          <p:nvPr/>
        </p:nvSpPr>
        <p:spPr>
          <a:xfrm rot="-965942">
            <a:off x="2970392" y="1423072"/>
            <a:ext cx="625646" cy="731951"/>
          </a:xfrm>
          <a:custGeom>
            <a:rect b="b" l="l" r="r" t="t"/>
            <a:pathLst>
              <a:path extrusionOk="0" h="23424" w="20022">
                <a:moveTo>
                  <a:pt x="19575" y="1"/>
                </a:moveTo>
                <a:lnTo>
                  <a:pt x="19432" y="36"/>
                </a:lnTo>
                <a:lnTo>
                  <a:pt x="19200" y="170"/>
                </a:lnTo>
                <a:lnTo>
                  <a:pt x="19066" y="277"/>
                </a:lnTo>
                <a:lnTo>
                  <a:pt x="18977" y="376"/>
                </a:lnTo>
                <a:lnTo>
                  <a:pt x="18843" y="635"/>
                </a:lnTo>
                <a:lnTo>
                  <a:pt x="18789" y="769"/>
                </a:lnTo>
                <a:lnTo>
                  <a:pt x="18548" y="1340"/>
                </a:lnTo>
                <a:lnTo>
                  <a:pt x="18030" y="2447"/>
                </a:lnTo>
                <a:lnTo>
                  <a:pt x="17191" y="4082"/>
                </a:lnTo>
                <a:lnTo>
                  <a:pt x="15941" y="6171"/>
                </a:lnTo>
                <a:lnTo>
                  <a:pt x="14565" y="8189"/>
                </a:lnTo>
                <a:lnTo>
                  <a:pt x="13824" y="9163"/>
                </a:lnTo>
                <a:lnTo>
                  <a:pt x="13146" y="10047"/>
                </a:lnTo>
                <a:lnTo>
                  <a:pt x="11726" y="11761"/>
                </a:lnTo>
                <a:lnTo>
                  <a:pt x="10252" y="13422"/>
                </a:lnTo>
                <a:lnTo>
                  <a:pt x="8725" y="15021"/>
                </a:lnTo>
                <a:lnTo>
                  <a:pt x="7145" y="16575"/>
                </a:lnTo>
                <a:lnTo>
                  <a:pt x="5510" y="18075"/>
                </a:lnTo>
                <a:lnTo>
                  <a:pt x="3823" y="19530"/>
                </a:lnTo>
                <a:lnTo>
                  <a:pt x="2090" y="20923"/>
                </a:lnTo>
                <a:lnTo>
                  <a:pt x="1206" y="21602"/>
                </a:lnTo>
                <a:lnTo>
                  <a:pt x="938" y="21807"/>
                </a:lnTo>
                <a:lnTo>
                  <a:pt x="411" y="22245"/>
                </a:lnTo>
                <a:lnTo>
                  <a:pt x="197" y="22495"/>
                </a:lnTo>
                <a:lnTo>
                  <a:pt x="144" y="22584"/>
                </a:lnTo>
                <a:lnTo>
                  <a:pt x="72" y="22790"/>
                </a:lnTo>
                <a:lnTo>
                  <a:pt x="27" y="23147"/>
                </a:lnTo>
                <a:lnTo>
                  <a:pt x="1" y="23379"/>
                </a:lnTo>
                <a:lnTo>
                  <a:pt x="224" y="23397"/>
                </a:lnTo>
                <a:lnTo>
                  <a:pt x="563" y="23424"/>
                </a:lnTo>
                <a:lnTo>
                  <a:pt x="769" y="23397"/>
                </a:lnTo>
                <a:lnTo>
                  <a:pt x="849" y="23361"/>
                </a:lnTo>
                <a:lnTo>
                  <a:pt x="1492" y="22977"/>
                </a:lnTo>
                <a:lnTo>
                  <a:pt x="2760" y="22174"/>
                </a:lnTo>
                <a:lnTo>
                  <a:pt x="3349" y="21727"/>
                </a:lnTo>
                <a:lnTo>
                  <a:pt x="4689" y="20638"/>
                </a:lnTo>
                <a:lnTo>
                  <a:pt x="7279" y="18361"/>
                </a:lnTo>
                <a:lnTo>
                  <a:pt x="9136" y="16575"/>
                </a:lnTo>
                <a:lnTo>
                  <a:pt x="10342" y="15342"/>
                </a:lnTo>
                <a:lnTo>
                  <a:pt x="11511" y="14083"/>
                </a:lnTo>
                <a:lnTo>
                  <a:pt x="12654" y="12788"/>
                </a:lnTo>
                <a:lnTo>
                  <a:pt x="13208" y="12127"/>
                </a:lnTo>
                <a:lnTo>
                  <a:pt x="14101" y="11047"/>
                </a:lnTo>
                <a:lnTo>
                  <a:pt x="15360" y="9359"/>
                </a:lnTo>
                <a:lnTo>
                  <a:pt x="16155" y="8216"/>
                </a:lnTo>
                <a:lnTo>
                  <a:pt x="16914" y="7046"/>
                </a:lnTo>
                <a:lnTo>
                  <a:pt x="17637" y="5850"/>
                </a:lnTo>
                <a:lnTo>
                  <a:pt x="18325" y="4626"/>
                </a:lnTo>
                <a:lnTo>
                  <a:pt x="18968" y="3376"/>
                </a:lnTo>
                <a:lnTo>
                  <a:pt x="19272" y="2742"/>
                </a:lnTo>
                <a:lnTo>
                  <a:pt x="19495" y="2224"/>
                </a:lnTo>
                <a:lnTo>
                  <a:pt x="19834" y="1117"/>
                </a:lnTo>
                <a:lnTo>
                  <a:pt x="20022" y="536"/>
                </a:lnTo>
                <a:lnTo>
                  <a:pt x="19923" y="376"/>
                </a:lnTo>
                <a:lnTo>
                  <a:pt x="19798" y="134"/>
                </a:lnTo>
                <a:lnTo>
                  <a:pt x="19700" y="27"/>
                </a:lnTo>
                <a:lnTo>
                  <a:pt x="19647" y="9"/>
                </a:lnTo>
                <a:lnTo>
                  <a:pt x="195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rot="-2913294">
            <a:off x="2375797" y="3481681"/>
            <a:ext cx="156298" cy="42434"/>
          </a:xfrm>
          <a:custGeom>
            <a:rect b="b" l="l" r="r" t="t"/>
            <a:pathLst>
              <a:path extrusionOk="0" h="1358" w="5002">
                <a:moveTo>
                  <a:pt x="625" y="1"/>
                </a:moveTo>
                <a:lnTo>
                  <a:pt x="554" y="10"/>
                </a:lnTo>
                <a:lnTo>
                  <a:pt x="393" y="90"/>
                </a:lnTo>
                <a:lnTo>
                  <a:pt x="152" y="304"/>
                </a:lnTo>
                <a:lnTo>
                  <a:pt x="0" y="438"/>
                </a:lnTo>
                <a:lnTo>
                  <a:pt x="143" y="581"/>
                </a:lnTo>
                <a:lnTo>
                  <a:pt x="358" y="804"/>
                </a:lnTo>
                <a:lnTo>
                  <a:pt x="509" y="911"/>
                </a:lnTo>
                <a:lnTo>
                  <a:pt x="590" y="938"/>
                </a:lnTo>
                <a:lnTo>
                  <a:pt x="1947" y="1170"/>
                </a:lnTo>
                <a:lnTo>
                  <a:pt x="3313" y="1358"/>
                </a:lnTo>
                <a:lnTo>
                  <a:pt x="3322" y="1331"/>
                </a:lnTo>
                <a:lnTo>
                  <a:pt x="3331" y="1295"/>
                </a:lnTo>
                <a:lnTo>
                  <a:pt x="3965" y="1278"/>
                </a:lnTo>
                <a:lnTo>
                  <a:pt x="4599" y="1215"/>
                </a:lnTo>
                <a:lnTo>
                  <a:pt x="4706" y="1170"/>
                </a:lnTo>
                <a:lnTo>
                  <a:pt x="4903" y="974"/>
                </a:lnTo>
                <a:lnTo>
                  <a:pt x="5001" y="885"/>
                </a:lnTo>
                <a:lnTo>
                  <a:pt x="4921" y="786"/>
                </a:lnTo>
                <a:lnTo>
                  <a:pt x="4760" y="590"/>
                </a:lnTo>
                <a:lnTo>
                  <a:pt x="4671" y="554"/>
                </a:lnTo>
                <a:lnTo>
                  <a:pt x="3662" y="394"/>
                </a:lnTo>
                <a:lnTo>
                  <a:pt x="1635" y="117"/>
                </a:lnTo>
                <a:lnTo>
                  <a:pt x="6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txBox="1"/>
          <p:nvPr/>
        </p:nvSpPr>
        <p:spPr>
          <a:xfrm>
            <a:off x="5172525" y="1564550"/>
            <a:ext cx="3000000" cy="10821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000">
              <a:solidFill>
                <a:schemeClr val="lt1"/>
              </a:solidFill>
            </a:endParaRPr>
          </a:p>
          <a:p>
            <a:pPr indent="0" lvl="0" marL="0" rtl="0" algn="ctr">
              <a:lnSpc>
                <a:spcPct val="115000"/>
              </a:lnSpc>
              <a:spcBef>
                <a:spcPts val="0"/>
              </a:spcBef>
              <a:spcAft>
                <a:spcPts val="0"/>
              </a:spcAft>
              <a:buNone/>
            </a:pPr>
            <a:r>
              <a:rPr lang="en" sz="1000">
                <a:solidFill>
                  <a:schemeClr val="lt1"/>
                </a:solidFill>
              </a:rPr>
              <a:t>For more information about editing slides, please </a:t>
            </a:r>
            <a:r>
              <a:rPr lang="en" sz="900">
                <a:solidFill>
                  <a:schemeClr val="lt1"/>
                </a:solidFill>
              </a:rPr>
              <a:t>read </a:t>
            </a:r>
            <a:r>
              <a:rPr lang="en" sz="1000">
                <a:solidFill>
                  <a:schemeClr val="lt1"/>
                </a:solidFill>
              </a:rPr>
              <a:t>our FAQs or visit Slidesgo School:</a:t>
            </a:r>
            <a:endParaRPr sz="1000">
              <a:solidFill>
                <a:schemeClr val="lt1"/>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chemeClr val="lt1"/>
                </a:solidFill>
              </a:rPr>
              <a:t> </a:t>
            </a:r>
            <a:r>
              <a:rPr lang="en" sz="1000">
                <a:solidFill>
                  <a:schemeClr val="lt1"/>
                </a:solidFill>
              </a:rPr>
              <a:t>and</a:t>
            </a:r>
            <a:r>
              <a:rPr lang="en" sz="1200">
                <a:solidFill>
                  <a:schemeClr val="lt1"/>
                </a:solidFill>
              </a:rPr>
              <a:t> </a:t>
            </a:r>
            <a:r>
              <a:rPr lang="en" sz="1000" u="sng">
                <a:solidFill>
                  <a:srgbClr val="869FB2"/>
                </a:solidFill>
                <a:hlinkClick r:id="rId4">
                  <a:extLst>
                    <a:ext uri="{A12FA001-AC4F-418D-AE19-62706E023703}">
                      <ahyp:hlinkClr val="tx"/>
                    </a:ext>
                  </a:extLst>
                </a:hlinkClick>
              </a:rPr>
              <a:t>https://slidesgo.com/slidesgo-school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6"/>
          <p:cNvPicPr preferRelativeResize="0"/>
          <p:nvPr/>
        </p:nvPicPr>
        <p:blipFill rotWithShape="1">
          <a:blip r:embed="rId3">
            <a:alphaModFix/>
          </a:blip>
          <a:srcRect b="27092" l="0" r="0" t="0"/>
          <a:stretch/>
        </p:blipFill>
        <p:spPr>
          <a:xfrm>
            <a:off x="3419525" y="858225"/>
            <a:ext cx="2297675" cy="3721073"/>
          </a:xfrm>
          <a:prstGeom prst="rect">
            <a:avLst/>
          </a:prstGeom>
          <a:noFill/>
          <a:ln>
            <a:noFill/>
          </a:ln>
        </p:spPr>
      </p:pic>
      <p:pic>
        <p:nvPicPr>
          <p:cNvPr id="94" name="Google Shape;94;p16"/>
          <p:cNvPicPr preferRelativeResize="0"/>
          <p:nvPr/>
        </p:nvPicPr>
        <p:blipFill rotWithShape="1">
          <a:blip r:embed="rId4">
            <a:alphaModFix/>
          </a:blip>
          <a:srcRect b="7004" l="19698" r="16198" t="27223"/>
          <a:stretch/>
        </p:blipFill>
        <p:spPr>
          <a:xfrm>
            <a:off x="541400" y="917775"/>
            <a:ext cx="2011025" cy="3664998"/>
          </a:xfrm>
          <a:prstGeom prst="rect">
            <a:avLst/>
          </a:prstGeom>
          <a:noFill/>
          <a:ln>
            <a:noFill/>
          </a:ln>
        </p:spPr>
      </p:pic>
      <p:sp>
        <p:nvSpPr>
          <p:cNvPr id="95" name="Google Shape;95;p16"/>
          <p:cNvSpPr txBox="1"/>
          <p:nvPr>
            <p:ph idx="4294967295" type="title"/>
          </p:nvPr>
        </p:nvSpPr>
        <p:spPr>
          <a:xfrm>
            <a:off x="435075" y="119275"/>
            <a:ext cx="509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Fira Sans"/>
                <a:ea typeface="Fira Sans"/>
                <a:cs typeface="Fira Sans"/>
                <a:sym typeface="Fira Sans"/>
              </a:rPr>
              <a:t>Meet my Scouts: </a:t>
            </a:r>
            <a:endParaRPr sz="3600"/>
          </a:p>
        </p:txBody>
      </p:sp>
      <p:pic>
        <p:nvPicPr>
          <p:cNvPr id="96" name="Google Shape;96;p16"/>
          <p:cNvPicPr preferRelativeResize="0"/>
          <p:nvPr/>
        </p:nvPicPr>
        <p:blipFill rotWithShape="1">
          <a:blip r:embed="rId5">
            <a:alphaModFix/>
          </a:blip>
          <a:srcRect b="6942" l="0" r="0" t="0"/>
          <a:stretch/>
        </p:blipFill>
        <p:spPr>
          <a:xfrm>
            <a:off x="6523725" y="858225"/>
            <a:ext cx="1800240" cy="3721073"/>
          </a:xfrm>
          <a:prstGeom prst="rect">
            <a:avLst/>
          </a:prstGeom>
          <a:noFill/>
          <a:ln>
            <a:noFill/>
          </a:ln>
        </p:spPr>
      </p:pic>
      <p:sp>
        <p:nvSpPr>
          <p:cNvPr id="97" name="Google Shape;97;p16"/>
          <p:cNvSpPr/>
          <p:nvPr/>
        </p:nvSpPr>
        <p:spPr>
          <a:xfrm>
            <a:off x="8555022" y="1427347"/>
            <a:ext cx="201375" cy="201048"/>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chemeClr val="lt2"/>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3100787" y="3889381"/>
            <a:ext cx="136164" cy="127534"/>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5899772" y="3965572"/>
            <a:ext cx="201375" cy="201048"/>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F2D785"/>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2659155" y="4222516"/>
            <a:ext cx="439829" cy="439116"/>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chemeClr val="accent2"/>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flipH="1">
            <a:off x="8860391" y="665476"/>
            <a:ext cx="193585" cy="192747"/>
          </a:xfrm>
          <a:custGeom>
            <a:rect b="b" l="l" r="r" t="t"/>
            <a:pathLst>
              <a:path extrusionOk="0" h="8599" w="43235">
                <a:moveTo>
                  <a:pt x="25574" y="1"/>
                </a:moveTo>
                <a:lnTo>
                  <a:pt x="24917" y="6"/>
                </a:lnTo>
                <a:lnTo>
                  <a:pt x="24260" y="11"/>
                </a:lnTo>
                <a:lnTo>
                  <a:pt x="23603" y="26"/>
                </a:lnTo>
                <a:lnTo>
                  <a:pt x="22946" y="42"/>
                </a:lnTo>
                <a:lnTo>
                  <a:pt x="22288" y="68"/>
                </a:lnTo>
                <a:lnTo>
                  <a:pt x="21631" y="94"/>
                </a:lnTo>
                <a:lnTo>
                  <a:pt x="20974" y="125"/>
                </a:lnTo>
                <a:lnTo>
                  <a:pt x="20317" y="166"/>
                </a:lnTo>
                <a:lnTo>
                  <a:pt x="19660" y="208"/>
                </a:lnTo>
                <a:lnTo>
                  <a:pt x="19003" y="255"/>
                </a:lnTo>
                <a:lnTo>
                  <a:pt x="18455" y="301"/>
                </a:lnTo>
                <a:lnTo>
                  <a:pt x="17907" y="348"/>
                </a:lnTo>
                <a:lnTo>
                  <a:pt x="17634" y="369"/>
                </a:lnTo>
                <a:lnTo>
                  <a:pt x="17360" y="384"/>
                </a:lnTo>
                <a:lnTo>
                  <a:pt x="17086" y="400"/>
                </a:lnTo>
                <a:lnTo>
                  <a:pt x="16812" y="405"/>
                </a:lnTo>
                <a:lnTo>
                  <a:pt x="16237" y="415"/>
                </a:lnTo>
                <a:lnTo>
                  <a:pt x="15662" y="431"/>
                </a:lnTo>
                <a:lnTo>
                  <a:pt x="15115" y="446"/>
                </a:lnTo>
                <a:lnTo>
                  <a:pt x="14567" y="467"/>
                </a:lnTo>
                <a:lnTo>
                  <a:pt x="14019" y="488"/>
                </a:lnTo>
                <a:lnTo>
                  <a:pt x="13499" y="514"/>
                </a:lnTo>
                <a:lnTo>
                  <a:pt x="12513" y="571"/>
                </a:lnTo>
                <a:lnTo>
                  <a:pt x="11555" y="638"/>
                </a:lnTo>
                <a:lnTo>
                  <a:pt x="10624" y="716"/>
                </a:lnTo>
                <a:lnTo>
                  <a:pt x="9748" y="804"/>
                </a:lnTo>
                <a:lnTo>
                  <a:pt x="8926" y="898"/>
                </a:lnTo>
                <a:lnTo>
                  <a:pt x="8132" y="1001"/>
                </a:lnTo>
                <a:lnTo>
                  <a:pt x="7393" y="1110"/>
                </a:lnTo>
                <a:lnTo>
                  <a:pt x="6681" y="1230"/>
                </a:lnTo>
                <a:lnTo>
                  <a:pt x="6024" y="1354"/>
                </a:lnTo>
                <a:lnTo>
                  <a:pt x="5394" y="1484"/>
                </a:lnTo>
                <a:lnTo>
                  <a:pt x="4792" y="1624"/>
                </a:lnTo>
                <a:lnTo>
                  <a:pt x="4244" y="1764"/>
                </a:lnTo>
                <a:lnTo>
                  <a:pt x="3724" y="1914"/>
                </a:lnTo>
                <a:lnTo>
                  <a:pt x="3259" y="2065"/>
                </a:lnTo>
                <a:lnTo>
                  <a:pt x="2820" y="2220"/>
                </a:lnTo>
                <a:lnTo>
                  <a:pt x="2410" y="2381"/>
                </a:lnTo>
                <a:lnTo>
                  <a:pt x="2026" y="2542"/>
                </a:lnTo>
                <a:lnTo>
                  <a:pt x="1698" y="2708"/>
                </a:lnTo>
                <a:lnTo>
                  <a:pt x="1397" y="2879"/>
                </a:lnTo>
                <a:lnTo>
                  <a:pt x="1123" y="3045"/>
                </a:lnTo>
                <a:lnTo>
                  <a:pt x="876" y="3216"/>
                </a:lnTo>
                <a:lnTo>
                  <a:pt x="657" y="3387"/>
                </a:lnTo>
                <a:lnTo>
                  <a:pt x="493" y="3558"/>
                </a:lnTo>
                <a:lnTo>
                  <a:pt x="329" y="3734"/>
                </a:lnTo>
                <a:lnTo>
                  <a:pt x="219" y="3906"/>
                </a:lnTo>
                <a:lnTo>
                  <a:pt x="110" y="4072"/>
                </a:lnTo>
                <a:lnTo>
                  <a:pt x="55" y="4243"/>
                </a:lnTo>
                <a:lnTo>
                  <a:pt x="0" y="4409"/>
                </a:lnTo>
                <a:lnTo>
                  <a:pt x="0" y="4575"/>
                </a:lnTo>
                <a:lnTo>
                  <a:pt x="28" y="4777"/>
                </a:lnTo>
                <a:lnTo>
                  <a:pt x="82" y="4979"/>
                </a:lnTo>
                <a:lnTo>
                  <a:pt x="192" y="5176"/>
                </a:lnTo>
                <a:lnTo>
                  <a:pt x="329" y="5368"/>
                </a:lnTo>
                <a:lnTo>
                  <a:pt x="520" y="5560"/>
                </a:lnTo>
                <a:lnTo>
                  <a:pt x="712" y="5747"/>
                </a:lnTo>
                <a:lnTo>
                  <a:pt x="986" y="5923"/>
                </a:lnTo>
                <a:lnTo>
                  <a:pt x="1260" y="6099"/>
                </a:lnTo>
                <a:lnTo>
                  <a:pt x="1561" y="6270"/>
                </a:lnTo>
                <a:lnTo>
                  <a:pt x="1917" y="6436"/>
                </a:lnTo>
                <a:lnTo>
                  <a:pt x="2300" y="6602"/>
                </a:lnTo>
                <a:lnTo>
                  <a:pt x="2711" y="6758"/>
                </a:lnTo>
                <a:lnTo>
                  <a:pt x="3176" y="6908"/>
                </a:lnTo>
                <a:lnTo>
                  <a:pt x="3642" y="7053"/>
                </a:lnTo>
                <a:lnTo>
                  <a:pt x="4162" y="7193"/>
                </a:lnTo>
                <a:lnTo>
                  <a:pt x="4682" y="7323"/>
                </a:lnTo>
                <a:lnTo>
                  <a:pt x="5257" y="7453"/>
                </a:lnTo>
                <a:lnTo>
                  <a:pt x="5860" y="7577"/>
                </a:lnTo>
                <a:lnTo>
                  <a:pt x="6489" y="7691"/>
                </a:lnTo>
                <a:lnTo>
                  <a:pt x="7147" y="7800"/>
                </a:lnTo>
                <a:lnTo>
                  <a:pt x="7804" y="7904"/>
                </a:lnTo>
                <a:lnTo>
                  <a:pt x="8516" y="7997"/>
                </a:lnTo>
                <a:lnTo>
                  <a:pt x="9255" y="8091"/>
                </a:lnTo>
                <a:lnTo>
                  <a:pt x="10022" y="8174"/>
                </a:lnTo>
                <a:lnTo>
                  <a:pt x="10788" y="8246"/>
                </a:lnTo>
                <a:lnTo>
                  <a:pt x="11610" y="8319"/>
                </a:lnTo>
                <a:lnTo>
                  <a:pt x="12431" y="8376"/>
                </a:lnTo>
                <a:lnTo>
                  <a:pt x="13280" y="8433"/>
                </a:lnTo>
                <a:lnTo>
                  <a:pt x="14156" y="8480"/>
                </a:lnTo>
                <a:lnTo>
                  <a:pt x="15060" y="8516"/>
                </a:lnTo>
                <a:lnTo>
                  <a:pt x="15963" y="8547"/>
                </a:lnTo>
                <a:lnTo>
                  <a:pt x="16894" y="8573"/>
                </a:lnTo>
                <a:lnTo>
                  <a:pt x="18017" y="8589"/>
                </a:lnTo>
                <a:lnTo>
                  <a:pt x="19140" y="8599"/>
                </a:lnTo>
                <a:lnTo>
                  <a:pt x="20235" y="8594"/>
                </a:lnTo>
                <a:lnTo>
                  <a:pt x="21330" y="8583"/>
                </a:lnTo>
                <a:lnTo>
                  <a:pt x="22425" y="8563"/>
                </a:lnTo>
                <a:lnTo>
                  <a:pt x="23493" y="8531"/>
                </a:lnTo>
                <a:lnTo>
                  <a:pt x="24534" y="8490"/>
                </a:lnTo>
                <a:lnTo>
                  <a:pt x="25574" y="8443"/>
                </a:lnTo>
                <a:lnTo>
                  <a:pt x="26615" y="8386"/>
                </a:lnTo>
                <a:lnTo>
                  <a:pt x="27600" y="8324"/>
                </a:lnTo>
                <a:lnTo>
                  <a:pt x="28586" y="8251"/>
                </a:lnTo>
                <a:lnTo>
                  <a:pt x="29544" y="8168"/>
                </a:lnTo>
                <a:lnTo>
                  <a:pt x="30503" y="8080"/>
                </a:lnTo>
                <a:lnTo>
                  <a:pt x="31406" y="7982"/>
                </a:lnTo>
                <a:lnTo>
                  <a:pt x="32310" y="7873"/>
                </a:lnTo>
                <a:lnTo>
                  <a:pt x="33159" y="7764"/>
                </a:lnTo>
                <a:lnTo>
                  <a:pt x="34008" y="7645"/>
                </a:lnTo>
                <a:lnTo>
                  <a:pt x="34829" y="7515"/>
                </a:lnTo>
                <a:lnTo>
                  <a:pt x="35596" y="7380"/>
                </a:lnTo>
                <a:lnTo>
                  <a:pt x="36362" y="7240"/>
                </a:lnTo>
                <a:lnTo>
                  <a:pt x="37074" y="7095"/>
                </a:lnTo>
                <a:lnTo>
                  <a:pt x="37759" y="6939"/>
                </a:lnTo>
                <a:lnTo>
                  <a:pt x="38416" y="6779"/>
                </a:lnTo>
                <a:lnTo>
                  <a:pt x="39018" y="6613"/>
                </a:lnTo>
                <a:lnTo>
                  <a:pt x="39593" y="6436"/>
                </a:lnTo>
                <a:lnTo>
                  <a:pt x="40141" y="6260"/>
                </a:lnTo>
                <a:lnTo>
                  <a:pt x="40634" y="6078"/>
                </a:lnTo>
                <a:lnTo>
                  <a:pt x="41072" y="5887"/>
                </a:lnTo>
                <a:lnTo>
                  <a:pt x="41510" y="5690"/>
                </a:lnTo>
                <a:lnTo>
                  <a:pt x="41866" y="5492"/>
                </a:lnTo>
                <a:lnTo>
                  <a:pt x="42195" y="5285"/>
                </a:lnTo>
                <a:lnTo>
                  <a:pt x="42468" y="5078"/>
                </a:lnTo>
                <a:lnTo>
                  <a:pt x="42770" y="4808"/>
                </a:lnTo>
                <a:lnTo>
                  <a:pt x="42879" y="4678"/>
                </a:lnTo>
                <a:lnTo>
                  <a:pt x="42989" y="4543"/>
                </a:lnTo>
                <a:lnTo>
                  <a:pt x="43071" y="4414"/>
                </a:lnTo>
                <a:lnTo>
                  <a:pt x="43126" y="4284"/>
                </a:lnTo>
                <a:lnTo>
                  <a:pt x="43180" y="4154"/>
                </a:lnTo>
                <a:lnTo>
                  <a:pt x="43208" y="4025"/>
                </a:lnTo>
                <a:lnTo>
                  <a:pt x="43235" y="3895"/>
                </a:lnTo>
                <a:lnTo>
                  <a:pt x="43235" y="3766"/>
                </a:lnTo>
                <a:lnTo>
                  <a:pt x="43208" y="3641"/>
                </a:lnTo>
                <a:lnTo>
                  <a:pt x="43153" y="3511"/>
                </a:lnTo>
                <a:lnTo>
                  <a:pt x="43098" y="3387"/>
                </a:lnTo>
                <a:lnTo>
                  <a:pt x="43016" y="3262"/>
                </a:lnTo>
                <a:lnTo>
                  <a:pt x="42906" y="3138"/>
                </a:lnTo>
                <a:lnTo>
                  <a:pt x="42797" y="3014"/>
                </a:lnTo>
                <a:lnTo>
                  <a:pt x="42660" y="2894"/>
                </a:lnTo>
                <a:lnTo>
                  <a:pt x="42496" y="2770"/>
                </a:lnTo>
                <a:lnTo>
                  <a:pt x="42304" y="2651"/>
                </a:lnTo>
                <a:lnTo>
                  <a:pt x="42112" y="2526"/>
                </a:lnTo>
                <a:lnTo>
                  <a:pt x="41893" y="2407"/>
                </a:lnTo>
                <a:lnTo>
                  <a:pt x="41647" y="2288"/>
                </a:lnTo>
                <a:lnTo>
                  <a:pt x="41400" y="2173"/>
                </a:lnTo>
                <a:lnTo>
                  <a:pt x="41127" y="2054"/>
                </a:lnTo>
                <a:lnTo>
                  <a:pt x="40825" y="1940"/>
                </a:lnTo>
                <a:lnTo>
                  <a:pt x="40497" y="1826"/>
                </a:lnTo>
                <a:lnTo>
                  <a:pt x="40141" y="1712"/>
                </a:lnTo>
                <a:lnTo>
                  <a:pt x="39785" y="1598"/>
                </a:lnTo>
                <a:lnTo>
                  <a:pt x="39374" y="1484"/>
                </a:lnTo>
                <a:lnTo>
                  <a:pt x="38964" y="1375"/>
                </a:lnTo>
                <a:lnTo>
                  <a:pt x="38553" y="1261"/>
                </a:lnTo>
                <a:lnTo>
                  <a:pt x="38087" y="1152"/>
                </a:lnTo>
                <a:lnTo>
                  <a:pt x="37622" y="1053"/>
                </a:lnTo>
                <a:lnTo>
                  <a:pt x="37156" y="955"/>
                </a:lnTo>
                <a:lnTo>
                  <a:pt x="36691" y="861"/>
                </a:lnTo>
                <a:lnTo>
                  <a:pt x="36198" y="773"/>
                </a:lnTo>
                <a:lnTo>
                  <a:pt x="35678" y="690"/>
                </a:lnTo>
                <a:lnTo>
                  <a:pt x="35158" y="612"/>
                </a:lnTo>
                <a:lnTo>
                  <a:pt x="34637" y="540"/>
                </a:lnTo>
                <a:lnTo>
                  <a:pt x="34090" y="467"/>
                </a:lnTo>
                <a:lnTo>
                  <a:pt x="33515" y="405"/>
                </a:lnTo>
                <a:lnTo>
                  <a:pt x="32967" y="343"/>
                </a:lnTo>
                <a:lnTo>
                  <a:pt x="32392" y="291"/>
                </a:lnTo>
                <a:lnTo>
                  <a:pt x="31817" y="239"/>
                </a:lnTo>
                <a:lnTo>
                  <a:pt x="31215" y="192"/>
                </a:lnTo>
                <a:lnTo>
                  <a:pt x="30612" y="151"/>
                </a:lnTo>
                <a:lnTo>
                  <a:pt x="30010" y="115"/>
                </a:lnTo>
                <a:lnTo>
                  <a:pt x="29380" y="83"/>
                </a:lnTo>
                <a:lnTo>
                  <a:pt x="28778" y="58"/>
                </a:lnTo>
                <a:lnTo>
                  <a:pt x="28148" y="37"/>
                </a:lnTo>
                <a:lnTo>
                  <a:pt x="27518" y="21"/>
                </a:lnTo>
                <a:lnTo>
                  <a:pt x="26861" y="11"/>
                </a:lnTo>
                <a:lnTo>
                  <a:pt x="262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272714" y="2507960"/>
            <a:ext cx="136164" cy="127576"/>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84538" y="1022867"/>
            <a:ext cx="221017" cy="220659"/>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FCBD24"/>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p:nvPr/>
        </p:nvSpPr>
        <p:spPr>
          <a:xfrm>
            <a:off x="1062425" y="1543250"/>
            <a:ext cx="1151707" cy="1444979"/>
          </a:xfrm>
          <a:custGeom>
            <a:rect b="b" l="l" r="r" t="t"/>
            <a:pathLst>
              <a:path extrusionOk="0" h="43383" w="34578">
                <a:moveTo>
                  <a:pt x="17432" y="1"/>
                </a:moveTo>
                <a:lnTo>
                  <a:pt x="16244" y="36"/>
                </a:lnTo>
                <a:lnTo>
                  <a:pt x="15056" y="135"/>
                </a:lnTo>
                <a:lnTo>
                  <a:pt x="13869" y="295"/>
                </a:lnTo>
                <a:lnTo>
                  <a:pt x="12690" y="528"/>
                </a:lnTo>
                <a:lnTo>
                  <a:pt x="11520" y="804"/>
                </a:lnTo>
                <a:lnTo>
                  <a:pt x="10931" y="965"/>
                </a:lnTo>
                <a:lnTo>
                  <a:pt x="10449" y="1099"/>
                </a:lnTo>
                <a:lnTo>
                  <a:pt x="9520" y="1421"/>
                </a:lnTo>
                <a:lnTo>
                  <a:pt x="8645" y="1787"/>
                </a:lnTo>
                <a:lnTo>
                  <a:pt x="7805" y="2197"/>
                </a:lnTo>
                <a:lnTo>
                  <a:pt x="7019" y="2653"/>
                </a:lnTo>
                <a:lnTo>
                  <a:pt x="6269" y="3153"/>
                </a:lnTo>
                <a:lnTo>
                  <a:pt x="5564" y="3698"/>
                </a:lnTo>
                <a:lnTo>
                  <a:pt x="4903" y="4278"/>
                </a:lnTo>
                <a:lnTo>
                  <a:pt x="4287" y="4903"/>
                </a:lnTo>
                <a:lnTo>
                  <a:pt x="3706" y="5573"/>
                </a:lnTo>
                <a:lnTo>
                  <a:pt x="3171" y="6287"/>
                </a:lnTo>
                <a:lnTo>
                  <a:pt x="2671" y="7029"/>
                </a:lnTo>
                <a:lnTo>
                  <a:pt x="2206" y="7823"/>
                </a:lnTo>
                <a:lnTo>
                  <a:pt x="1778" y="8645"/>
                </a:lnTo>
                <a:lnTo>
                  <a:pt x="1394" y="9511"/>
                </a:lnTo>
                <a:lnTo>
                  <a:pt x="1045" y="10413"/>
                </a:lnTo>
                <a:lnTo>
                  <a:pt x="885" y="10877"/>
                </a:lnTo>
                <a:lnTo>
                  <a:pt x="768" y="11243"/>
                </a:lnTo>
                <a:lnTo>
                  <a:pt x="572" y="11985"/>
                </a:lnTo>
                <a:lnTo>
                  <a:pt x="349" y="13110"/>
                </a:lnTo>
                <a:lnTo>
                  <a:pt x="179" y="14619"/>
                </a:lnTo>
                <a:lnTo>
                  <a:pt x="72" y="16146"/>
                </a:lnTo>
                <a:lnTo>
                  <a:pt x="36" y="16914"/>
                </a:lnTo>
                <a:lnTo>
                  <a:pt x="0" y="17593"/>
                </a:lnTo>
                <a:lnTo>
                  <a:pt x="0" y="18941"/>
                </a:lnTo>
                <a:lnTo>
                  <a:pt x="108" y="20281"/>
                </a:lnTo>
                <a:lnTo>
                  <a:pt x="286" y="21263"/>
                </a:lnTo>
                <a:lnTo>
                  <a:pt x="456" y="21924"/>
                </a:lnTo>
                <a:lnTo>
                  <a:pt x="554" y="22245"/>
                </a:lnTo>
                <a:lnTo>
                  <a:pt x="760" y="22852"/>
                </a:lnTo>
                <a:lnTo>
                  <a:pt x="1188" y="24067"/>
                </a:lnTo>
                <a:lnTo>
                  <a:pt x="1367" y="24683"/>
                </a:lnTo>
                <a:lnTo>
                  <a:pt x="1483" y="25085"/>
                </a:lnTo>
                <a:lnTo>
                  <a:pt x="1786" y="25853"/>
                </a:lnTo>
                <a:lnTo>
                  <a:pt x="2162" y="26567"/>
                </a:lnTo>
                <a:lnTo>
                  <a:pt x="2599" y="27237"/>
                </a:lnTo>
                <a:lnTo>
                  <a:pt x="3340" y="28184"/>
                </a:lnTo>
                <a:lnTo>
                  <a:pt x="4439" y="29371"/>
                </a:lnTo>
                <a:lnTo>
                  <a:pt x="5001" y="29961"/>
                </a:lnTo>
                <a:lnTo>
                  <a:pt x="5716" y="30702"/>
                </a:lnTo>
                <a:lnTo>
                  <a:pt x="7162" y="32175"/>
                </a:lnTo>
                <a:lnTo>
                  <a:pt x="7850" y="32943"/>
                </a:lnTo>
                <a:lnTo>
                  <a:pt x="7984" y="33122"/>
                </a:lnTo>
                <a:lnTo>
                  <a:pt x="8225" y="33515"/>
                </a:lnTo>
                <a:lnTo>
                  <a:pt x="8413" y="33943"/>
                </a:lnTo>
                <a:lnTo>
                  <a:pt x="8538" y="34390"/>
                </a:lnTo>
                <a:lnTo>
                  <a:pt x="8582" y="34613"/>
                </a:lnTo>
                <a:lnTo>
                  <a:pt x="8716" y="35506"/>
                </a:lnTo>
                <a:lnTo>
                  <a:pt x="8895" y="37319"/>
                </a:lnTo>
                <a:lnTo>
                  <a:pt x="8939" y="38230"/>
                </a:lnTo>
                <a:lnTo>
                  <a:pt x="8975" y="38801"/>
                </a:lnTo>
                <a:lnTo>
                  <a:pt x="9100" y="39623"/>
                </a:lnTo>
                <a:lnTo>
                  <a:pt x="9243" y="40150"/>
                </a:lnTo>
                <a:lnTo>
                  <a:pt x="9439" y="40659"/>
                </a:lnTo>
                <a:lnTo>
                  <a:pt x="9707" y="41132"/>
                </a:lnTo>
                <a:lnTo>
                  <a:pt x="10047" y="41587"/>
                </a:lnTo>
                <a:lnTo>
                  <a:pt x="10466" y="42007"/>
                </a:lnTo>
                <a:lnTo>
                  <a:pt x="10716" y="42204"/>
                </a:lnTo>
                <a:lnTo>
                  <a:pt x="12431" y="42596"/>
                </a:lnTo>
                <a:lnTo>
                  <a:pt x="15021" y="43114"/>
                </a:lnTo>
                <a:lnTo>
                  <a:pt x="16324" y="43293"/>
                </a:lnTo>
                <a:lnTo>
                  <a:pt x="17200" y="43364"/>
                </a:lnTo>
                <a:lnTo>
                  <a:pt x="17646" y="43373"/>
                </a:lnTo>
                <a:lnTo>
                  <a:pt x="18289" y="43382"/>
                </a:lnTo>
                <a:lnTo>
                  <a:pt x="19548" y="43257"/>
                </a:lnTo>
                <a:lnTo>
                  <a:pt x="20173" y="43168"/>
                </a:lnTo>
                <a:lnTo>
                  <a:pt x="20209" y="43141"/>
                </a:lnTo>
                <a:lnTo>
                  <a:pt x="20254" y="43114"/>
                </a:lnTo>
                <a:lnTo>
                  <a:pt x="20486" y="43043"/>
                </a:lnTo>
                <a:lnTo>
                  <a:pt x="20736" y="43007"/>
                </a:lnTo>
                <a:lnTo>
                  <a:pt x="21084" y="42927"/>
                </a:lnTo>
                <a:lnTo>
                  <a:pt x="21754" y="42722"/>
                </a:lnTo>
                <a:lnTo>
                  <a:pt x="22370" y="42463"/>
                </a:lnTo>
                <a:lnTo>
                  <a:pt x="22933" y="42123"/>
                </a:lnTo>
                <a:lnTo>
                  <a:pt x="23433" y="41721"/>
                </a:lnTo>
                <a:lnTo>
                  <a:pt x="23870" y="41248"/>
                </a:lnTo>
                <a:lnTo>
                  <a:pt x="24236" y="40685"/>
                </a:lnTo>
                <a:lnTo>
                  <a:pt x="24522" y="40043"/>
                </a:lnTo>
                <a:lnTo>
                  <a:pt x="24629" y="39685"/>
                </a:lnTo>
                <a:lnTo>
                  <a:pt x="24799" y="39016"/>
                </a:lnTo>
                <a:lnTo>
                  <a:pt x="25013" y="37649"/>
                </a:lnTo>
                <a:lnTo>
                  <a:pt x="25138" y="36962"/>
                </a:lnTo>
                <a:lnTo>
                  <a:pt x="25299" y="36087"/>
                </a:lnTo>
                <a:lnTo>
                  <a:pt x="25531" y="34756"/>
                </a:lnTo>
                <a:lnTo>
                  <a:pt x="25719" y="34140"/>
                </a:lnTo>
                <a:lnTo>
                  <a:pt x="25888" y="33747"/>
                </a:lnTo>
                <a:lnTo>
                  <a:pt x="25987" y="33559"/>
                </a:lnTo>
                <a:lnTo>
                  <a:pt x="26246" y="33113"/>
                </a:lnTo>
                <a:lnTo>
                  <a:pt x="26871" y="32273"/>
                </a:lnTo>
                <a:lnTo>
                  <a:pt x="27585" y="31488"/>
                </a:lnTo>
                <a:lnTo>
                  <a:pt x="28344" y="30755"/>
                </a:lnTo>
                <a:lnTo>
                  <a:pt x="28746" y="30425"/>
                </a:lnTo>
                <a:lnTo>
                  <a:pt x="29237" y="29996"/>
                </a:lnTo>
                <a:lnTo>
                  <a:pt x="30148" y="29103"/>
                </a:lnTo>
                <a:lnTo>
                  <a:pt x="30970" y="28139"/>
                </a:lnTo>
                <a:lnTo>
                  <a:pt x="31720" y="27112"/>
                </a:lnTo>
                <a:lnTo>
                  <a:pt x="32077" y="26567"/>
                </a:lnTo>
                <a:lnTo>
                  <a:pt x="32416" y="26031"/>
                </a:lnTo>
                <a:lnTo>
                  <a:pt x="33015" y="24924"/>
                </a:lnTo>
                <a:lnTo>
                  <a:pt x="33515" y="23799"/>
                </a:lnTo>
                <a:lnTo>
                  <a:pt x="33916" y="22647"/>
                </a:lnTo>
                <a:lnTo>
                  <a:pt x="34229" y="21468"/>
                </a:lnTo>
                <a:lnTo>
                  <a:pt x="34443" y="20272"/>
                </a:lnTo>
                <a:lnTo>
                  <a:pt x="34559" y="19048"/>
                </a:lnTo>
                <a:lnTo>
                  <a:pt x="34577" y="17798"/>
                </a:lnTo>
                <a:lnTo>
                  <a:pt x="34551" y="17164"/>
                </a:lnTo>
                <a:lnTo>
                  <a:pt x="34470" y="16048"/>
                </a:lnTo>
                <a:lnTo>
                  <a:pt x="34175" y="13824"/>
                </a:lnTo>
                <a:lnTo>
                  <a:pt x="34006" y="12708"/>
                </a:lnTo>
                <a:lnTo>
                  <a:pt x="33934" y="12226"/>
                </a:lnTo>
                <a:lnTo>
                  <a:pt x="33756" y="11494"/>
                </a:lnTo>
                <a:lnTo>
                  <a:pt x="33595" y="11029"/>
                </a:lnTo>
                <a:lnTo>
                  <a:pt x="33497" y="10806"/>
                </a:lnTo>
                <a:lnTo>
                  <a:pt x="33149" y="10083"/>
                </a:lnTo>
                <a:lnTo>
                  <a:pt x="32372" y="8690"/>
                </a:lnTo>
                <a:lnTo>
                  <a:pt x="31961" y="8002"/>
                </a:lnTo>
                <a:lnTo>
                  <a:pt x="31755" y="7645"/>
                </a:lnTo>
                <a:lnTo>
                  <a:pt x="31282" y="6975"/>
                </a:lnTo>
                <a:lnTo>
                  <a:pt x="31014" y="6671"/>
                </a:lnTo>
                <a:lnTo>
                  <a:pt x="30416" y="6011"/>
                </a:lnTo>
                <a:lnTo>
                  <a:pt x="29184" y="4725"/>
                </a:lnTo>
                <a:lnTo>
                  <a:pt x="28541" y="4117"/>
                </a:lnTo>
                <a:lnTo>
                  <a:pt x="27924" y="3546"/>
                </a:lnTo>
                <a:lnTo>
                  <a:pt x="26987" y="2724"/>
                </a:lnTo>
                <a:lnTo>
                  <a:pt x="26317" y="2224"/>
                </a:lnTo>
                <a:lnTo>
                  <a:pt x="25969" y="2001"/>
                </a:lnTo>
                <a:lnTo>
                  <a:pt x="25656" y="1813"/>
                </a:lnTo>
                <a:lnTo>
                  <a:pt x="25004" y="1492"/>
                </a:lnTo>
                <a:lnTo>
                  <a:pt x="24326" y="1224"/>
                </a:lnTo>
                <a:lnTo>
                  <a:pt x="23638" y="992"/>
                </a:lnTo>
                <a:lnTo>
                  <a:pt x="22575" y="706"/>
                </a:lnTo>
                <a:lnTo>
                  <a:pt x="21147" y="420"/>
                </a:lnTo>
                <a:lnTo>
                  <a:pt x="20432" y="286"/>
                </a:lnTo>
                <a:lnTo>
                  <a:pt x="19834" y="188"/>
                </a:lnTo>
                <a:lnTo>
                  <a:pt x="18628" y="54"/>
                </a:lnTo>
                <a:lnTo>
                  <a:pt x="17432" y="1"/>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981675" y="1496725"/>
            <a:ext cx="1109547" cy="1765258"/>
          </a:xfrm>
          <a:custGeom>
            <a:rect b="b" l="l" r="r" t="t"/>
            <a:pathLst>
              <a:path extrusionOk="0" fill="none" h="49151" w="30898">
                <a:moveTo>
                  <a:pt x="19727" y="48222"/>
                </a:moveTo>
                <a:lnTo>
                  <a:pt x="19700" y="48320"/>
                </a:lnTo>
                <a:lnTo>
                  <a:pt x="19619" y="48472"/>
                </a:lnTo>
                <a:lnTo>
                  <a:pt x="19414" y="48651"/>
                </a:lnTo>
                <a:lnTo>
                  <a:pt x="18842" y="48829"/>
                </a:lnTo>
                <a:lnTo>
                  <a:pt x="18485" y="48874"/>
                </a:lnTo>
                <a:lnTo>
                  <a:pt x="17467" y="48999"/>
                </a:lnTo>
                <a:lnTo>
                  <a:pt x="15413" y="49142"/>
                </a:lnTo>
                <a:lnTo>
                  <a:pt x="13359" y="49151"/>
                </a:lnTo>
                <a:lnTo>
                  <a:pt x="11832" y="49043"/>
                </a:lnTo>
                <a:lnTo>
                  <a:pt x="10814" y="48918"/>
                </a:lnTo>
                <a:lnTo>
                  <a:pt x="10305" y="48838"/>
                </a:lnTo>
                <a:lnTo>
                  <a:pt x="9984" y="48776"/>
                </a:lnTo>
                <a:lnTo>
                  <a:pt x="9511" y="48624"/>
                </a:lnTo>
                <a:lnTo>
                  <a:pt x="9207" y="48490"/>
                </a:lnTo>
                <a:lnTo>
                  <a:pt x="8948" y="48311"/>
                </a:lnTo>
                <a:lnTo>
                  <a:pt x="8734" y="48088"/>
                </a:lnTo>
                <a:lnTo>
                  <a:pt x="8582" y="47820"/>
                </a:lnTo>
                <a:lnTo>
                  <a:pt x="8510" y="47490"/>
                </a:lnTo>
                <a:lnTo>
                  <a:pt x="8510" y="47302"/>
                </a:lnTo>
                <a:lnTo>
                  <a:pt x="8537" y="47106"/>
                </a:lnTo>
                <a:lnTo>
                  <a:pt x="8653" y="46731"/>
                </a:lnTo>
                <a:lnTo>
                  <a:pt x="8868" y="46391"/>
                </a:lnTo>
                <a:lnTo>
                  <a:pt x="9144" y="46088"/>
                </a:lnTo>
                <a:lnTo>
                  <a:pt x="9296" y="45963"/>
                </a:lnTo>
                <a:lnTo>
                  <a:pt x="9457" y="45855"/>
                </a:lnTo>
                <a:lnTo>
                  <a:pt x="9814" y="45659"/>
                </a:lnTo>
                <a:lnTo>
                  <a:pt x="10377" y="45454"/>
                </a:lnTo>
                <a:lnTo>
                  <a:pt x="10761" y="45355"/>
                </a:lnTo>
                <a:lnTo>
                  <a:pt x="11136" y="45266"/>
                </a:lnTo>
                <a:lnTo>
                  <a:pt x="11877" y="45150"/>
                </a:lnTo>
                <a:lnTo>
                  <a:pt x="12993" y="45052"/>
                </a:lnTo>
                <a:lnTo>
                  <a:pt x="15262" y="45016"/>
                </a:lnTo>
                <a:lnTo>
                  <a:pt x="16762" y="44980"/>
                </a:lnTo>
                <a:lnTo>
                  <a:pt x="18066" y="44873"/>
                </a:lnTo>
                <a:lnTo>
                  <a:pt x="19369" y="44739"/>
                </a:lnTo>
                <a:lnTo>
                  <a:pt x="19628" y="44721"/>
                </a:lnTo>
                <a:lnTo>
                  <a:pt x="20164" y="44659"/>
                </a:lnTo>
                <a:lnTo>
                  <a:pt x="20691" y="44525"/>
                </a:lnTo>
                <a:lnTo>
                  <a:pt x="21039" y="44328"/>
                </a:lnTo>
                <a:lnTo>
                  <a:pt x="21245" y="44159"/>
                </a:lnTo>
                <a:lnTo>
                  <a:pt x="21325" y="44052"/>
                </a:lnTo>
                <a:lnTo>
                  <a:pt x="21450" y="43864"/>
                </a:lnTo>
                <a:lnTo>
                  <a:pt x="21548" y="43489"/>
                </a:lnTo>
                <a:lnTo>
                  <a:pt x="21486" y="43141"/>
                </a:lnTo>
                <a:lnTo>
                  <a:pt x="21289" y="42828"/>
                </a:lnTo>
                <a:lnTo>
                  <a:pt x="21012" y="42560"/>
                </a:lnTo>
                <a:lnTo>
                  <a:pt x="20664" y="42328"/>
                </a:lnTo>
                <a:lnTo>
                  <a:pt x="20298" y="42150"/>
                </a:lnTo>
                <a:lnTo>
                  <a:pt x="19941" y="42033"/>
                </a:lnTo>
                <a:lnTo>
                  <a:pt x="19780" y="41998"/>
                </a:lnTo>
                <a:lnTo>
                  <a:pt x="19521" y="41953"/>
                </a:lnTo>
                <a:lnTo>
                  <a:pt x="19003" y="41935"/>
                </a:lnTo>
                <a:lnTo>
                  <a:pt x="18217" y="41962"/>
                </a:lnTo>
                <a:lnTo>
                  <a:pt x="17699" y="42007"/>
                </a:lnTo>
                <a:lnTo>
                  <a:pt x="17039" y="42060"/>
                </a:lnTo>
                <a:lnTo>
                  <a:pt x="15735" y="42114"/>
                </a:lnTo>
                <a:lnTo>
                  <a:pt x="14422" y="42123"/>
                </a:lnTo>
                <a:lnTo>
                  <a:pt x="13109" y="42069"/>
                </a:lnTo>
                <a:lnTo>
                  <a:pt x="12458" y="42016"/>
                </a:lnTo>
                <a:lnTo>
                  <a:pt x="11815" y="41953"/>
                </a:lnTo>
                <a:lnTo>
                  <a:pt x="10529" y="41774"/>
                </a:lnTo>
                <a:lnTo>
                  <a:pt x="9895" y="41658"/>
                </a:lnTo>
                <a:lnTo>
                  <a:pt x="9350" y="41569"/>
                </a:lnTo>
                <a:lnTo>
                  <a:pt x="8466" y="41346"/>
                </a:lnTo>
                <a:lnTo>
                  <a:pt x="8091" y="41140"/>
                </a:lnTo>
                <a:lnTo>
                  <a:pt x="7885" y="40953"/>
                </a:lnTo>
                <a:lnTo>
                  <a:pt x="7796" y="40846"/>
                </a:lnTo>
                <a:lnTo>
                  <a:pt x="7716" y="40712"/>
                </a:lnTo>
                <a:lnTo>
                  <a:pt x="7626" y="40417"/>
                </a:lnTo>
                <a:lnTo>
                  <a:pt x="7617" y="40105"/>
                </a:lnTo>
                <a:lnTo>
                  <a:pt x="7689" y="39801"/>
                </a:lnTo>
                <a:lnTo>
                  <a:pt x="7751" y="39658"/>
                </a:lnTo>
                <a:lnTo>
                  <a:pt x="7823" y="39524"/>
                </a:lnTo>
                <a:lnTo>
                  <a:pt x="8019" y="39274"/>
                </a:lnTo>
                <a:lnTo>
                  <a:pt x="8251" y="39069"/>
                </a:lnTo>
                <a:lnTo>
                  <a:pt x="8519" y="38899"/>
                </a:lnTo>
                <a:lnTo>
                  <a:pt x="8662" y="38837"/>
                </a:lnTo>
                <a:lnTo>
                  <a:pt x="8859" y="38747"/>
                </a:lnTo>
                <a:lnTo>
                  <a:pt x="9296" y="38613"/>
                </a:lnTo>
                <a:lnTo>
                  <a:pt x="9966" y="38506"/>
                </a:lnTo>
                <a:lnTo>
                  <a:pt x="11386" y="38479"/>
                </a:lnTo>
                <a:lnTo>
                  <a:pt x="12279" y="38515"/>
                </a:lnTo>
                <a:lnTo>
                  <a:pt x="14386" y="38586"/>
                </a:lnTo>
                <a:lnTo>
                  <a:pt x="16503" y="38676"/>
                </a:lnTo>
                <a:lnTo>
                  <a:pt x="16681" y="38711"/>
                </a:lnTo>
                <a:lnTo>
                  <a:pt x="17842" y="38747"/>
                </a:lnTo>
                <a:lnTo>
                  <a:pt x="18601" y="38685"/>
                </a:lnTo>
                <a:lnTo>
                  <a:pt x="19137" y="38595"/>
                </a:lnTo>
                <a:lnTo>
                  <a:pt x="19682" y="38461"/>
                </a:lnTo>
                <a:lnTo>
                  <a:pt x="20218" y="38256"/>
                </a:lnTo>
                <a:lnTo>
                  <a:pt x="20727" y="37988"/>
                </a:lnTo>
                <a:lnTo>
                  <a:pt x="21182" y="37631"/>
                </a:lnTo>
                <a:lnTo>
                  <a:pt x="21584" y="37193"/>
                </a:lnTo>
                <a:lnTo>
                  <a:pt x="21905" y="36649"/>
                </a:lnTo>
                <a:lnTo>
                  <a:pt x="22138" y="35997"/>
                </a:lnTo>
                <a:lnTo>
                  <a:pt x="22245" y="35220"/>
                </a:lnTo>
                <a:lnTo>
                  <a:pt x="22245" y="34782"/>
                </a:lnTo>
                <a:lnTo>
                  <a:pt x="22280" y="34005"/>
                </a:lnTo>
                <a:lnTo>
                  <a:pt x="22423" y="32853"/>
                </a:lnTo>
                <a:lnTo>
                  <a:pt x="22593" y="32077"/>
                </a:lnTo>
                <a:lnTo>
                  <a:pt x="22709" y="31684"/>
                </a:lnTo>
                <a:lnTo>
                  <a:pt x="22798" y="31407"/>
                </a:lnTo>
                <a:lnTo>
                  <a:pt x="23004" y="30871"/>
                </a:lnTo>
                <a:lnTo>
                  <a:pt x="23388" y="30121"/>
                </a:lnTo>
                <a:lnTo>
                  <a:pt x="23986" y="29192"/>
                </a:lnTo>
                <a:lnTo>
                  <a:pt x="24656" y="28308"/>
                </a:lnTo>
                <a:lnTo>
                  <a:pt x="25004" y="27879"/>
                </a:lnTo>
                <a:lnTo>
                  <a:pt x="25406" y="27388"/>
                </a:lnTo>
                <a:lnTo>
                  <a:pt x="26299" y="26469"/>
                </a:lnTo>
                <a:lnTo>
                  <a:pt x="27219" y="25576"/>
                </a:lnTo>
                <a:lnTo>
                  <a:pt x="28094" y="24656"/>
                </a:lnTo>
                <a:lnTo>
                  <a:pt x="28487" y="24156"/>
                </a:lnTo>
                <a:lnTo>
                  <a:pt x="28799" y="23736"/>
                </a:lnTo>
                <a:lnTo>
                  <a:pt x="29344" y="22834"/>
                </a:lnTo>
                <a:lnTo>
                  <a:pt x="29817" y="21879"/>
                </a:lnTo>
                <a:lnTo>
                  <a:pt x="30210" y="20896"/>
                </a:lnTo>
                <a:lnTo>
                  <a:pt x="30380" y="20405"/>
                </a:lnTo>
                <a:lnTo>
                  <a:pt x="30496" y="19994"/>
                </a:lnTo>
                <a:lnTo>
                  <a:pt x="30621" y="19137"/>
                </a:lnTo>
                <a:lnTo>
                  <a:pt x="30701" y="17806"/>
                </a:lnTo>
                <a:lnTo>
                  <a:pt x="30764" y="16931"/>
                </a:lnTo>
                <a:lnTo>
                  <a:pt x="30844" y="16092"/>
                </a:lnTo>
                <a:lnTo>
                  <a:pt x="30898" y="14440"/>
                </a:lnTo>
                <a:lnTo>
                  <a:pt x="30835" y="13208"/>
                </a:lnTo>
                <a:lnTo>
                  <a:pt x="30737" y="12386"/>
                </a:lnTo>
                <a:lnTo>
                  <a:pt x="30594" y="11573"/>
                </a:lnTo>
                <a:lnTo>
                  <a:pt x="30398" y="10770"/>
                </a:lnTo>
                <a:lnTo>
                  <a:pt x="30273" y="10368"/>
                </a:lnTo>
                <a:lnTo>
                  <a:pt x="29960" y="9457"/>
                </a:lnTo>
                <a:lnTo>
                  <a:pt x="29255" y="7662"/>
                </a:lnTo>
                <a:lnTo>
                  <a:pt x="28898" y="6769"/>
                </a:lnTo>
                <a:lnTo>
                  <a:pt x="28871" y="6707"/>
                </a:lnTo>
                <a:lnTo>
                  <a:pt x="28817" y="6653"/>
                </a:lnTo>
                <a:lnTo>
                  <a:pt x="27799" y="5501"/>
                </a:lnTo>
                <a:lnTo>
                  <a:pt x="26236" y="3822"/>
                </a:lnTo>
                <a:lnTo>
                  <a:pt x="25370" y="3072"/>
                </a:lnTo>
                <a:lnTo>
                  <a:pt x="24754" y="2617"/>
                </a:lnTo>
                <a:lnTo>
                  <a:pt x="24424" y="2411"/>
                </a:lnTo>
                <a:lnTo>
                  <a:pt x="24022" y="2170"/>
                </a:lnTo>
                <a:lnTo>
                  <a:pt x="23191" y="1733"/>
                </a:lnTo>
                <a:lnTo>
                  <a:pt x="22325" y="1331"/>
                </a:lnTo>
                <a:lnTo>
                  <a:pt x="21450" y="982"/>
                </a:lnTo>
                <a:lnTo>
                  <a:pt x="21003" y="840"/>
                </a:lnTo>
                <a:lnTo>
                  <a:pt x="20548" y="697"/>
                </a:lnTo>
                <a:lnTo>
                  <a:pt x="19619" y="473"/>
                </a:lnTo>
                <a:lnTo>
                  <a:pt x="18199" y="223"/>
                </a:lnTo>
                <a:lnTo>
                  <a:pt x="17253" y="98"/>
                </a:lnTo>
                <a:lnTo>
                  <a:pt x="16476" y="27"/>
                </a:lnTo>
                <a:lnTo>
                  <a:pt x="14922" y="0"/>
                </a:lnTo>
                <a:lnTo>
                  <a:pt x="14145" y="54"/>
                </a:lnTo>
                <a:lnTo>
                  <a:pt x="13065" y="170"/>
                </a:lnTo>
                <a:lnTo>
                  <a:pt x="10904" y="500"/>
                </a:lnTo>
                <a:lnTo>
                  <a:pt x="9823" y="661"/>
                </a:lnTo>
                <a:lnTo>
                  <a:pt x="9618" y="706"/>
                </a:lnTo>
                <a:lnTo>
                  <a:pt x="9439" y="804"/>
                </a:lnTo>
                <a:lnTo>
                  <a:pt x="7796" y="1795"/>
                </a:lnTo>
                <a:lnTo>
                  <a:pt x="6171" y="2804"/>
                </a:lnTo>
                <a:lnTo>
                  <a:pt x="5983" y="2920"/>
                </a:lnTo>
                <a:lnTo>
                  <a:pt x="5617" y="3206"/>
                </a:lnTo>
                <a:lnTo>
                  <a:pt x="5456" y="3367"/>
                </a:lnTo>
                <a:lnTo>
                  <a:pt x="4760" y="4099"/>
                </a:lnTo>
                <a:lnTo>
                  <a:pt x="4063" y="4831"/>
                </a:lnTo>
                <a:lnTo>
                  <a:pt x="3724" y="5162"/>
                </a:lnTo>
                <a:lnTo>
                  <a:pt x="3099" y="5867"/>
                </a:lnTo>
                <a:lnTo>
                  <a:pt x="2527" y="6617"/>
                </a:lnTo>
                <a:lnTo>
                  <a:pt x="2045" y="7421"/>
                </a:lnTo>
                <a:lnTo>
                  <a:pt x="1849" y="7859"/>
                </a:lnTo>
                <a:lnTo>
                  <a:pt x="1563" y="8582"/>
                </a:lnTo>
                <a:lnTo>
                  <a:pt x="1188" y="9689"/>
                </a:lnTo>
                <a:lnTo>
                  <a:pt x="893" y="10413"/>
                </a:lnTo>
                <a:lnTo>
                  <a:pt x="724" y="10752"/>
                </a:lnTo>
                <a:lnTo>
                  <a:pt x="572" y="11073"/>
                </a:lnTo>
                <a:lnTo>
                  <a:pt x="348" y="11716"/>
                </a:lnTo>
                <a:lnTo>
                  <a:pt x="206" y="12368"/>
                </a:lnTo>
                <a:lnTo>
                  <a:pt x="125" y="13029"/>
                </a:lnTo>
                <a:lnTo>
                  <a:pt x="81" y="14020"/>
                </a:lnTo>
                <a:lnTo>
                  <a:pt x="72" y="15351"/>
                </a:lnTo>
                <a:lnTo>
                  <a:pt x="36" y="16012"/>
                </a:lnTo>
                <a:lnTo>
                  <a:pt x="0" y="16556"/>
                </a:lnTo>
                <a:lnTo>
                  <a:pt x="45" y="17673"/>
                </a:lnTo>
                <a:lnTo>
                  <a:pt x="215" y="18780"/>
                </a:lnTo>
                <a:lnTo>
                  <a:pt x="527" y="19887"/>
                </a:lnTo>
                <a:lnTo>
                  <a:pt x="732" y="20432"/>
                </a:lnTo>
                <a:lnTo>
                  <a:pt x="1054" y="21209"/>
                </a:lnTo>
                <a:lnTo>
                  <a:pt x="1733" y="22736"/>
                </a:lnTo>
                <a:lnTo>
                  <a:pt x="2492" y="24218"/>
                </a:lnTo>
                <a:lnTo>
                  <a:pt x="3152" y="25272"/>
                </a:lnTo>
                <a:lnTo>
                  <a:pt x="3644" y="25951"/>
                </a:lnTo>
                <a:lnTo>
                  <a:pt x="3912" y="26272"/>
                </a:lnTo>
                <a:lnTo>
                  <a:pt x="4233" y="26656"/>
                </a:lnTo>
                <a:lnTo>
                  <a:pt x="4903" y="27388"/>
                </a:lnTo>
                <a:lnTo>
                  <a:pt x="5974" y="28442"/>
                </a:lnTo>
                <a:lnTo>
                  <a:pt x="6698" y="29130"/>
                </a:lnTo>
                <a:lnTo>
                  <a:pt x="6975" y="29406"/>
                </a:lnTo>
                <a:lnTo>
                  <a:pt x="7484" y="29978"/>
                </a:lnTo>
                <a:lnTo>
                  <a:pt x="7885" y="30603"/>
                </a:lnTo>
                <a:lnTo>
                  <a:pt x="8082" y="31121"/>
                </a:lnTo>
                <a:lnTo>
                  <a:pt x="8162" y="31487"/>
                </a:lnTo>
                <a:lnTo>
                  <a:pt x="8180" y="31684"/>
                </a:lnTo>
                <a:lnTo>
                  <a:pt x="8225" y="32362"/>
                </a:lnTo>
                <a:lnTo>
                  <a:pt x="8216" y="33702"/>
                </a:lnTo>
                <a:lnTo>
                  <a:pt x="8207" y="34336"/>
                </a:lnTo>
                <a:lnTo>
                  <a:pt x="8207" y="34782"/>
                </a:lnTo>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1319249" y="2239180"/>
            <a:ext cx="434394" cy="491444"/>
          </a:xfrm>
          <a:custGeom>
            <a:rect b="b" l="l" r="r" t="t"/>
            <a:pathLst>
              <a:path extrusionOk="0" fill="none" h="12244" w="10824">
                <a:moveTo>
                  <a:pt x="3197" y="11993"/>
                </a:moveTo>
                <a:lnTo>
                  <a:pt x="3144" y="8091"/>
                </a:lnTo>
                <a:lnTo>
                  <a:pt x="3090" y="4180"/>
                </a:lnTo>
                <a:lnTo>
                  <a:pt x="3081" y="3349"/>
                </a:lnTo>
                <a:lnTo>
                  <a:pt x="2983" y="2028"/>
                </a:lnTo>
                <a:lnTo>
                  <a:pt x="2831" y="1411"/>
                </a:lnTo>
                <a:lnTo>
                  <a:pt x="2670" y="1027"/>
                </a:lnTo>
                <a:lnTo>
                  <a:pt x="2563" y="849"/>
                </a:lnTo>
                <a:lnTo>
                  <a:pt x="2483" y="724"/>
                </a:lnTo>
                <a:lnTo>
                  <a:pt x="2286" y="500"/>
                </a:lnTo>
                <a:lnTo>
                  <a:pt x="2054" y="313"/>
                </a:lnTo>
                <a:lnTo>
                  <a:pt x="1795" y="170"/>
                </a:lnTo>
                <a:lnTo>
                  <a:pt x="1519" y="63"/>
                </a:lnTo>
                <a:lnTo>
                  <a:pt x="1233" y="18"/>
                </a:lnTo>
                <a:lnTo>
                  <a:pt x="956" y="36"/>
                </a:lnTo>
                <a:lnTo>
                  <a:pt x="688" y="117"/>
                </a:lnTo>
                <a:lnTo>
                  <a:pt x="563" y="188"/>
                </a:lnTo>
                <a:lnTo>
                  <a:pt x="420" y="286"/>
                </a:lnTo>
                <a:lnTo>
                  <a:pt x="206" y="545"/>
                </a:lnTo>
                <a:lnTo>
                  <a:pt x="72" y="849"/>
                </a:lnTo>
                <a:lnTo>
                  <a:pt x="0" y="1179"/>
                </a:lnTo>
                <a:lnTo>
                  <a:pt x="0" y="1340"/>
                </a:lnTo>
                <a:lnTo>
                  <a:pt x="18" y="1510"/>
                </a:lnTo>
                <a:lnTo>
                  <a:pt x="108" y="1831"/>
                </a:lnTo>
                <a:lnTo>
                  <a:pt x="250" y="2135"/>
                </a:lnTo>
                <a:lnTo>
                  <a:pt x="456" y="2403"/>
                </a:lnTo>
                <a:lnTo>
                  <a:pt x="572" y="2528"/>
                </a:lnTo>
                <a:lnTo>
                  <a:pt x="733" y="2679"/>
                </a:lnTo>
                <a:lnTo>
                  <a:pt x="1081" y="2912"/>
                </a:lnTo>
                <a:lnTo>
                  <a:pt x="1447" y="3090"/>
                </a:lnTo>
                <a:lnTo>
                  <a:pt x="1840" y="3206"/>
                </a:lnTo>
                <a:lnTo>
                  <a:pt x="2438" y="3296"/>
                </a:lnTo>
                <a:lnTo>
                  <a:pt x="3278" y="3304"/>
                </a:lnTo>
                <a:lnTo>
                  <a:pt x="3688" y="3296"/>
                </a:lnTo>
                <a:lnTo>
                  <a:pt x="4465" y="3269"/>
                </a:lnTo>
                <a:lnTo>
                  <a:pt x="6010" y="3287"/>
                </a:lnTo>
                <a:lnTo>
                  <a:pt x="6787" y="3331"/>
                </a:lnTo>
                <a:lnTo>
                  <a:pt x="7314" y="3376"/>
                </a:lnTo>
                <a:lnTo>
                  <a:pt x="8296" y="3465"/>
                </a:lnTo>
                <a:lnTo>
                  <a:pt x="8975" y="3474"/>
                </a:lnTo>
                <a:lnTo>
                  <a:pt x="9618" y="3403"/>
                </a:lnTo>
                <a:lnTo>
                  <a:pt x="10047" y="3269"/>
                </a:lnTo>
                <a:lnTo>
                  <a:pt x="10288" y="3135"/>
                </a:lnTo>
                <a:lnTo>
                  <a:pt x="10493" y="2956"/>
                </a:lnTo>
                <a:lnTo>
                  <a:pt x="10654" y="2733"/>
                </a:lnTo>
                <a:lnTo>
                  <a:pt x="10770" y="2447"/>
                </a:lnTo>
                <a:lnTo>
                  <a:pt x="10824" y="2117"/>
                </a:lnTo>
                <a:lnTo>
                  <a:pt x="10815" y="1920"/>
                </a:lnTo>
                <a:lnTo>
                  <a:pt x="10806" y="1706"/>
                </a:lnTo>
                <a:lnTo>
                  <a:pt x="10681" y="1277"/>
                </a:lnTo>
                <a:lnTo>
                  <a:pt x="10475" y="884"/>
                </a:lnTo>
                <a:lnTo>
                  <a:pt x="10190" y="536"/>
                </a:lnTo>
                <a:lnTo>
                  <a:pt x="9841" y="259"/>
                </a:lnTo>
                <a:lnTo>
                  <a:pt x="9448" y="72"/>
                </a:lnTo>
                <a:lnTo>
                  <a:pt x="9029" y="0"/>
                </a:lnTo>
                <a:lnTo>
                  <a:pt x="8591" y="72"/>
                </a:lnTo>
                <a:lnTo>
                  <a:pt x="8368" y="170"/>
                </a:lnTo>
                <a:lnTo>
                  <a:pt x="8261" y="233"/>
                </a:lnTo>
                <a:lnTo>
                  <a:pt x="8064" y="402"/>
                </a:lnTo>
                <a:lnTo>
                  <a:pt x="7850" y="715"/>
                </a:lnTo>
                <a:lnTo>
                  <a:pt x="7689" y="1215"/>
                </a:lnTo>
                <a:lnTo>
                  <a:pt x="7618" y="1733"/>
                </a:lnTo>
                <a:lnTo>
                  <a:pt x="7618" y="1974"/>
                </a:lnTo>
                <a:lnTo>
                  <a:pt x="7662" y="4546"/>
                </a:lnTo>
                <a:lnTo>
                  <a:pt x="7716" y="8403"/>
                </a:lnTo>
                <a:lnTo>
                  <a:pt x="7671" y="10966"/>
                </a:lnTo>
                <a:lnTo>
                  <a:pt x="7591" y="12243"/>
                </a:lnTo>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txBox="1"/>
          <p:nvPr/>
        </p:nvSpPr>
        <p:spPr>
          <a:xfrm>
            <a:off x="468675" y="3601500"/>
            <a:ext cx="2198100" cy="98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Fira Sans"/>
                <a:ea typeface="Fira Sans"/>
                <a:cs typeface="Fira Sans"/>
                <a:sym typeface="Fira Sans"/>
              </a:rPr>
              <a:t>Understand what neurodivergence means.</a:t>
            </a:r>
            <a:endParaRPr b="1" sz="1800">
              <a:latin typeface="Fira Sans"/>
              <a:ea typeface="Fira Sans"/>
              <a:cs typeface="Fira Sans"/>
              <a:sym typeface="Fira Sans"/>
            </a:endParaRPr>
          </a:p>
        </p:txBody>
      </p:sp>
      <p:sp>
        <p:nvSpPr>
          <p:cNvPr id="112" name="Google Shape;112;p17"/>
          <p:cNvSpPr txBox="1"/>
          <p:nvPr/>
        </p:nvSpPr>
        <p:spPr>
          <a:xfrm>
            <a:off x="3255026" y="3640025"/>
            <a:ext cx="2405700" cy="116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latin typeface="Fira Sans"/>
                <a:ea typeface="Fira Sans"/>
                <a:cs typeface="Fira Sans"/>
                <a:sym typeface="Fira Sans"/>
              </a:rPr>
              <a:t>Recognize some </a:t>
            </a:r>
            <a:r>
              <a:rPr b="1" lang="en" sz="1800">
                <a:solidFill>
                  <a:schemeClr val="dk1"/>
                </a:solidFill>
                <a:latin typeface="Fira Sans"/>
                <a:ea typeface="Fira Sans"/>
                <a:cs typeface="Fira Sans"/>
                <a:sym typeface="Fira Sans"/>
              </a:rPr>
              <a:t>strengths</a:t>
            </a:r>
            <a:r>
              <a:rPr b="1" lang="en" sz="1800">
                <a:solidFill>
                  <a:schemeClr val="dk1"/>
                </a:solidFill>
                <a:latin typeface="Fira Sans"/>
                <a:ea typeface="Fira Sans"/>
                <a:cs typeface="Fira Sans"/>
                <a:sym typeface="Fira Sans"/>
              </a:rPr>
              <a:t> and challenges  of individuals who are neurodivergent.</a:t>
            </a:r>
            <a:endParaRPr b="1" sz="1800">
              <a:latin typeface="Fira Sans"/>
              <a:ea typeface="Fira Sans"/>
              <a:cs typeface="Fira Sans"/>
              <a:sym typeface="Fira Sans"/>
            </a:endParaRPr>
          </a:p>
        </p:txBody>
      </p:sp>
      <p:sp>
        <p:nvSpPr>
          <p:cNvPr id="113" name="Google Shape;113;p17"/>
          <p:cNvSpPr txBox="1"/>
          <p:nvPr/>
        </p:nvSpPr>
        <p:spPr>
          <a:xfrm>
            <a:off x="6339225" y="3601500"/>
            <a:ext cx="2477700" cy="110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latin typeface="Fira Sans"/>
                <a:ea typeface="Fira Sans"/>
                <a:cs typeface="Fira Sans"/>
                <a:sym typeface="Fira Sans"/>
              </a:rPr>
              <a:t>Gain some skills to help neurodivergent individuals achieve success in your program.</a:t>
            </a:r>
            <a:endParaRPr b="1" sz="1800">
              <a:latin typeface="Fira Sans"/>
              <a:ea typeface="Fira Sans"/>
              <a:cs typeface="Fira Sans"/>
              <a:sym typeface="Fira Sans"/>
            </a:endParaRPr>
          </a:p>
        </p:txBody>
      </p:sp>
      <p:sp>
        <p:nvSpPr>
          <p:cNvPr id="114" name="Google Shape;114;p17"/>
          <p:cNvSpPr/>
          <p:nvPr/>
        </p:nvSpPr>
        <p:spPr>
          <a:xfrm>
            <a:off x="4055725" y="1543250"/>
            <a:ext cx="1151707" cy="1444979"/>
          </a:xfrm>
          <a:custGeom>
            <a:rect b="b" l="l" r="r" t="t"/>
            <a:pathLst>
              <a:path extrusionOk="0" h="43383" w="34578">
                <a:moveTo>
                  <a:pt x="17432" y="1"/>
                </a:moveTo>
                <a:lnTo>
                  <a:pt x="16244" y="36"/>
                </a:lnTo>
                <a:lnTo>
                  <a:pt x="15056" y="135"/>
                </a:lnTo>
                <a:lnTo>
                  <a:pt x="13869" y="295"/>
                </a:lnTo>
                <a:lnTo>
                  <a:pt x="12690" y="528"/>
                </a:lnTo>
                <a:lnTo>
                  <a:pt x="11520" y="804"/>
                </a:lnTo>
                <a:lnTo>
                  <a:pt x="10931" y="965"/>
                </a:lnTo>
                <a:lnTo>
                  <a:pt x="10449" y="1099"/>
                </a:lnTo>
                <a:lnTo>
                  <a:pt x="9520" y="1421"/>
                </a:lnTo>
                <a:lnTo>
                  <a:pt x="8645" y="1787"/>
                </a:lnTo>
                <a:lnTo>
                  <a:pt x="7805" y="2197"/>
                </a:lnTo>
                <a:lnTo>
                  <a:pt x="7019" y="2653"/>
                </a:lnTo>
                <a:lnTo>
                  <a:pt x="6269" y="3153"/>
                </a:lnTo>
                <a:lnTo>
                  <a:pt x="5564" y="3698"/>
                </a:lnTo>
                <a:lnTo>
                  <a:pt x="4903" y="4278"/>
                </a:lnTo>
                <a:lnTo>
                  <a:pt x="4287" y="4903"/>
                </a:lnTo>
                <a:lnTo>
                  <a:pt x="3706" y="5573"/>
                </a:lnTo>
                <a:lnTo>
                  <a:pt x="3171" y="6287"/>
                </a:lnTo>
                <a:lnTo>
                  <a:pt x="2671" y="7029"/>
                </a:lnTo>
                <a:lnTo>
                  <a:pt x="2206" y="7823"/>
                </a:lnTo>
                <a:lnTo>
                  <a:pt x="1778" y="8645"/>
                </a:lnTo>
                <a:lnTo>
                  <a:pt x="1394" y="9511"/>
                </a:lnTo>
                <a:lnTo>
                  <a:pt x="1045" y="10413"/>
                </a:lnTo>
                <a:lnTo>
                  <a:pt x="885" y="10877"/>
                </a:lnTo>
                <a:lnTo>
                  <a:pt x="768" y="11243"/>
                </a:lnTo>
                <a:lnTo>
                  <a:pt x="572" y="11985"/>
                </a:lnTo>
                <a:lnTo>
                  <a:pt x="349" y="13110"/>
                </a:lnTo>
                <a:lnTo>
                  <a:pt x="179" y="14619"/>
                </a:lnTo>
                <a:lnTo>
                  <a:pt x="72" y="16146"/>
                </a:lnTo>
                <a:lnTo>
                  <a:pt x="36" y="16914"/>
                </a:lnTo>
                <a:lnTo>
                  <a:pt x="0" y="17593"/>
                </a:lnTo>
                <a:lnTo>
                  <a:pt x="0" y="18941"/>
                </a:lnTo>
                <a:lnTo>
                  <a:pt x="108" y="20281"/>
                </a:lnTo>
                <a:lnTo>
                  <a:pt x="286" y="21263"/>
                </a:lnTo>
                <a:lnTo>
                  <a:pt x="456" y="21924"/>
                </a:lnTo>
                <a:lnTo>
                  <a:pt x="554" y="22245"/>
                </a:lnTo>
                <a:lnTo>
                  <a:pt x="760" y="22852"/>
                </a:lnTo>
                <a:lnTo>
                  <a:pt x="1188" y="24067"/>
                </a:lnTo>
                <a:lnTo>
                  <a:pt x="1367" y="24683"/>
                </a:lnTo>
                <a:lnTo>
                  <a:pt x="1483" y="25085"/>
                </a:lnTo>
                <a:lnTo>
                  <a:pt x="1786" y="25853"/>
                </a:lnTo>
                <a:lnTo>
                  <a:pt x="2162" y="26567"/>
                </a:lnTo>
                <a:lnTo>
                  <a:pt x="2599" y="27237"/>
                </a:lnTo>
                <a:lnTo>
                  <a:pt x="3340" y="28184"/>
                </a:lnTo>
                <a:lnTo>
                  <a:pt x="4439" y="29371"/>
                </a:lnTo>
                <a:lnTo>
                  <a:pt x="5001" y="29961"/>
                </a:lnTo>
                <a:lnTo>
                  <a:pt x="5716" y="30702"/>
                </a:lnTo>
                <a:lnTo>
                  <a:pt x="7162" y="32175"/>
                </a:lnTo>
                <a:lnTo>
                  <a:pt x="7850" y="32943"/>
                </a:lnTo>
                <a:lnTo>
                  <a:pt x="7984" y="33122"/>
                </a:lnTo>
                <a:lnTo>
                  <a:pt x="8225" y="33515"/>
                </a:lnTo>
                <a:lnTo>
                  <a:pt x="8413" y="33943"/>
                </a:lnTo>
                <a:lnTo>
                  <a:pt x="8538" y="34390"/>
                </a:lnTo>
                <a:lnTo>
                  <a:pt x="8582" y="34613"/>
                </a:lnTo>
                <a:lnTo>
                  <a:pt x="8716" y="35506"/>
                </a:lnTo>
                <a:lnTo>
                  <a:pt x="8895" y="37319"/>
                </a:lnTo>
                <a:lnTo>
                  <a:pt x="8939" y="38230"/>
                </a:lnTo>
                <a:lnTo>
                  <a:pt x="8975" y="38801"/>
                </a:lnTo>
                <a:lnTo>
                  <a:pt x="9100" y="39623"/>
                </a:lnTo>
                <a:lnTo>
                  <a:pt x="9243" y="40150"/>
                </a:lnTo>
                <a:lnTo>
                  <a:pt x="9439" y="40659"/>
                </a:lnTo>
                <a:lnTo>
                  <a:pt x="9707" y="41132"/>
                </a:lnTo>
                <a:lnTo>
                  <a:pt x="10047" y="41587"/>
                </a:lnTo>
                <a:lnTo>
                  <a:pt x="10466" y="42007"/>
                </a:lnTo>
                <a:lnTo>
                  <a:pt x="10716" y="42204"/>
                </a:lnTo>
                <a:lnTo>
                  <a:pt x="12431" y="42596"/>
                </a:lnTo>
                <a:lnTo>
                  <a:pt x="15021" y="43114"/>
                </a:lnTo>
                <a:lnTo>
                  <a:pt x="16324" y="43293"/>
                </a:lnTo>
                <a:lnTo>
                  <a:pt x="17200" y="43364"/>
                </a:lnTo>
                <a:lnTo>
                  <a:pt x="17646" y="43373"/>
                </a:lnTo>
                <a:lnTo>
                  <a:pt x="18289" y="43382"/>
                </a:lnTo>
                <a:lnTo>
                  <a:pt x="19548" y="43257"/>
                </a:lnTo>
                <a:lnTo>
                  <a:pt x="20173" y="43168"/>
                </a:lnTo>
                <a:lnTo>
                  <a:pt x="20209" y="43141"/>
                </a:lnTo>
                <a:lnTo>
                  <a:pt x="20254" y="43114"/>
                </a:lnTo>
                <a:lnTo>
                  <a:pt x="20486" y="43043"/>
                </a:lnTo>
                <a:lnTo>
                  <a:pt x="20736" y="43007"/>
                </a:lnTo>
                <a:lnTo>
                  <a:pt x="21084" y="42927"/>
                </a:lnTo>
                <a:lnTo>
                  <a:pt x="21754" y="42722"/>
                </a:lnTo>
                <a:lnTo>
                  <a:pt x="22370" y="42463"/>
                </a:lnTo>
                <a:lnTo>
                  <a:pt x="22933" y="42123"/>
                </a:lnTo>
                <a:lnTo>
                  <a:pt x="23433" y="41721"/>
                </a:lnTo>
                <a:lnTo>
                  <a:pt x="23870" y="41248"/>
                </a:lnTo>
                <a:lnTo>
                  <a:pt x="24236" y="40685"/>
                </a:lnTo>
                <a:lnTo>
                  <a:pt x="24522" y="40043"/>
                </a:lnTo>
                <a:lnTo>
                  <a:pt x="24629" y="39685"/>
                </a:lnTo>
                <a:lnTo>
                  <a:pt x="24799" y="39016"/>
                </a:lnTo>
                <a:lnTo>
                  <a:pt x="25013" y="37649"/>
                </a:lnTo>
                <a:lnTo>
                  <a:pt x="25138" y="36962"/>
                </a:lnTo>
                <a:lnTo>
                  <a:pt x="25299" y="36087"/>
                </a:lnTo>
                <a:lnTo>
                  <a:pt x="25531" y="34756"/>
                </a:lnTo>
                <a:lnTo>
                  <a:pt x="25719" y="34140"/>
                </a:lnTo>
                <a:lnTo>
                  <a:pt x="25888" y="33747"/>
                </a:lnTo>
                <a:lnTo>
                  <a:pt x="25987" y="33559"/>
                </a:lnTo>
                <a:lnTo>
                  <a:pt x="26246" y="33113"/>
                </a:lnTo>
                <a:lnTo>
                  <a:pt x="26871" y="32273"/>
                </a:lnTo>
                <a:lnTo>
                  <a:pt x="27585" y="31488"/>
                </a:lnTo>
                <a:lnTo>
                  <a:pt x="28344" y="30755"/>
                </a:lnTo>
                <a:lnTo>
                  <a:pt x="28746" y="30425"/>
                </a:lnTo>
                <a:lnTo>
                  <a:pt x="29237" y="29996"/>
                </a:lnTo>
                <a:lnTo>
                  <a:pt x="30148" y="29103"/>
                </a:lnTo>
                <a:lnTo>
                  <a:pt x="30970" y="28139"/>
                </a:lnTo>
                <a:lnTo>
                  <a:pt x="31720" y="27112"/>
                </a:lnTo>
                <a:lnTo>
                  <a:pt x="32077" y="26567"/>
                </a:lnTo>
                <a:lnTo>
                  <a:pt x="32416" y="26031"/>
                </a:lnTo>
                <a:lnTo>
                  <a:pt x="33015" y="24924"/>
                </a:lnTo>
                <a:lnTo>
                  <a:pt x="33515" y="23799"/>
                </a:lnTo>
                <a:lnTo>
                  <a:pt x="33916" y="22647"/>
                </a:lnTo>
                <a:lnTo>
                  <a:pt x="34229" y="21468"/>
                </a:lnTo>
                <a:lnTo>
                  <a:pt x="34443" y="20272"/>
                </a:lnTo>
                <a:lnTo>
                  <a:pt x="34559" y="19048"/>
                </a:lnTo>
                <a:lnTo>
                  <a:pt x="34577" y="17798"/>
                </a:lnTo>
                <a:lnTo>
                  <a:pt x="34551" y="17164"/>
                </a:lnTo>
                <a:lnTo>
                  <a:pt x="34470" y="16048"/>
                </a:lnTo>
                <a:lnTo>
                  <a:pt x="34175" y="13824"/>
                </a:lnTo>
                <a:lnTo>
                  <a:pt x="34006" y="12708"/>
                </a:lnTo>
                <a:lnTo>
                  <a:pt x="33934" y="12226"/>
                </a:lnTo>
                <a:lnTo>
                  <a:pt x="33756" y="11494"/>
                </a:lnTo>
                <a:lnTo>
                  <a:pt x="33595" y="11029"/>
                </a:lnTo>
                <a:lnTo>
                  <a:pt x="33497" y="10806"/>
                </a:lnTo>
                <a:lnTo>
                  <a:pt x="33149" y="10083"/>
                </a:lnTo>
                <a:lnTo>
                  <a:pt x="32372" y="8690"/>
                </a:lnTo>
                <a:lnTo>
                  <a:pt x="31961" y="8002"/>
                </a:lnTo>
                <a:lnTo>
                  <a:pt x="31755" y="7645"/>
                </a:lnTo>
                <a:lnTo>
                  <a:pt x="31282" y="6975"/>
                </a:lnTo>
                <a:lnTo>
                  <a:pt x="31014" y="6671"/>
                </a:lnTo>
                <a:lnTo>
                  <a:pt x="30416" y="6011"/>
                </a:lnTo>
                <a:lnTo>
                  <a:pt x="29184" y="4725"/>
                </a:lnTo>
                <a:lnTo>
                  <a:pt x="28541" y="4117"/>
                </a:lnTo>
                <a:lnTo>
                  <a:pt x="27924" y="3546"/>
                </a:lnTo>
                <a:lnTo>
                  <a:pt x="26987" y="2724"/>
                </a:lnTo>
                <a:lnTo>
                  <a:pt x="26317" y="2224"/>
                </a:lnTo>
                <a:lnTo>
                  <a:pt x="25969" y="2001"/>
                </a:lnTo>
                <a:lnTo>
                  <a:pt x="25656" y="1813"/>
                </a:lnTo>
                <a:lnTo>
                  <a:pt x="25004" y="1492"/>
                </a:lnTo>
                <a:lnTo>
                  <a:pt x="24326" y="1224"/>
                </a:lnTo>
                <a:lnTo>
                  <a:pt x="23638" y="992"/>
                </a:lnTo>
                <a:lnTo>
                  <a:pt x="22575" y="706"/>
                </a:lnTo>
                <a:lnTo>
                  <a:pt x="21147" y="420"/>
                </a:lnTo>
                <a:lnTo>
                  <a:pt x="20432" y="286"/>
                </a:lnTo>
                <a:lnTo>
                  <a:pt x="19834" y="188"/>
                </a:lnTo>
                <a:lnTo>
                  <a:pt x="18628" y="54"/>
                </a:lnTo>
                <a:lnTo>
                  <a:pt x="174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3974975" y="1496725"/>
            <a:ext cx="1109547" cy="1765258"/>
          </a:xfrm>
          <a:custGeom>
            <a:rect b="b" l="l" r="r" t="t"/>
            <a:pathLst>
              <a:path extrusionOk="0" fill="none" h="49151" w="30898">
                <a:moveTo>
                  <a:pt x="19727" y="48222"/>
                </a:moveTo>
                <a:lnTo>
                  <a:pt x="19700" y="48320"/>
                </a:lnTo>
                <a:lnTo>
                  <a:pt x="19619" y="48472"/>
                </a:lnTo>
                <a:lnTo>
                  <a:pt x="19414" y="48651"/>
                </a:lnTo>
                <a:lnTo>
                  <a:pt x="18842" y="48829"/>
                </a:lnTo>
                <a:lnTo>
                  <a:pt x="18485" y="48874"/>
                </a:lnTo>
                <a:lnTo>
                  <a:pt x="17467" y="48999"/>
                </a:lnTo>
                <a:lnTo>
                  <a:pt x="15413" y="49142"/>
                </a:lnTo>
                <a:lnTo>
                  <a:pt x="13359" y="49151"/>
                </a:lnTo>
                <a:lnTo>
                  <a:pt x="11832" y="49043"/>
                </a:lnTo>
                <a:lnTo>
                  <a:pt x="10814" y="48918"/>
                </a:lnTo>
                <a:lnTo>
                  <a:pt x="10305" y="48838"/>
                </a:lnTo>
                <a:lnTo>
                  <a:pt x="9984" y="48776"/>
                </a:lnTo>
                <a:lnTo>
                  <a:pt x="9511" y="48624"/>
                </a:lnTo>
                <a:lnTo>
                  <a:pt x="9207" y="48490"/>
                </a:lnTo>
                <a:lnTo>
                  <a:pt x="8948" y="48311"/>
                </a:lnTo>
                <a:lnTo>
                  <a:pt x="8734" y="48088"/>
                </a:lnTo>
                <a:lnTo>
                  <a:pt x="8582" y="47820"/>
                </a:lnTo>
                <a:lnTo>
                  <a:pt x="8510" y="47490"/>
                </a:lnTo>
                <a:lnTo>
                  <a:pt x="8510" y="47302"/>
                </a:lnTo>
                <a:lnTo>
                  <a:pt x="8537" y="47106"/>
                </a:lnTo>
                <a:lnTo>
                  <a:pt x="8653" y="46731"/>
                </a:lnTo>
                <a:lnTo>
                  <a:pt x="8868" y="46391"/>
                </a:lnTo>
                <a:lnTo>
                  <a:pt x="9144" y="46088"/>
                </a:lnTo>
                <a:lnTo>
                  <a:pt x="9296" y="45963"/>
                </a:lnTo>
                <a:lnTo>
                  <a:pt x="9457" y="45855"/>
                </a:lnTo>
                <a:lnTo>
                  <a:pt x="9814" y="45659"/>
                </a:lnTo>
                <a:lnTo>
                  <a:pt x="10377" y="45454"/>
                </a:lnTo>
                <a:lnTo>
                  <a:pt x="10761" y="45355"/>
                </a:lnTo>
                <a:lnTo>
                  <a:pt x="11136" y="45266"/>
                </a:lnTo>
                <a:lnTo>
                  <a:pt x="11877" y="45150"/>
                </a:lnTo>
                <a:lnTo>
                  <a:pt x="12993" y="45052"/>
                </a:lnTo>
                <a:lnTo>
                  <a:pt x="15262" y="45016"/>
                </a:lnTo>
                <a:lnTo>
                  <a:pt x="16762" y="44980"/>
                </a:lnTo>
                <a:lnTo>
                  <a:pt x="18066" y="44873"/>
                </a:lnTo>
                <a:lnTo>
                  <a:pt x="19369" y="44739"/>
                </a:lnTo>
                <a:lnTo>
                  <a:pt x="19628" y="44721"/>
                </a:lnTo>
                <a:lnTo>
                  <a:pt x="20164" y="44659"/>
                </a:lnTo>
                <a:lnTo>
                  <a:pt x="20691" y="44525"/>
                </a:lnTo>
                <a:lnTo>
                  <a:pt x="21039" y="44328"/>
                </a:lnTo>
                <a:lnTo>
                  <a:pt x="21245" y="44159"/>
                </a:lnTo>
                <a:lnTo>
                  <a:pt x="21325" y="44052"/>
                </a:lnTo>
                <a:lnTo>
                  <a:pt x="21450" y="43864"/>
                </a:lnTo>
                <a:lnTo>
                  <a:pt x="21548" y="43489"/>
                </a:lnTo>
                <a:lnTo>
                  <a:pt x="21486" y="43141"/>
                </a:lnTo>
                <a:lnTo>
                  <a:pt x="21289" y="42828"/>
                </a:lnTo>
                <a:lnTo>
                  <a:pt x="21012" y="42560"/>
                </a:lnTo>
                <a:lnTo>
                  <a:pt x="20664" y="42328"/>
                </a:lnTo>
                <a:lnTo>
                  <a:pt x="20298" y="42150"/>
                </a:lnTo>
                <a:lnTo>
                  <a:pt x="19941" y="42033"/>
                </a:lnTo>
                <a:lnTo>
                  <a:pt x="19780" y="41998"/>
                </a:lnTo>
                <a:lnTo>
                  <a:pt x="19521" y="41953"/>
                </a:lnTo>
                <a:lnTo>
                  <a:pt x="19003" y="41935"/>
                </a:lnTo>
                <a:lnTo>
                  <a:pt x="18217" y="41962"/>
                </a:lnTo>
                <a:lnTo>
                  <a:pt x="17699" y="42007"/>
                </a:lnTo>
                <a:lnTo>
                  <a:pt x="17039" y="42060"/>
                </a:lnTo>
                <a:lnTo>
                  <a:pt x="15735" y="42114"/>
                </a:lnTo>
                <a:lnTo>
                  <a:pt x="14422" y="42123"/>
                </a:lnTo>
                <a:lnTo>
                  <a:pt x="13109" y="42069"/>
                </a:lnTo>
                <a:lnTo>
                  <a:pt x="12458" y="42016"/>
                </a:lnTo>
                <a:lnTo>
                  <a:pt x="11815" y="41953"/>
                </a:lnTo>
                <a:lnTo>
                  <a:pt x="10529" y="41774"/>
                </a:lnTo>
                <a:lnTo>
                  <a:pt x="9895" y="41658"/>
                </a:lnTo>
                <a:lnTo>
                  <a:pt x="9350" y="41569"/>
                </a:lnTo>
                <a:lnTo>
                  <a:pt x="8466" y="41346"/>
                </a:lnTo>
                <a:lnTo>
                  <a:pt x="8091" y="41140"/>
                </a:lnTo>
                <a:lnTo>
                  <a:pt x="7885" y="40953"/>
                </a:lnTo>
                <a:lnTo>
                  <a:pt x="7796" y="40846"/>
                </a:lnTo>
                <a:lnTo>
                  <a:pt x="7716" y="40712"/>
                </a:lnTo>
                <a:lnTo>
                  <a:pt x="7626" y="40417"/>
                </a:lnTo>
                <a:lnTo>
                  <a:pt x="7617" y="40105"/>
                </a:lnTo>
                <a:lnTo>
                  <a:pt x="7689" y="39801"/>
                </a:lnTo>
                <a:lnTo>
                  <a:pt x="7751" y="39658"/>
                </a:lnTo>
                <a:lnTo>
                  <a:pt x="7823" y="39524"/>
                </a:lnTo>
                <a:lnTo>
                  <a:pt x="8019" y="39274"/>
                </a:lnTo>
                <a:lnTo>
                  <a:pt x="8251" y="39069"/>
                </a:lnTo>
                <a:lnTo>
                  <a:pt x="8519" y="38899"/>
                </a:lnTo>
                <a:lnTo>
                  <a:pt x="8662" y="38837"/>
                </a:lnTo>
                <a:lnTo>
                  <a:pt x="8859" y="38747"/>
                </a:lnTo>
                <a:lnTo>
                  <a:pt x="9296" y="38613"/>
                </a:lnTo>
                <a:lnTo>
                  <a:pt x="9966" y="38506"/>
                </a:lnTo>
                <a:lnTo>
                  <a:pt x="11386" y="38479"/>
                </a:lnTo>
                <a:lnTo>
                  <a:pt x="12279" y="38515"/>
                </a:lnTo>
                <a:lnTo>
                  <a:pt x="14386" y="38586"/>
                </a:lnTo>
                <a:lnTo>
                  <a:pt x="16503" y="38676"/>
                </a:lnTo>
                <a:lnTo>
                  <a:pt x="16681" y="38711"/>
                </a:lnTo>
                <a:lnTo>
                  <a:pt x="17842" y="38747"/>
                </a:lnTo>
                <a:lnTo>
                  <a:pt x="18601" y="38685"/>
                </a:lnTo>
                <a:lnTo>
                  <a:pt x="19137" y="38595"/>
                </a:lnTo>
                <a:lnTo>
                  <a:pt x="19682" y="38461"/>
                </a:lnTo>
                <a:lnTo>
                  <a:pt x="20218" y="38256"/>
                </a:lnTo>
                <a:lnTo>
                  <a:pt x="20727" y="37988"/>
                </a:lnTo>
                <a:lnTo>
                  <a:pt x="21182" y="37631"/>
                </a:lnTo>
                <a:lnTo>
                  <a:pt x="21584" y="37193"/>
                </a:lnTo>
                <a:lnTo>
                  <a:pt x="21905" y="36649"/>
                </a:lnTo>
                <a:lnTo>
                  <a:pt x="22138" y="35997"/>
                </a:lnTo>
                <a:lnTo>
                  <a:pt x="22245" y="35220"/>
                </a:lnTo>
                <a:lnTo>
                  <a:pt x="22245" y="34782"/>
                </a:lnTo>
                <a:lnTo>
                  <a:pt x="22280" y="34005"/>
                </a:lnTo>
                <a:lnTo>
                  <a:pt x="22423" y="32853"/>
                </a:lnTo>
                <a:lnTo>
                  <a:pt x="22593" y="32077"/>
                </a:lnTo>
                <a:lnTo>
                  <a:pt x="22709" y="31684"/>
                </a:lnTo>
                <a:lnTo>
                  <a:pt x="22798" y="31407"/>
                </a:lnTo>
                <a:lnTo>
                  <a:pt x="23004" y="30871"/>
                </a:lnTo>
                <a:lnTo>
                  <a:pt x="23388" y="30121"/>
                </a:lnTo>
                <a:lnTo>
                  <a:pt x="23986" y="29192"/>
                </a:lnTo>
                <a:lnTo>
                  <a:pt x="24656" y="28308"/>
                </a:lnTo>
                <a:lnTo>
                  <a:pt x="25004" y="27879"/>
                </a:lnTo>
                <a:lnTo>
                  <a:pt x="25406" y="27388"/>
                </a:lnTo>
                <a:lnTo>
                  <a:pt x="26299" y="26469"/>
                </a:lnTo>
                <a:lnTo>
                  <a:pt x="27219" y="25576"/>
                </a:lnTo>
                <a:lnTo>
                  <a:pt x="28094" y="24656"/>
                </a:lnTo>
                <a:lnTo>
                  <a:pt x="28487" y="24156"/>
                </a:lnTo>
                <a:lnTo>
                  <a:pt x="28799" y="23736"/>
                </a:lnTo>
                <a:lnTo>
                  <a:pt x="29344" y="22834"/>
                </a:lnTo>
                <a:lnTo>
                  <a:pt x="29817" y="21879"/>
                </a:lnTo>
                <a:lnTo>
                  <a:pt x="30210" y="20896"/>
                </a:lnTo>
                <a:lnTo>
                  <a:pt x="30380" y="20405"/>
                </a:lnTo>
                <a:lnTo>
                  <a:pt x="30496" y="19994"/>
                </a:lnTo>
                <a:lnTo>
                  <a:pt x="30621" y="19137"/>
                </a:lnTo>
                <a:lnTo>
                  <a:pt x="30701" y="17806"/>
                </a:lnTo>
                <a:lnTo>
                  <a:pt x="30764" y="16931"/>
                </a:lnTo>
                <a:lnTo>
                  <a:pt x="30844" y="16092"/>
                </a:lnTo>
                <a:lnTo>
                  <a:pt x="30898" y="14440"/>
                </a:lnTo>
                <a:lnTo>
                  <a:pt x="30835" y="13208"/>
                </a:lnTo>
                <a:lnTo>
                  <a:pt x="30737" y="12386"/>
                </a:lnTo>
                <a:lnTo>
                  <a:pt x="30594" y="11573"/>
                </a:lnTo>
                <a:lnTo>
                  <a:pt x="30398" y="10770"/>
                </a:lnTo>
                <a:lnTo>
                  <a:pt x="30273" y="10368"/>
                </a:lnTo>
                <a:lnTo>
                  <a:pt x="29960" y="9457"/>
                </a:lnTo>
                <a:lnTo>
                  <a:pt x="29255" y="7662"/>
                </a:lnTo>
                <a:lnTo>
                  <a:pt x="28898" y="6769"/>
                </a:lnTo>
                <a:lnTo>
                  <a:pt x="28871" y="6707"/>
                </a:lnTo>
                <a:lnTo>
                  <a:pt x="28817" y="6653"/>
                </a:lnTo>
                <a:lnTo>
                  <a:pt x="27799" y="5501"/>
                </a:lnTo>
                <a:lnTo>
                  <a:pt x="26236" y="3822"/>
                </a:lnTo>
                <a:lnTo>
                  <a:pt x="25370" y="3072"/>
                </a:lnTo>
                <a:lnTo>
                  <a:pt x="24754" y="2617"/>
                </a:lnTo>
                <a:lnTo>
                  <a:pt x="24424" y="2411"/>
                </a:lnTo>
                <a:lnTo>
                  <a:pt x="24022" y="2170"/>
                </a:lnTo>
                <a:lnTo>
                  <a:pt x="23191" y="1733"/>
                </a:lnTo>
                <a:lnTo>
                  <a:pt x="22325" y="1331"/>
                </a:lnTo>
                <a:lnTo>
                  <a:pt x="21450" y="982"/>
                </a:lnTo>
                <a:lnTo>
                  <a:pt x="21003" y="840"/>
                </a:lnTo>
                <a:lnTo>
                  <a:pt x="20548" y="697"/>
                </a:lnTo>
                <a:lnTo>
                  <a:pt x="19619" y="473"/>
                </a:lnTo>
                <a:lnTo>
                  <a:pt x="18199" y="223"/>
                </a:lnTo>
                <a:lnTo>
                  <a:pt x="17253" y="98"/>
                </a:lnTo>
                <a:lnTo>
                  <a:pt x="16476" y="27"/>
                </a:lnTo>
                <a:lnTo>
                  <a:pt x="14922" y="0"/>
                </a:lnTo>
                <a:lnTo>
                  <a:pt x="14145" y="54"/>
                </a:lnTo>
                <a:lnTo>
                  <a:pt x="13065" y="170"/>
                </a:lnTo>
                <a:lnTo>
                  <a:pt x="10904" y="500"/>
                </a:lnTo>
                <a:lnTo>
                  <a:pt x="9823" y="661"/>
                </a:lnTo>
                <a:lnTo>
                  <a:pt x="9618" y="706"/>
                </a:lnTo>
                <a:lnTo>
                  <a:pt x="9439" y="804"/>
                </a:lnTo>
                <a:lnTo>
                  <a:pt x="7796" y="1795"/>
                </a:lnTo>
                <a:lnTo>
                  <a:pt x="6171" y="2804"/>
                </a:lnTo>
                <a:lnTo>
                  <a:pt x="5983" y="2920"/>
                </a:lnTo>
                <a:lnTo>
                  <a:pt x="5617" y="3206"/>
                </a:lnTo>
                <a:lnTo>
                  <a:pt x="5456" y="3367"/>
                </a:lnTo>
                <a:lnTo>
                  <a:pt x="4760" y="4099"/>
                </a:lnTo>
                <a:lnTo>
                  <a:pt x="4063" y="4831"/>
                </a:lnTo>
                <a:lnTo>
                  <a:pt x="3724" y="5162"/>
                </a:lnTo>
                <a:lnTo>
                  <a:pt x="3099" y="5867"/>
                </a:lnTo>
                <a:lnTo>
                  <a:pt x="2527" y="6617"/>
                </a:lnTo>
                <a:lnTo>
                  <a:pt x="2045" y="7421"/>
                </a:lnTo>
                <a:lnTo>
                  <a:pt x="1849" y="7859"/>
                </a:lnTo>
                <a:lnTo>
                  <a:pt x="1563" y="8582"/>
                </a:lnTo>
                <a:lnTo>
                  <a:pt x="1188" y="9689"/>
                </a:lnTo>
                <a:lnTo>
                  <a:pt x="893" y="10413"/>
                </a:lnTo>
                <a:lnTo>
                  <a:pt x="724" y="10752"/>
                </a:lnTo>
                <a:lnTo>
                  <a:pt x="572" y="11073"/>
                </a:lnTo>
                <a:lnTo>
                  <a:pt x="348" y="11716"/>
                </a:lnTo>
                <a:lnTo>
                  <a:pt x="206" y="12368"/>
                </a:lnTo>
                <a:lnTo>
                  <a:pt x="125" y="13029"/>
                </a:lnTo>
                <a:lnTo>
                  <a:pt x="81" y="14020"/>
                </a:lnTo>
                <a:lnTo>
                  <a:pt x="72" y="15351"/>
                </a:lnTo>
                <a:lnTo>
                  <a:pt x="36" y="16012"/>
                </a:lnTo>
                <a:lnTo>
                  <a:pt x="0" y="16556"/>
                </a:lnTo>
                <a:lnTo>
                  <a:pt x="45" y="17673"/>
                </a:lnTo>
                <a:lnTo>
                  <a:pt x="215" y="18780"/>
                </a:lnTo>
                <a:lnTo>
                  <a:pt x="527" y="19887"/>
                </a:lnTo>
                <a:lnTo>
                  <a:pt x="732" y="20432"/>
                </a:lnTo>
                <a:lnTo>
                  <a:pt x="1054" y="21209"/>
                </a:lnTo>
                <a:lnTo>
                  <a:pt x="1733" y="22736"/>
                </a:lnTo>
                <a:lnTo>
                  <a:pt x="2492" y="24218"/>
                </a:lnTo>
                <a:lnTo>
                  <a:pt x="3152" y="25272"/>
                </a:lnTo>
                <a:lnTo>
                  <a:pt x="3644" y="25951"/>
                </a:lnTo>
                <a:lnTo>
                  <a:pt x="3912" y="26272"/>
                </a:lnTo>
                <a:lnTo>
                  <a:pt x="4233" y="26656"/>
                </a:lnTo>
                <a:lnTo>
                  <a:pt x="4903" y="27388"/>
                </a:lnTo>
                <a:lnTo>
                  <a:pt x="5974" y="28442"/>
                </a:lnTo>
                <a:lnTo>
                  <a:pt x="6698" y="29130"/>
                </a:lnTo>
                <a:lnTo>
                  <a:pt x="6975" y="29406"/>
                </a:lnTo>
                <a:lnTo>
                  <a:pt x="7484" y="29978"/>
                </a:lnTo>
                <a:lnTo>
                  <a:pt x="7885" y="30603"/>
                </a:lnTo>
                <a:lnTo>
                  <a:pt x="8082" y="31121"/>
                </a:lnTo>
                <a:lnTo>
                  <a:pt x="8162" y="31487"/>
                </a:lnTo>
                <a:lnTo>
                  <a:pt x="8180" y="31684"/>
                </a:lnTo>
                <a:lnTo>
                  <a:pt x="8225" y="32362"/>
                </a:lnTo>
                <a:lnTo>
                  <a:pt x="8216" y="33702"/>
                </a:lnTo>
                <a:lnTo>
                  <a:pt x="8207" y="34336"/>
                </a:lnTo>
                <a:lnTo>
                  <a:pt x="8207" y="34782"/>
                </a:lnTo>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4312549" y="2239180"/>
            <a:ext cx="434394" cy="491444"/>
          </a:xfrm>
          <a:custGeom>
            <a:rect b="b" l="l" r="r" t="t"/>
            <a:pathLst>
              <a:path extrusionOk="0" fill="none" h="12244" w="10824">
                <a:moveTo>
                  <a:pt x="3197" y="11993"/>
                </a:moveTo>
                <a:lnTo>
                  <a:pt x="3144" y="8091"/>
                </a:lnTo>
                <a:lnTo>
                  <a:pt x="3090" y="4180"/>
                </a:lnTo>
                <a:lnTo>
                  <a:pt x="3081" y="3349"/>
                </a:lnTo>
                <a:lnTo>
                  <a:pt x="2983" y="2028"/>
                </a:lnTo>
                <a:lnTo>
                  <a:pt x="2831" y="1411"/>
                </a:lnTo>
                <a:lnTo>
                  <a:pt x="2670" y="1027"/>
                </a:lnTo>
                <a:lnTo>
                  <a:pt x="2563" y="849"/>
                </a:lnTo>
                <a:lnTo>
                  <a:pt x="2483" y="724"/>
                </a:lnTo>
                <a:lnTo>
                  <a:pt x="2286" y="500"/>
                </a:lnTo>
                <a:lnTo>
                  <a:pt x="2054" y="313"/>
                </a:lnTo>
                <a:lnTo>
                  <a:pt x="1795" y="170"/>
                </a:lnTo>
                <a:lnTo>
                  <a:pt x="1519" y="63"/>
                </a:lnTo>
                <a:lnTo>
                  <a:pt x="1233" y="18"/>
                </a:lnTo>
                <a:lnTo>
                  <a:pt x="956" y="36"/>
                </a:lnTo>
                <a:lnTo>
                  <a:pt x="688" y="117"/>
                </a:lnTo>
                <a:lnTo>
                  <a:pt x="563" y="188"/>
                </a:lnTo>
                <a:lnTo>
                  <a:pt x="420" y="286"/>
                </a:lnTo>
                <a:lnTo>
                  <a:pt x="206" y="545"/>
                </a:lnTo>
                <a:lnTo>
                  <a:pt x="72" y="849"/>
                </a:lnTo>
                <a:lnTo>
                  <a:pt x="0" y="1179"/>
                </a:lnTo>
                <a:lnTo>
                  <a:pt x="0" y="1340"/>
                </a:lnTo>
                <a:lnTo>
                  <a:pt x="18" y="1510"/>
                </a:lnTo>
                <a:lnTo>
                  <a:pt x="108" y="1831"/>
                </a:lnTo>
                <a:lnTo>
                  <a:pt x="250" y="2135"/>
                </a:lnTo>
                <a:lnTo>
                  <a:pt x="456" y="2403"/>
                </a:lnTo>
                <a:lnTo>
                  <a:pt x="572" y="2528"/>
                </a:lnTo>
                <a:lnTo>
                  <a:pt x="733" y="2679"/>
                </a:lnTo>
                <a:lnTo>
                  <a:pt x="1081" y="2912"/>
                </a:lnTo>
                <a:lnTo>
                  <a:pt x="1447" y="3090"/>
                </a:lnTo>
                <a:lnTo>
                  <a:pt x="1840" y="3206"/>
                </a:lnTo>
                <a:lnTo>
                  <a:pt x="2438" y="3296"/>
                </a:lnTo>
                <a:lnTo>
                  <a:pt x="3278" y="3304"/>
                </a:lnTo>
                <a:lnTo>
                  <a:pt x="3688" y="3296"/>
                </a:lnTo>
                <a:lnTo>
                  <a:pt x="4465" y="3269"/>
                </a:lnTo>
                <a:lnTo>
                  <a:pt x="6010" y="3287"/>
                </a:lnTo>
                <a:lnTo>
                  <a:pt x="6787" y="3331"/>
                </a:lnTo>
                <a:lnTo>
                  <a:pt x="7314" y="3376"/>
                </a:lnTo>
                <a:lnTo>
                  <a:pt x="8296" y="3465"/>
                </a:lnTo>
                <a:lnTo>
                  <a:pt x="8975" y="3474"/>
                </a:lnTo>
                <a:lnTo>
                  <a:pt x="9618" y="3403"/>
                </a:lnTo>
                <a:lnTo>
                  <a:pt x="10047" y="3269"/>
                </a:lnTo>
                <a:lnTo>
                  <a:pt x="10288" y="3135"/>
                </a:lnTo>
                <a:lnTo>
                  <a:pt x="10493" y="2956"/>
                </a:lnTo>
                <a:lnTo>
                  <a:pt x="10654" y="2733"/>
                </a:lnTo>
                <a:lnTo>
                  <a:pt x="10770" y="2447"/>
                </a:lnTo>
                <a:lnTo>
                  <a:pt x="10824" y="2117"/>
                </a:lnTo>
                <a:lnTo>
                  <a:pt x="10815" y="1920"/>
                </a:lnTo>
                <a:lnTo>
                  <a:pt x="10806" y="1706"/>
                </a:lnTo>
                <a:lnTo>
                  <a:pt x="10681" y="1277"/>
                </a:lnTo>
                <a:lnTo>
                  <a:pt x="10475" y="884"/>
                </a:lnTo>
                <a:lnTo>
                  <a:pt x="10190" y="536"/>
                </a:lnTo>
                <a:lnTo>
                  <a:pt x="9841" y="259"/>
                </a:lnTo>
                <a:lnTo>
                  <a:pt x="9448" y="72"/>
                </a:lnTo>
                <a:lnTo>
                  <a:pt x="9029" y="0"/>
                </a:lnTo>
                <a:lnTo>
                  <a:pt x="8591" y="72"/>
                </a:lnTo>
                <a:lnTo>
                  <a:pt x="8368" y="170"/>
                </a:lnTo>
                <a:lnTo>
                  <a:pt x="8261" y="233"/>
                </a:lnTo>
                <a:lnTo>
                  <a:pt x="8064" y="402"/>
                </a:lnTo>
                <a:lnTo>
                  <a:pt x="7850" y="715"/>
                </a:lnTo>
                <a:lnTo>
                  <a:pt x="7689" y="1215"/>
                </a:lnTo>
                <a:lnTo>
                  <a:pt x="7618" y="1733"/>
                </a:lnTo>
                <a:lnTo>
                  <a:pt x="7618" y="1974"/>
                </a:lnTo>
                <a:lnTo>
                  <a:pt x="7662" y="4546"/>
                </a:lnTo>
                <a:lnTo>
                  <a:pt x="7716" y="8403"/>
                </a:lnTo>
                <a:lnTo>
                  <a:pt x="7671" y="10966"/>
                </a:lnTo>
                <a:lnTo>
                  <a:pt x="7591" y="12243"/>
                </a:lnTo>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7069000" y="1543250"/>
            <a:ext cx="1151707" cy="1444979"/>
          </a:xfrm>
          <a:custGeom>
            <a:rect b="b" l="l" r="r" t="t"/>
            <a:pathLst>
              <a:path extrusionOk="0" h="43383" w="34578">
                <a:moveTo>
                  <a:pt x="17432" y="1"/>
                </a:moveTo>
                <a:lnTo>
                  <a:pt x="16244" y="36"/>
                </a:lnTo>
                <a:lnTo>
                  <a:pt x="15056" y="135"/>
                </a:lnTo>
                <a:lnTo>
                  <a:pt x="13869" y="295"/>
                </a:lnTo>
                <a:lnTo>
                  <a:pt x="12690" y="528"/>
                </a:lnTo>
                <a:lnTo>
                  <a:pt x="11520" y="804"/>
                </a:lnTo>
                <a:lnTo>
                  <a:pt x="10931" y="965"/>
                </a:lnTo>
                <a:lnTo>
                  <a:pt x="10449" y="1099"/>
                </a:lnTo>
                <a:lnTo>
                  <a:pt x="9520" y="1421"/>
                </a:lnTo>
                <a:lnTo>
                  <a:pt x="8645" y="1787"/>
                </a:lnTo>
                <a:lnTo>
                  <a:pt x="7805" y="2197"/>
                </a:lnTo>
                <a:lnTo>
                  <a:pt x="7019" y="2653"/>
                </a:lnTo>
                <a:lnTo>
                  <a:pt x="6269" y="3153"/>
                </a:lnTo>
                <a:lnTo>
                  <a:pt x="5564" y="3698"/>
                </a:lnTo>
                <a:lnTo>
                  <a:pt x="4903" y="4278"/>
                </a:lnTo>
                <a:lnTo>
                  <a:pt x="4287" y="4903"/>
                </a:lnTo>
                <a:lnTo>
                  <a:pt x="3706" y="5573"/>
                </a:lnTo>
                <a:lnTo>
                  <a:pt x="3171" y="6287"/>
                </a:lnTo>
                <a:lnTo>
                  <a:pt x="2671" y="7029"/>
                </a:lnTo>
                <a:lnTo>
                  <a:pt x="2206" y="7823"/>
                </a:lnTo>
                <a:lnTo>
                  <a:pt x="1778" y="8645"/>
                </a:lnTo>
                <a:lnTo>
                  <a:pt x="1394" y="9511"/>
                </a:lnTo>
                <a:lnTo>
                  <a:pt x="1045" y="10413"/>
                </a:lnTo>
                <a:lnTo>
                  <a:pt x="885" y="10877"/>
                </a:lnTo>
                <a:lnTo>
                  <a:pt x="768" y="11243"/>
                </a:lnTo>
                <a:lnTo>
                  <a:pt x="572" y="11985"/>
                </a:lnTo>
                <a:lnTo>
                  <a:pt x="349" y="13110"/>
                </a:lnTo>
                <a:lnTo>
                  <a:pt x="179" y="14619"/>
                </a:lnTo>
                <a:lnTo>
                  <a:pt x="72" y="16146"/>
                </a:lnTo>
                <a:lnTo>
                  <a:pt x="36" y="16914"/>
                </a:lnTo>
                <a:lnTo>
                  <a:pt x="0" y="17593"/>
                </a:lnTo>
                <a:lnTo>
                  <a:pt x="0" y="18941"/>
                </a:lnTo>
                <a:lnTo>
                  <a:pt x="108" y="20281"/>
                </a:lnTo>
                <a:lnTo>
                  <a:pt x="286" y="21263"/>
                </a:lnTo>
                <a:lnTo>
                  <a:pt x="456" y="21924"/>
                </a:lnTo>
                <a:lnTo>
                  <a:pt x="554" y="22245"/>
                </a:lnTo>
                <a:lnTo>
                  <a:pt x="760" y="22852"/>
                </a:lnTo>
                <a:lnTo>
                  <a:pt x="1188" y="24067"/>
                </a:lnTo>
                <a:lnTo>
                  <a:pt x="1367" y="24683"/>
                </a:lnTo>
                <a:lnTo>
                  <a:pt x="1483" y="25085"/>
                </a:lnTo>
                <a:lnTo>
                  <a:pt x="1786" y="25853"/>
                </a:lnTo>
                <a:lnTo>
                  <a:pt x="2162" y="26567"/>
                </a:lnTo>
                <a:lnTo>
                  <a:pt x="2599" y="27237"/>
                </a:lnTo>
                <a:lnTo>
                  <a:pt x="3340" y="28184"/>
                </a:lnTo>
                <a:lnTo>
                  <a:pt x="4439" y="29371"/>
                </a:lnTo>
                <a:lnTo>
                  <a:pt x="5001" y="29961"/>
                </a:lnTo>
                <a:lnTo>
                  <a:pt x="5716" y="30702"/>
                </a:lnTo>
                <a:lnTo>
                  <a:pt x="7162" y="32175"/>
                </a:lnTo>
                <a:lnTo>
                  <a:pt x="7850" y="32943"/>
                </a:lnTo>
                <a:lnTo>
                  <a:pt x="7984" y="33122"/>
                </a:lnTo>
                <a:lnTo>
                  <a:pt x="8225" y="33515"/>
                </a:lnTo>
                <a:lnTo>
                  <a:pt x="8413" y="33943"/>
                </a:lnTo>
                <a:lnTo>
                  <a:pt x="8538" y="34390"/>
                </a:lnTo>
                <a:lnTo>
                  <a:pt x="8582" y="34613"/>
                </a:lnTo>
                <a:lnTo>
                  <a:pt x="8716" y="35506"/>
                </a:lnTo>
                <a:lnTo>
                  <a:pt x="8895" y="37319"/>
                </a:lnTo>
                <a:lnTo>
                  <a:pt x="8939" y="38230"/>
                </a:lnTo>
                <a:lnTo>
                  <a:pt x="8975" y="38801"/>
                </a:lnTo>
                <a:lnTo>
                  <a:pt x="9100" y="39623"/>
                </a:lnTo>
                <a:lnTo>
                  <a:pt x="9243" y="40150"/>
                </a:lnTo>
                <a:lnTo>
                  <a:pt x="9439" y="40659"/>
                </a:lnTo>
                <a:lnTo>
                  <a:pt x="9707" y="41132"/>
                </a:lnTo>
                <a:lnTo>
                  <a:pt x="10047" y="41587"/>
                </a:lnTo>
                <a:lnTo>
                  <a:pt x="10466" y="42007"/>
                </a:lnTo>
                <a:lnTo>
                  <a:pt x="10716" y="42204"/>
                </a:lnTo>
                <a:lnTo>
                  <a:pt x="12431" y="42596"/>
                </a:lnTo>
                <a:lnTo>
                  <a:pt x="15021" y="43114"/>
                </a:lnTo>
                <a:lnTo>
                  <a:pt x="16324" y="43293"/>
                </a:lnTo>
                <a:lnTo>
                  <a:pt x="17200" y="43364"/>
                </a:lnTo>
                <a:lnTo>
                  <a:pt x="17646" y="43373"/>
                </a:lnTo>
                <a:lnTo>
                  <a:pt x="18289" y="43382"/>
                </a:lnTo>
                <a:lnTo>
                  <a:pt x="19548" y="43257"/>
                </a:lnTo>
                <a:lnTo>
                  <a:pt x="20173" y="43168"/>
                </a:lnTo>
                <a:lnTo>
                  <a:pt x="20209" y="43141"/>
                </a:lnTo>
                <a:lnTo>
                  <a:pt x="20254" y="43114"/>
                </a:lnTo>
                <a:lnTo>
                  <a:pt x="20486" y="43043"/>
                </a:lnTo>
                <a:lnTo>
                  <a:pt x="20736" y="43007"/>
                </a:lnTo>
                <a:lnTo>
                  <a:pt x="21084" y="42927"/>
                </a:lnTo>
                <a:lnTo>
                  <a:pt x="21754" y="42722"/>
                </a:lnTo>
                <a:lnTo>
                  <a:pt x="22370" y="42463"/>
                </a:lnTo>
                <a:lnTo>
                  <a:pt x="22933" y="42123"/>
                </a:lnTo>
                <a:lnTo>
                  <a:pt x="23433" y="41721"/>
                </a:lnTo>
                <a:lnTo>
                  <a:pt x="23870" y="41248"/>
                </a:lnTo>
                <a:lnTo>
                  <a:pt x="24236" y="40685"/>
                </a:lnTo>
                <a:lnTo>
                  <a:pt x="24522" y="40043"/>
                </a:lnTo>
                <a:lnTo>
                  <a:pt x="24629" y="39685"/>
                </a:lnTo>
                <a:lnTo>
                  <a:pt x="24799" y="39016"/>
                </a:lnTo>
                <a:lnTo>
                  <a:pt x="25013" y="37649"/>
                </a:lnTo>
                <a:lnTo>
                  <a:pt x="25138" y="36962"/>
                </a:lnTo>
                <a:lnTo>
                  <a:pt x="25299" y="36087"/>
                </a:lnTo>
                <a:lnTo>
                  <a:pt x="25531" y="34756"/>
                </a:lnTo>
                <a:lnTo>
                  <a:pt x="25719" y="34140"/>
                </a:lnTo>
                <a:lnTo>
                  <a:pt x="25888" y="33747"/>
                </a:lnTo>
                <a:lnTo>
                  <a:pt x="25987" y="33559"/>
                </a:lnTo>
                <a:lnTo>
                  <a:pt x="26246" y="33113"/>
                </a:lnTo>
                <a:lnTo>
                  <a:pt x="26871" y="32273"/>
                </a:lnTo>
                <a:lnTo>
                  <a:pt x="27585" y="31488"/>
                </a:lnTo>
                <a:lnTo>
                  <a:pt x="28344" y="30755"/>
                </a:lnTo>
                <a:lnTo>
                  <a:pt x="28746" y="30425"/>
                </a:lnTo>
                <a:lnTo>
                  <a:pt x="29237" y="29996"/>
                </a:lnTo>
                <a:lnTo>
                  <a:pt x="30148" y="29103"/>
                </a:lnTo>
                <a:lnTo>
                  <a:pt x="30970" y="28139"/>
                </a:lnTo>
                <a:lnTo>
                  <a:pt x="31720" y="27112"/>
                </a:lnTo>
                <a:lnTo>
                  <a:pt x="32077" y="26567"/>
                </a:lnTo>
                <a:lnTo>
                  <a:pt x="32416" y="26031"/>
                </a:lnTo>
                <a:lnTo>
                  <a:pt x="33015" y="24924"/>
                </a:lnTo>
                <a:lnTo>
                  <a:pt x="33515" y="23799"/>
                </a:lnTo>
                <a:lnTo>
                  <a:pt x="33916" y="22647"/>
                </a:lnTo>
                <a:lnTo>
                  <a:pt x="34229" y="21468"/>
                </a:lnTo>
                <a:lnTo>
                  <a:pt x="34443" y="20272"/>
                </a:lnTo>
                <a:lnTo>
                  <a:pt x="34559" y="19048"/>
                </a:lnTo>
                <a:lnTo>
                  <a:pt x="34577" y="17798"/>
                </a:lnTo>
                <a:lnTo>
                  <a:pt x="34551" y="17164"/>
                </a:lnTo>
                <a:lnTo>
                  <a:pt x="34470" y="16048"/>
                </a:lnTo>
                <a:lnTo>
                  <a:pt x="34175" y="13824"/>
                </a:lnTo>
                <a:lnTo>
                  <a:pt x="34006" y="12708"/>
                </a:lnTo>
                <a:lnTo>
                  <a:pt x="33934" y="12226"/>
                </a:lnTo>
                <a:lnTo>
                  <a:pt x="33756" y="11494"/>
                </a:lnTo>
                <a:lnTo>
                  <a:pt x="33595" y="11029"/>
                </a:lnTo>
                <a:lnTo>
                  <a:pt x="33497" y="10806"/>
                </a:lnTo>
                <a:lnTo>
                  <a:pt x="33149" y="10083"/>
                </a:lnTo>
                <a:lnTo>
                  <a:pt x="32372" y="8690"/>
                </a:lnTo>
                <a:lnTo>
                  <a:pt x="31961" y="8002"/>
                </a:lnTo>
                <a:lnTo>
                  <a:pt x="31755" y="7645"/>
                </a:lnTo>
                <a:lnTo>
                  <a:pt x="31282" y="6975"/>
                </a:lnTo>
                <a:lnTo>
                  <a:pt x="31014" y="6671"/>
                </a:lnTo>
                <a:lnTo>
                  <a:pt x="30416" y="6011"/>
                </a:lnTo>
                <a:lnTo>
                  <a:pt x="29184" y="4725"/>
                </a:lnTo>
                <a:lnTo>
                  <a:pt x="28541" y="4117"/>
                </a:lnTo>
                <a:lnTo>
                  <a:pt x="27924" y="3546"/>
                </a:lnTo>
                <a:lnTo>
                  <a:pt x="26987" y="2724"/>
                </a:lnTo>
                <a:lnTo>
                  <a:pt x="26317" y="2224"/>
                </a:lnTo>
                <a:lnTo>
                  <a:pt x="25969" y="2001"/>
                </a:lnTo>
                <a:lnTo>
                  <a:pt x="25656" y="1813"/>
                </a:lnTo>
                <a:lnTo>
                  <a:pt x="25004" y="1492"/>
                </a:lnTo>
                <a:lnTo>
                  <a:pt x="24326" y="1224"/>
                </a:lnTo>
                <a:lnTo>
                  <a:pt x="23638" y="992"/>
                </a:lnTo>
                <a:lnTo>
                  <a:pt x="22575" y="706"/>
                </a:lnTo>
                <a:lnTo>
                  <a:pt x="21147" y="420"/>
                </a:lnTo>
                <a:lnTo>
                  <a:pt x="20432" y="286"/>
                </a:lnTo>
                <a:lnTo>
                  <a:pt x="19834" y="188"/>
                </a:lnTo>
                <a:lnTo>
                  <a:pt x="18628" y="54"/>
                </a:lnTo>
                <a:lnTo>
                  <a:pt x="17432" y="1"/>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6988250" y="1496725"/>
            <a:ext cx="1109547" cy="1765258"/>
          </a:xfrm>
          <a:custGeom>
            <a:rect b="b" l="l" r="r" t="t"/>
            <a:pathLst>
              <a:path extrusionOk="0" fill="none" h="49151" w="30898">
                <a:moveTo>
                  <a:pt x="19727" y="48222"/>
                </a:moveTo>
                <a:lnTo>
                  <a:pt x="19700" y="48320"/>
                </a:lnTo>
                <a:lnTo>
                  <a:pt x="19619" y="48472"/>
                </a:lnTo>
                <a:lnTo>
                  <a:pt x="19414" y="48651"/>
                </a:lnTo>
                <a:lnTo>
                  <a:pt x="18842" y="48829"/>
                </a:lnTo>
                <a:lnTo>
                  <a:pt x="18485" y="48874"/>
                </a:lnTo>
                <a:lnTo>
                  <a:pt x="17467" y="48999"/>
                </a:lnTo>
                <a:lnTo>
                  <a:pt x="15413" y="49142"/>
                </a:lnTo>
                <a:lnTo>
                  <a:pt x="13359" y="49151"/>
                </a:lnTo>
                <a:lnTo>
                  <a:pt x="11832" y="49043"/>
                </a:lnTo>
                <a:lnTo>
                  <a:pt x="10814" y="48918"/>
                </a:lnTo>
                <a:lnTo>
                  <a:pt x="10305" y="48838"/>
                </a:lnTo>
                <a:lnTo>
                  <a:pt x="9984" y="48776"/>
                </a:lnTo>
                <a:lnTo>
                  <a:pt x="9511" y="48624"/>
                </a:lnTo>
                <a:lnTo>
                  <a:pt x="9207" y="48490"/>
                </a:lnTo>
                <a:lnTo>
                  <a:pt x="8948" y="48311"/>
                </a:lnTo>
                <a:lnTo>
                  <a:pt x="8734" y="48088"/>
                </a:lnTo>
                <a:lnTo>
                  <a:pt x="8582" y="47820"/>
                </a:lnTo>
                <a:lnTo>
                  <a:pt x="8510" y="47490"/>
                </a:lnTo>
                <a:lnTo>
                  <a:pt x="8510" y="47302"/>
                </a:lnTo>
                <a:lnTo>
                  <a:pt x="8537" y="47106"/>
                </a:lnTo>
                <a:lnTo>
                  <a:pt x="8653" y="46731"/>
                </a:lnTo>
                <a:lnTo>
                  <a:pt x="8868" y="46391"/>
                </a:lnTo>
                <a:lnTo>
                  <a:pt x="9144" y="46088"/>
                </a:lnTo>
                <a:lnTo>
                  <a:pt x="9296" y="45963"/>
                </a:lnTo>
                <a:lnTo>
                  <a:pt x="9457" y="45855"/>
                </a:lnTo>
                <a:lnTo>
                  <a:pt x="9814" y="45659"/>
                </a:lnTo>
                <a:lnTo>
                  <a:pt x="10377" y="45454"/>
                </a:lnTo>
                <a:lnTo>
                  <a:pt x="10761" y="45355"/>
                </a:lnTo>
                <a:lnTo>
                  <a:pt x="11136" y="45266"/>
                </a:lnTo>
                <a:lnTo>
                  <a:pt x="11877" y="45150"/>
                </a:lnTo>
                <a:lnTo>
                  <a:pt x="12993" y="45052"/>
                </a:lnTo>
                <a:lnTo>
                  <a:pt x="15262" y="45016"/>
                </a:lnTo>
                <a:lnTo>
                  <a:pt x="16762" y="44980"/>
                </a:lnTo>
                <a:lnTo>
                  <a:pt x="18066" y="44873"/>
                </a:lnTo>
                <a:lnTo>
                  <a:pt x="19369" y="44739"/>
                </a:lnTo>
                <a:lnTo>
                  <a:pt x="19628" y="44721"/>
                </a:lnTo>
                <a:lnTo>
                  <a:pt x="20164" y="44659"/>
                </a:lnTo>
                <a:lnTo>
                  <a:pt x="20691" y="44525"/>
                </a:lnTo>
                <a:lnTo>
                  <a:pt x="21039" y="44328"/>
                </a:lnTo>
                <a:lnTo>
                  <a:pt x="21245" y="44159"/>
                </a:lnTo>
                <a:lnTo>
                  <a:pt x="21325" y="44052"/>
                </a:lnTo>
                <a:lnTo>
                  <a:pt x="21450" y="43864"/>
                </a:lnTo>
                <a:lnTo>
                  <a:pt x="21548" y="43489"/>
                </a:lnTo>
                <a:lnTo>
                  <a:pt x="21486" y="43141"/>
                </a:lnTo>
                <a:lnTo>
                  <a:pt x="21289" y="42828"/>
                </a:lnTo>
                <a:lnTo>
                  <a:pt x="21012" y="42560"/>
                </a:lnTo>
                <a:lnTo>
                  <a:pt x="20664" y="42328"/>
                </a:lnTo>
                <a:lnTo>
                  <a:pt x="20298" y="42150"/>
                </a:lnTo>
                <a:lnTo>
                  <a:pt x="19941" y="42033"/>
                </a:lnTo>
                <a:lnTo>
                  <a:pt x="19780" y="41998"/>
                </a:lnTo>
                <a:lnTo>
                  <a:pt x="19521" y="41953"/>
                </a:lnTo>
                <a:lnTo>
                  <a:pt x="19003" y="41935"/>
                </a:lnTo>
                <a:lnTo>
                  <a:pt x="18217" y="41962"/>
                </a:lnTo>
                <a:lnTo>
                  <a:pt x="17699" y="42007"/>
                </a:lnTo>
                <a:lnTo>
                  <a:pt x="17039" y="42060"/>
                </a:lnTo>
                <a:lnTo>
                  <a:pt x="15735" y="42114"/>
                </a:lnTo>
                <a:lnTo>
                  <a:pt x="14422" y="42123"/>
                </a:lnTo>
                <a:lnTo>
                  <a:pt x="13109" y="42069"/>
                </a:lnTo>
                <a:lnTo>
                  <a:pt x="12458" y="42016"/>
                </a:lnTo>
                <a:lnTo>
                  <a:pt x="11815" y="41953"/>
                </a:lnTo>
                <a:lnTo>
                  <a:pt x="10529" y="41774"/>
                </a:lnTo>
                <a:lnTo>
                  <a:pt x="9895" y="41658"/>
                </a:lnTo>
                <a:lnTo>
                  <a:pt x="9350" y="41569"/>
                </a:lnTo>
                <a:lnTo>
                  <a:pt x="8466" y="41346"/>
                </a:lnTo>
                <a:lnTo>
                  <a:pt x="8091" y="41140"/>
                </a:lnTo>
                <a:lnTo>
                  <a:pt x="7885" y="40953"/>
                </a:lnTo>
                <a:lnTo>
                  <a:pt x="7796" y="40846"/>
                </a:lnTo>
                <a:lnTo>
                  <a:pt x="7716" y="40712"/>
                </a:lnTo>
                <a:lnTo>
                  <a:pt x="7626" y="40417"/>
                </a:lnTo>
                <a:lnTo>
                  <a:pt x="7617" y="40105"/>
                </a:lnTo>
                <a:lnTo>
                  <a:pt x="7689" y="39801"/>
                </a:lnTo>
                <a:lnTo>
                  <a:pt x="7751" y="39658"/>
                </a:lnTo>
                <a:lnTo>
                  <a:pt x="7823" y="39524"/>
                </a:lnTo>
                <a:lnTo>
                  <a:pt x="8019" y="39274"/>
                </a:lnTo>
                <a:lnTo>
                  <a:pt x="8251" y="39069"/>
                </a:lnTo>
                <a:lnTo>
                  <a:pt x="8519" y="38899"/>
                </a:lnTo>
                <a:lnTo>
                  <a:pt x="8662" y="38837"/>
                </a:lnTo>
                <a:lnTo>
                  <a:pt x="8859" y="38747"/>
                </a:lnTo>
                <a:lnTo>
                  <a:pt x="9296" y="38613"/>
                </a:lnTo>
                <a:lnTo>
                  <a:pt x="9966" y="38506"/>
                </a:lnTo>
                <a:lnTo>
                  <a:pt x="11386" y="38479"/>
                </a:lnTo>
                <a:lnTo>
                  <a:pt x="12279" y="38515"/>
                </a:lnTo>
                <a:lnTo>
                  <a:pt x="14386" y="38586"/>
                </a:lnTo>
                <a:lnTo>
                  <a:pt x="16503" y="38676"/>
                </a:lnTo>
                <a:lnTo>
                  <a:pt x="16681" y="38711"/>
                </a:lnTo>
                <a:lnTo>
                  <a:pt x="17842" y="38747"/>
                </a:lnTo>
                <a:lnTo>
                  <a:pt x="18601" y="38685"/>
                </a:lnTo>
                <a:lnTo>
                  <a:pt x="19137" y="38595"/>
                </a:lnTo>
                <a:lnTo>
                  <a:pt x="19682" y="38461"/>
                </a:lnTo>
                <a:lnTo>
                  <a:pt x="20218" y="38256"/>
                </a:lnTo>
                <a:lnTo>
                  <a:pt x="20727" y="37988"/>
                </a:lnTo>
                <a:lnTo>
                  <a:pt x="21182" y="37631"/>
                </a:lnTo>
                <a:lnTo>
                  <a:pt x="21584" y="37193"/>
                </a:lnTo>
                <a:lnTo>
                  <a:pt x="21905" y="36649"/>
                </a:lnTo>
                <a:lnTo>
                  <a:pt x="22138" y="35997"/>
                </a:lnTo>
                <a:lnTo>
                  <a:pt x="22245" y="35220"/>
                </a:lnTo>
                <a:lnTo>
                  <a:pt x="22245" y="34782"/>
                </a:lnTo>
                <a:lnTo>
                  <a:pt x="22280" y="34005"/>
                </a:lnTo>
                <a:lnTo>
                  <a:pt x="22423" y="32853"/>
                </a:lnTo>
                <a:lnTo>
                  <a:pt x="22593" y="32077"/>
                </a:lnTo>
                <a:lnTo>
                  <a:pt x="22709" y="31684"/>
                </a:lnTo>
                <a:lnTo>
                  <a:pt x="22798" y="31407"/>
                </a:lnTo>
                <a:lnTo>
                  <a:pt x="23004" y="30871"/>
                </a:lnTo>
                <a:lnTo>
                  <a:pt x="23388" y="30121"/>
                </a:lnTo>
                <a:lnTo>
                  <a:pt x="23986" y="29192"/>
                </a:lnTo>
                <a:lnTo>
                  <a:pt x="24656" y="28308"/>
                </a:lnTo>
                <a:lnTo>
                  <a:pt x="25004" y="27879"/>
                </a:lnTo>
                <a:lnTo>
                  <a:pt x="25406" y="27388"/>
                </a:lnTo>
                <a:lnTo>
                  <a:pt x="26299" y="26469"/>
                </a:lnTo>
                <a:lnTo>
                  <a:pt x="27219" y="25576"/>
                </a:lnTo>
                <a:lnTo>
                  <a:pt x="28094" y="24656"/>
                </a:lnTo>
                <a:lnTo>
                  <a:pt x="28487" y="24156"/>
                </a:lnTo>
                <a:lnTo>
                  <a:pt x="28799" y="23736"/>
                </a:lnTo>
                <a:lnTo>
                  <a:pt x="29344" y="22834"/>
                </a:lnTo>
                <a:lnTo>
                  <a:pt x="29817" y="21879"/>
                </a:lnTo>
                <a:lnTo>
                  <a:pt x="30210" y="20896"/>
                </a:lnTo>
                <a:lnTo>
                  <a:pt x="30380" y="20405"/>
                </a:lnTo>
                <a:lnTo>
                  <a:pt x="30496" y="19994"/>
                </a:lnTo>
                <a:lnTo>
                  <a:pt x="30621" y="19137"/>
                </a:lnTo>
                <a:lnTo>
                  <a:pt x="30701" y="17806"/>
                </a:lnTo>
                <a:lnTo>
                  <a:pt x="30764" y="16931"/>
                </a:lnTo>
                <a:lnTo>
                  <a:pt x="30844" y="16092"/>
                </a:lnTo>
                <a:lnTo>
                  <a:pt x="30898" y="14440"/>
                </a:lnTo>
                <a:lnTo>
                  <a:pt x="30835" y="13208"/>
                </a:lnTo>
                <a:lnTo>
                  <a:pt x="30737" y="12386"/>
                </a:lnTo>
                <a:lnTo>
                  <a:pt x="30594" y="11573"/>
                </a:lnTo>
                <a:lnTo>
                  <a:pt x="30398" y="10770"/>
                </a:lnTo>
                <a:lnTo>
                  <a:pt x="30273" y="10368"/>
                </a:lnTo>
                <a:lnTo>
                  <a:pt x="29960" y="9457"/>
                </a:lnTo>
                <a:lnTo>
                  <a:pt x="29255" y="7662"/>
                </a:lnTo>
                <a:lnTo>
                  <a:pt x="28898" y="6769"/>
                </a:lnTo>
                <a:lnTo>
                  <a:pt x="28871" y="6707"/>
                </a:lnTo>
                <a:lnTo>
                  <a:pt x="28817" y="6653"/>
                </a:lnTo>
                <a:lnTo>
                  <a:pt x="27799" y="5501"/>
                </a:lnTo>
                <a:lnTo>
                  <a:pt x="26236" y="3822"/>
                </a:lnTo>
                <a:lnTo>
                  <a:pt x="25370" y="3072"/>
                </a:lnTo>
                <a:lnTo>
                  <a:pt x="24754" y="2617"/>
                </a:lnTo>
                <a:lnTo>
                  <a:pt x="24424" y="2411"/>
                </a:lnTo>
                <a:lnTo>
                  <a:pt x="24022" y="2170"/>
                </a:lnTo>
                <a:lnTo>
                  <a:pt x="23191" y="1733"/>
                </a:lnTo>
                <a:lnTo>
                  <a:pt x="22325" y="1331"/>
                </a:lnTo>
                <a:lnTo>
                  <a:pt x="21450" y="982"/>
                </a:lnTo>
                <a:lnTo>
                  <a:pt x="21003" y="840"/>
                </a:lnTo>
                <a:lnTo>
                  <a:pt x="20548" y="697"/>
                </a:lnTo>
                <a:lnTo>
                  <a:pt x="19619" y="473"/>
                </a:lnTo>
                <a:lnTo>
                  <a:pt x="18199" y="223"/>
                </a:lnTo>
                <a:lnTo>
                  <a:pt x="17253" y="98"/>
                </a:lnTo>
                <a:lnTo>
                  <a:pt x="16476" y="27"/>
                </a:lnTo>
                <a:lnTo>
                  <a:pt x="14922" y="0"/>
                </a:lnTo>
                <a:lnTo>
                  <a:pt x="14145" y="54"/>
                </a:lnTo>
                <a:lnTo>
                  <a:pt x="13065" y="170"/>
                </a:lnTo>
                <a:lnTo>
                  <a:pt x="10904" y="500"/>
                </a:lnTo>
                <a:lnTo>
                  <a:pt x="9823" y="661"/>
                </a:lnTo>
                <a:lnTo>
                  <a:pt x="9618" y="706"/>
                </a:lnTo>
                <a:lnTo>
                  <a:pt x="9439" y="804"/>
                </a:lnTo>
                <a:lnTo>
                  <a:pt x="7796" y="1795"/>
                </a:lnTo>
                <a:lnTo>
                  <a:pt x="6171" y="2804"/>
                </a:lnTo>
                <a:lnTo>
                  <a:pt x="5983" y="2920"/>
                </a:lnTo>
                <a:lnTo>
                  <a:pt x="5617" y="3206"/>
                </a:lnTo>
                <a:lnTo>
                  <a:pt x="5456" y="3367"/>
                </a:lnTo>
                <a:lnTo>
                  <a:pt x="4760" y="4099"/>
                </a:lnTo>
                <a:lnTo>
                  <a:pt x="4063" y="4831"/>
                </a:lnTo>
                <a:lnTo>
                  <a:pt x="3724" y="5162"/>
                </a:lnTo>
                <a:lnTo>
                  <a:pt x="3099" y="5867"/>
                </a:lnTo>
                <a:lnTo>
                  <a:pt x="2527" y="6617"/>
                </a:lnTo>
                <a:lnTo>
                  <a:pt x="2045" y="7421"/>
                </a:lnTo>
                <a:lnTo>
                  <a:pt x="1849" y="7859"/>
                </a:lnTo>
                <a:lnTo>
                  <a:pt x="1563" y="8582"/>
                </a:lnTo>
                <a:lnTo>
                  <a:pt x="1188" y="9689"/>
                </a:lnTo>
                <a:lnTo>
                  <a:pt x="893" y="10413"/>
                </a:lnTo>
                <a:lnTo>
                  <a:pt x="724" y="10752"/>
                </a:lnTo>
                <a:lnTo>
                  <a:pt x="572" y="11073"/>
                </a:lnTo>
                <a:lnTo>
                  <a:pt x="348" y="11716"/>
                </a:lnTo>
                <a:lnTo>
                  <a:pt x="206" y="12368"/>
                </a:lnTo>
                <a:lnTo>
                  <a:pt x="125" y="13029"/>
                </a:lnTo>
                <a:lnTo>
                  <a:pt x="81" y="14020"/>
                </a:lnTo>
                <a:lnTo>
                  <a:pt x="72" y="15351"/>
                </a:lnTo>
                <a:lnTo>
                  <a:pt x="36" y="16012"/>
                </a:lnTo>
                <a:lnTo>
                  <a:pt x="0" y="16556"/>
                </a:lnTo>
                <a:lnTo>
                  <a:pt x="45" y="17673"/>
                </a:lnTo>
                <a:lnTo>
                  <a:pt x="215" y="18780"/>
                </a:lnTo>
                <a:lnTo>
                  <a:pt x="527" y="19887"/>
                </a:lnTo>
                <a:lnTo>
                  <a:pt x="732" y="20432"/>
                </a:lnTo>
                <a:lnTo>
                  <a:pt x="1054" y="21209"/>
                </a:lnTo>
                <a:lnTo>
                  <a:pt x="1733" y="22736"/>
                </a:lnTo>
                <a:lnTo>
                  <a:pt x="2492" y="24218"/>
                </a:lnTo>
                <a:lnTo>
                  <a:pt x="3152" y="25272"/>
                </a:lnTo>
                <a:lnTo>
                  <a:pt x="3644" y="25951"/>
                </a:lnTo>
                <a:lnTo>
                  <a:pt x="3912" y="26272"/>
                </a:lnTo>
                <a:lnTo>
                  <a:pt x="4233" y="26656"/>
                </a:lnTo>
                <a:lnTo>
                  <a:pt x="4903" y="27388"/>
                </a:lnTo>
                <a:lnTo>
                  <a:pt x="5974" y="28442"/>
                </a:lnTo>
                <a:lnTo>
                  <a:pt x="6698" y="29130"/>
                </a:lnTo>
                <a:lnTo>
                  <a:pt x="6975" y="29406"/>
                </a:lnTo>
                <a:lnTo>
                  <a:pt x="7484" y="29978"/>
                </a:lnTo>
                <a:lnTo>
                  <a:pt x="7885" y="30603"/>
                </a:lnTo>
                <a:lnTo>
                  <a:pt x="8082" y="31121"/>
                </a:lnTo>
                <a:lnTo>
                  <a:pt x="8162" y="31487"/>
                </a:lnTo>
                <a:lnTo>
                  <a:pt x="8180" y="31684"/>
                </a:lnTo>
                <a:lnTo>
                  <a:pt x="8225" y="32362"/>
                </a:lnTo>
                <a:lnTo>
                  <a:pt x="8216" y="33702"/>
                </a:lnTo>
                <a:lnTo>
                  <a:pt x="8207" y="34336"/>
                </a:lnTo>
                <a:lnTo>
                  <a:pt x="8207" y="34782"/>
                </a:lnTo>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7325824" y="2239180"/>
            <a:ext cx="434394" cy="491444"/>
          </a:xfrm>
          <a:custGeom>
            <a:rect b="b" l="l" r="r" t="t"/>
            <a:pathLst>
              <a:path extrusionOk="0" fill="none" h="12244" w="10824">
                <a:moveTo>
                  <a:pt x="3197" y="11993"/>
                </a:moveTo>
                <a:lnTo>
                  <a:pt x="3144" y="8091"/>
                </a:lnTo>
                <a:lnTo>
                  <a:pt x="3090" y="4180"/>
                </a:lnTo>
                <a:lnTo>
                  <a:pt x="3081" y="3349"/>
                </a:lnTo>
                <a:lnTo>
                  <a:pt x="2983" y="2028"/>
                </a:lnTo>
                <a:lnTo>
                  <a:pt x="2831" y="1411"/>
                </a:lnTo>
                <a:lnTo>
                  <a:pt x="2670" y="1027"/>
                </a:lnTo>
                <a:lnTo>
                  <a:pt x="2563" y="849"/>
                </a:lnTo>
                <a:lnTo>
                  <a:pt x="2483" y="724"/>
                </a:lnTo>
                <a:lnTo>
                  <a:pt x="2286" y="500"/>
                </a:lnTo>
                <a:lnTo>
                  <a:pt x="2054" y="313"/>
                </a:lnTo>
                <a:lnTo>
                  <a:pt x="1795" y="170"/>
                </a:lnTo>
                <a:lnTo>
                  <a:pt x="1519" y="63"/>
                </a:lnTo>
                <a:lnTo>
                  <a:pt x="1233" y="18"/>
                </a:lnTo>
                <a:lnTo>
                  <a:pt x="956" y="36"/>
                </a:lnTo>
                <a:lnTo>
                  <a:pt x="688" y="117"/>
                </a:lnTo>
                <a:lnTo>
                  <a:pt x="563" y="188"/>
                </a:lnTo>
                <a:lnTo>
                  <a:pt x="420" y="286"/>
                </a:lnTo>
                <a:lnTo>
                  <a:pt x="206" y="545"/>
                </a:lnTo>
                <a:lnTo>
                  <a:pt x="72" y="849"/>
                </a:lnTo>
                <a:lnTo>
                  <a:pt x="0" y="1179"/>
                </a:lnTo>
                <a:lnTo>
                  <a:pt x="0" y="1340"/>
                </a:lnTo>
                <a:lnTo>
                  <a:pt x="18" y="1510"/>
                </a:lnTo>
                <a:lnTo>
                  <a:pt x="108" y="1831"/>
                </a:lnTo>
                <a:lnTo>
                  <a:pt x="250" y="2135"/>
                </a:lnTo>
                <a:lnTo>
                  <a:pt x="456" y="2403"/>
                </a:lnTo>
                <a:lnTo>
                  <a:pt x="572" y="2528"/>
                </a:lnTo>
                <a:lnTo>
                  <a:pt x="733" y="2679"/>
                </a:lnTo>
                <a:lnTo>
                  <a:pt x="1081" y="2912"/>
                </a:lnTo>
                <a:lnTo>
                  <a:pt x="1447" y="3090"/>
                </a:lnTo>
                <a:lnTo>
                  <a:pt x="1840" y="3206"/>
                </a:lnTo>
                <a:lnTo>
                  <a:pt x="2438" y="3296"/>
                </a:lnTo>
                <a:lnTo>
                  <a:pt x="3278" y="3304"/>
                </a:lnTo>
                <a:lnTo>
                  <a:pt x="3688" y="3296"/>
                </a:lnTo>
                <a:lnTo>
                  <a:pt x="4465" y="3269"/>
                </a:lnTo>
                <a:lnTo>
                  <a:pt x="6010" y="3287"/>
                </a:lnTo>
                <a:lnTo>
                  <a:pt x="6787" y="3331"/>
                </a:lnTo>
                <a:lnTo>
                  <a:pt x="7314" y="3376"/>
                </a:lnTo>
                <a:lnTo>
                  <a:pt x="8296" y="3465"/>
                </a:lnTo>
                <a:lnTo>
                  <a:pt x="8975" y="3474"/>
                </a:lnTo>
                <a:lnTo>
                  <a:pt x="9618" y="3403"/>
                </a:lnTo>
                <a:lnTo>
                  <a:pt x="10047" y="3269"/>
                </a:lnTo>
                <a:lnTo>
                  <a:pt x="10288" y="3135"/>
                </a:lnTo>
                <a:lnTo>
                  <a:pt x="10493" y="2956"/>
                </a:lnTo>
                <a:lnTo>
                  <a:pt x="10654" y="2733"/>
                </a:lnTo>
                <a:lnTo>
                  <a:pt x="10770" y="2447"/>
                </a:lnTo>
                <a:lnTo>
                  <a:pt x="10824" y="2117"/>
                </a:lnTo>
                <a:lnTo>
                  <a:pt x="10815" y="1920"/>
                </a:lnTo>
                <a:lnTo>
                  <a:pt x="10806" y="1706"/>
                </a:lnTo>
                <a:lnTo>
                  <a:pt x="10681" y="1277"/>
                </a:lnTo>
                <a:lnTo>
                  <a:pt x="10475" y="884"/>
                </a:lnTo>
                <a:lnTo>
                  <a:pt x="10190" y="536"/>
                </a:lnTo>
                <a:lnTo>
                  <a:pt x="9841" y="259"/>
                </a:lnTo>
                <a:lnTo>
                  <a:pt x="9448" y="72"/>
                </a:lnTo>
                <a:lnTo>
                  <a:pt x="9029" y="0"/>
                </a:lnTo>
                <a:lnTo>
                  <a:pt x="8591" y="72"/>
                </a:lnTo>
                <a:lnTo>
                  <a:pt x="8368" y="170"/>
                </a:lnTo>
                <a:lnTo>
                  <a:pt x="8261" y="233"/>
                </a:lnTo>
                <a:lnTo>
                  <a:pt x="8064" y="402"/>
                </a:lnTo>
                <a:lnTo>
                  <a:pt x="7850" y="715"/>
                </a:lnTo>
                <a:lnTo>
                  <a:pt x="7689" y="1215"/>
                </a:lnTo>
                <a:lnTo>
                  <a:pt x="7618" y="1733"/>
                </a:lnTo>
                <a:lnTo>
                  <a:pt x="7618" y="1974"/>
                </a:lnTo>
                <a:lnTo>
                  <a:pt x="7662" y="4546"/>
                </a:lnTo>
                <a:lnTo>
                  <a:pt x="7716" y="8403"/>
                </a:lnTo>
                <a:lnTo>
                  <a:pt x="7671" y="10966"/>
                </a:lnTo>
                <a:lnTo>
                  <a:pt x="7591" y="12243"/>
                </a:lnTo>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17"/>
          <p:cNvGrpSpPr/>
          <p:nvPr/>
        </p:nvGrpSpPr>
        <p:grpSpPr>
          <a:xfrm>
            <a:off x="2156379" y="2620679"/>
            <a:ext cx="160325" cy="174100"/>
            <a:chOff x="2944438" y="4888650"/>
            <a:chExt cx="98655" cy="107125"/>
          </a:xfrm>
        </p:grpSpPr>
        <p:sp>
          <p:nvSpPr>
            <p:cNvPr id="121" name="Google Shape;121;p17"/>
            <p:cNvSpPr/>
            <p:nvPr/>
          </p:nvSpPr>
          <p:spPr>
            <a:xfrm>
              <a:off x="2991397" y="4888650"/>
              <a:ext cx="4725" cy="107125"/>
            </a:xfrm>
            <a:custGeom>
              <a:rect b="b" l="l" r="r" t="t"/>
              <a:pathLst>
                <a:path extrusionOk="0" h="4285" w="189">
                  <a:moveTo>
                    <a:pt x="75" y="0"/>
                  </a:moveTo>
                  <a:cubicBezTo>
                    <a:pt x="-102" y="1418"/>
                    <a:pt x="94" y="2859"/>
                    <a:pt x="189" y="4285"/>
                  </a:cubicBezTo>
                </a:path>
              </a:pathLst>
            </a:custGeom>
            <a:noFill/>
            <a:ln cap="flat" cmpd="sng" w="38100">
              <a:solidFill>
                <a:srgbClr val="3EC09C"/>
              </a:solidFill>
              <a:prstDash val="solid"/>
              <a:round/>
              <a:headEnd len="med" w="med" type="none"/>
              <a:tailEnd len="med" w="med" type="none"/>
            </a:ln>
          </p:spPr>
        </p:sp>
        <p:sp>
          <p:nvSpPr>
            <p:cNvPr id="122" name="Google Shape;122;p17"/>
            <p:cNvSpPr/>
            <p:nvPr/>
          </p:nvSpPr>
          <p:spPr>
            <a:xfrm>
              <a:off x="2944438" y="4940788"/>
              <a:ext cx="98655" cy="2850"/>
            </a:xfrm>
            <a:custGeom>
              <a:rect b="b" l="l" r="r" t="t"/>
              <a:pathLst>
                <a:path extrusionOk="0" h="114" w="4799">
                  <a:moveTo>
                    <a:pt x="0" y="0"/>
                  </a:moveTo>
                  <a:cubicBezTo>
                    <a:pt x="1600" y="0"/>
                    <a:pt x="3202" y="8"/>
                    <a:pt x="4799" y="114"/>
                  </a:cubicBezTo>
                </a:path>
              </a:pathLst>
            </a:custGeom>
            <a:noFill/>
            <a:ln cap="flat" cmpd="sng" w="38100">
              <a:solidFill>
                <a:srgbClr val="3EC09C"/>
              </a:solidFill>
              <a:prstDash val="solid"/>
              <a:round/>
              <a:headEnd len="med" w="med" type="none"/>
              <a:tailEnd len="med" w="med" type="none"/>
            </a:ln>
          </p:spPr>
        </p:sp>
      </p:grpSp>
      <p:grpSp>
        <p:nvGrpSpPr>
          <p:cNvPr id="123" name="Google Shape;123;p17"/>
          <p:cNvGrpSpPr/>
          <p:nvPr/>
        </p:nvGrpSpPr>
        <p:grpSpPr>
          <a:xfrm>
            <a:off x="725729" y="1249429"/>
            <a:ext cx="160325" cy="174100"/>
            <a:chOff x="2944438" y="4888650"/>
            <a:chExt cx="98655" cy="107125"/>
          </a:xfrm>
        </p:grpSpPr>
        <p:sp>
          <p:nvSpPr>
            <p:cNvPr id="124" name="Google Shape;124;p17"/>
            <p:cNvSpPr/>
            <p:nvPr/>
          </p:nvSpPr>
          <p:spPr>
            <a:xfrm>
              <a:off x="2991397" y="4888650"/>
              <a:ext cx="4725" cy="107125"/>
            </a:xfrm>
            <a:custGeom>
              <a:rect b="b" l="l" r="r" t="t"/>
              <a:pathLst>
                <a:path extrusionOk="0" h="4285" w="189">
                  <a:moveTo>
                    <a:pt x="75" y="0"/>
                  </a:moveTo>
                  <a:cubicBezTo>
                    <a:pt x="-102" y="1418"/>
                    <a:pt x="94" y="2859"/>
                    <a:pt x="189" y="4285"/>
                  </a:cubicBezTo>
                </a:path>
              </a:pathLst>
            </a:custGeom>
            <a:noFill/>
            <a:ln cap="flat" cmpd="sng" w="38100">
              <a:solidFill>
                <a:srgbClr val="3EC09C"/>
              </a:solidFill>
              <a:prstDash val="solid"/>
              <a:round/>
              <a:headEnd len="med" w="med" type="none"/>
              <a:tailEnd len="med" w="med" type="none"/>
            </a:ln>
          </p:spPr>
        </p:sp>
        <p:sp>
          <p:nvSpPr>
            <p:cNvPr id="125" name="Google Shape;125;p17"/>
            <p:cNvSpPr/>
            <p:nvPr/>
          </p:nvSpPr>
          <p:spPr>
            <a:xfrm>
              <a:off x="2944438" y="4940788"/>
              <a:ext cx="98655" cy="2850"/>
            </a:xfrm>
            <a:custGeom>
              <a:rect b="b" l="l" r="r" t="t"/>
              <a:pathLst>
                <a:path extrusionOk="0" h="114" w="4799">
                  <a:moveTo>
                    <a:pt x="0" y="0"/>
                  </a:moveTo>
                  <a:cubicBezTo>
                    <a:pt x="1600" y="0"/>
                    <a:pt x="3202" y="8"/>
                    <a:pt x="4799" y="114"/>
                  </a:cubicBezTo>
                </a:path>
              </a:pathLst>
            </a:custGeom>
            <a:noFill/>
            <a:ln cap="flat" cmpd="sng" w="38100">
              <a:solidFill>
                <a:srgbClr val="3EC09C"/>
              </a:solidFill>
              <a:prstDash val="solid"/>
              <a:round/>
              <a:headEnd len="med" w="med" type="none"/>
              <a:tailEnd len="med" w="med" type="none"/>
            </a:ln>
          </p:spPr>
        </p:sp>
      </p:grpSp>
      <p:sp>
        <p:nvSpPr>
          <p:cNvPr id="126" name="Google Shape;126;p17"/>
          <p:cNvSpPr/>
          <p:nvPr/>
        </p:nvSpPr>
        <p:spPr>
          <a:xfrm>
            <a:off x="955675" y="2620675"/>
            <a:ext cx="106750" cy="105625"/>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17"/>
          <p:cNvGrpSpPr/>
          <p:nvPr/>
        </p:nvGrpSpPr>
        <p:grpSpPr>
          <a:xfrm flipH="1">
            <a:off x="3788604" y="2620679"/>
            <a:ext cx="160325" cy="174100"/>
            <a:chOff x="2944438" y="4888650"/>
            <a:chExt cx="98655" cy="107125"/>
          </a:xfrm>
        </p:grpSpPr>
        <p:sp>
          <p:nvSpPr>
            <p:cNvPr id="128" name="Google Shape;128;p17"/>
            <p:cNvSpPr/>
            <p:nvPr/>
          </p:nvSpPr>
          <p:spPr>
            <a:xfrm>
              <a:off x="2991397" y="4888650"/>
              <a:ext cx="4725" cy="107125"/>
            </a:xfrm>
            <a:custGeom>
              <a:rect b="b" l="l" r="r" t="t"/>
              <a:pathLst>
                <a:path extrusionOk="0" h="4285" w="189">
                  <a:moveTo>
                    <a:pt x="75" y="0"/>
                  </a:moveTo>
                  <a:cubicBezTo>
                    <a:pt x="-102" y="1418"/>
                    <a:pt x="94" y="2859"/>
                    <a:pt x="189" y="4285"/>
                  </a:cubicBezTo>
                </a:path>
              </a:pathLst>
            </a:custGeom>
            <a:noFill/>
            <a:ln cap="flat" cmpd="sng" w="38100">
              <a:solidFill>
                <a:schemeClr val="accent2"/>
              </a:solidFill>
              <a:prstDash val="solid"/>
              <a:round/>
              <a:headEnd len="med" w="med" type="none"/>
              <a:tailEnd len="med" w="med" type="none"/>
            </a:ln>
          </p:spPr>
        </p:sp>
        <p:sp>
          <p:nvSpPr>
            <p:cNvPr id="129" name="Google Shape;129;p17"/>
            <p:cNvSpPr/>
            <p:nvPr/>
          </p:nvSpPr>
          <p:spPr>
            <a:xfrm>
              <a:off x="2944438" y="4940788"/>
              <a:ext cx="98655" cy="2850"/>
            </a:xfrm>
            <a:custGeom>
              <a:rect b="b" l="l" r="r" t="t"/>
              <a:pathLst>
                <a:path extrusionOk="0" h="114" w="4799">
                  <a:moveTo>
                    <a:pt x="0" y="0"/>
                  </a:moveTo>
                  <a:cubicBezTo>
                    <a:pt x="1600" y="0"/>
                    <a:pt x="3202" y="8"/>
                    <a:pt x="4799" y="114"/>
                  </a:cubicBezTo>
                </a:path>
              </a:pathLst>
            </a:custGeom>
            <a:noFill/>
            <a:ln cap="flat" cmpd="sng" w="38100">
              <a:solidFill>
                <a:schemeClr val="accent2"/>
              </a:solidFill>
              <a:prstDash val="solid"/>
              <a:round/>
              <a:headEnd len="med" w="med" type="none"/>
              <a:tailEnd len="med" w="med" type="none"/>
            </a:ln>
          </p:spPr>
        </p:sp>
      </p:grpSp>
      <p:grpSp>
        <p:nvGrpSpPr>
          <p:cNvPr id="130" name="Google Shape;130;p17"/>
          <p:cNvGrpSpPr/>
          <p:nvPr/>
        </p:nvGrpSpPr>
        <p:grpSpPr>
          <a:xfrm flipH="1">
            <a:off x="5207429" y="1473029"/>
            <a:ext cx="160325" cy="174100"/>
            <a:chOff x="2944438" y="4888650"/>
            <a:chExt cx="98655" cy="107125"/>
          </a:xfrm>
        </p:grpSpPr>
        <p:sp>
          <p:nvSpPr>
            <p:cNvPr id="131" name="Google Shape;131;p17"/>
            <p:cNvSpPr/>
            <p:nvPr/>
          </p:nvSpPr>
          <p:spPr>
            <a:xfrm>
              <a:off x="2991397" y="4888650"/>
              <a:ext cx="4725" cy="107125"/>
            </a:xfrm>
            <a:custGeom>
              <a:rect b="b" l="l" r="r" t="t"/>
              <a:pathLst>
                <a:path extrusionOk="0" h="4285" w="189">
                  <a:moveTo>
                    <a:pt x="75" y="0"/>
                  </a:moveTo>
                  <a:cubicBezTo>
                    <a:pt x="-102" y="1418"/>
                    <a:pt x="94" y="2859"/>
                    <a:pt x="189" y="4285"/>
                  </a:cubicBezTo>
                </a:path>
              </a:pathLst>
            </a:custGeom>
            <a:noFill/>
            <a:ln cap="flat" cmpd="sng" w="38100">
              <a:solidFill>
                <a:schemeClr val="accent2"/>
              </a:solidFill>
              <a:prstDash val="solid"/>
              <a:round/>
              <a:headEnd len="med" w="med" type="none"/>
              <a:tailEnd len="med" w="med" type="none"/>
            </a:ln>
          </p:spPr>
        </p:sp>
        <p:sp>
          <p:nvSpPr>
            <p:cNvPr id="132" name="Google Shape;132;p17"/>
            <p:cNvSpPr/>
            <p:nvPr/>
          </p:nvSpPr>
          <p:spPr>
            <a:xfrm>
              <a:off x="2944438" y="4940788"/>
              <a:ext cx="98655" cy="2850"/>
            </a:xfrm>
            <a:custGeom>
              <a:rect b="b" l="l" r="r" t="t"/>
              <a:pathLst>
                <a:path extrusionOk="0" h="114" w="4799">
                  <a:moveTo>
                    <a:pt x="0" y="0"/>
                  </a:moveTo>
                  <a:cubicBezTo>
                    <a:pt x="1600" y="0"/>
                    <a:pt x="3202" y="8"/>
                    <a:pt x="4799" y="114"/>
                  </a:cubicBezTo>
                </a:path>
              </a:pathLst>
            </a:custGeom>
            <a:noFill/>
            <a:ln cap="flat" cmpd="sng" w="38100">
              <a:solidFill>
                <a:schemeClr val="accent2"/>
              </a:solidFill>
              <a:prstDash val="solid"/>
              <a:round/>
              <a:headEnd len="med" w="med" type="none"/>
              <a:tailEnd len="med" w="med" type="none"/>
            </a:ln>
          </p:spPr>
        </p:sp>
      </p:grpSp>
      <p:sp>
        <p:nvSpPr>
          <p:cNvPr id="133" name="Google Shape;133;p17"/>
          <p:cNvSpPr/>
          <p:nvPr/>
        </p:nvSpPr>
        <p:spPr>
          <a:xfrm flipH="1">
            <a:off x="5088708" y="2680200"/>
            <a:ext cx="106750" cy="105625"/>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17"/>
          <p:cNvGrpSpPr/>
          <p:nvPr/>
        </p:nvGrpSpPr>
        <p:grpSpPr>
          <a:xfrm>
            <a:off x="8118879" y="1298929"/>
            <a:ext cx="160325" cy="174100"/>
            <a:chOff x="2944438" y="4888650"/>
            <a:chExt cx="98655" cy="107125"/>
          </a:xfrm>
        </p:grpSpPr>
        <p:sp>
          <p:nvSpPr>
            <p:cNvPr id="135" name="Google Shape;135;p17"/>
            <p:cNvSpPr/>
            <p:nvPr/>
          </p:nvSpPr>
          <p:spPr>
            <a:xfrm>
              <a:off x="2991397" y="4888650"/>
              <a:ext cx="4725" cy="107125"/>
            </a:xfrm>
            <a:custGeom>
              <a:rect b="b" l="l" r="r" t="t"/>
              <a:pathLst>
                <a:path extrusionOk="0" h="4285" w="189">
                  <a:moveTo>
                    <a:pt x="75" y="0"/>
                  </a:moveTo>
                  <a:cubicBezTo>
                    <a:pt x="-102" y="1418"/>
                    <a:pt x="94" y="2859"/>
                    <a:pt x="189" y="4285"/>
                  </a:cubicBezTo>
                </a:path>
              </a:pathLst>
            </a:custGeom>
            <a:noFill/>
            <a:ln cap="flat" cmpd="sng" w="38100">
              <a:solidFill>
                <a:srgbClr val="F2D785"/>
              </a:solidFill>
              <a:prstDash val="solid"/>
              <a:round/>
              <a:headEnd len="med" w="med" type="none"/>
              <a:tailEnd len="med" w="med" type="none"/>
            </a:ln>
          </p:spPr>
        </p:sp>
        <p:sp>
          <p:nvSpPr>
            <p:cNvPr id="136" name="Google Shape;136;p17"/>
            <p:cNvSpPr/>
            <p:nvPr/>
          </p:nvSpPr>
          <p:spPr>
            <a:xfrm>
              <a:off x="2944438" y="4940788"/>
              <a:ext cx="98655" cy="2850"/>
            </a:xfrm>
            <a:custGeom>
              <a:rect b="b" l="l" r="r" t="t"/>
              <a:pathLst>
                <a:path extrusionOk="0" h="114" w="4799">
                  <a:moveTo>
                    <a:pt x="0" y="0"/>
                  </a:moveTo>
                  <a:cubicBezTo>
                    <a:pt x="1600" y="0"/>
                    <a:pt x="3202" y="8"/>
                    <a:pt x="4799" y="114"/>
                  </a:cubicBezTo>
                </a:path>
              </a:pathLst>
            </a:custGeom>
            <a:noFill/>
            <a:ln cap="flat" cmpd="sng" w="38100">
              <a:solidFill>
                <a:srgbClr val="F2D785"/>
              </a:solidFill>
              <a:prstDash val="solid"/>
              <a:round/>
              <a:headEnd len="med" w="med" type="none"/>
              <a:tailEnd len="med" w="med" type="none"/>
            </a:ln>
          </p:spPr>
        </p:sp>
      </p:grpSp>
      <p:grpSp>
        <p:nvGrpSpPr>
          <p:cNvPr id="137" name="Google Shape;137;p17"/>
          <p:cNvGrpSpPr/>
          <p:nvPr/>
        </p:nvGrpSpPr>
        <p:grpSpPr>
          <a:xfrm>
            <a:off x="6929754" y="1473029"/>
            <a:ext cx="160325" cy="174100"/>
            <a:chOff x="2944438" y="4888650"/>
            <a:chExt cx="98655" cy="107125"/>
          </a:xfrm>
        </p:grpSpPr>
        <p:sp>
          <p:nvSpPr>
            <p:cNvPr id="138" name="Google Shape;138;p17"/>
            <p:cNvSpPr/>
            <p:nvPr/>
          </p:nvSpPr>
          <p:spPr>
            <a:xfrm>
              <a:off x="2991397" y="4888650"/>
              <a:ext cx="4725" cy="107125"/>
            </a:xfrm>
            <a:custGeom>
              <a:rect b="b" l="l" r="r" t="t"/>
              <a:pathLst>
                <a:path extrusionOk="0" h="4285" w="189">
                  <a:moveTo>
                    <a:pt x="75" y="0"/>
                  </a:moveTo>
                  <a:cubicBezTo>
                    <a:pt x="-102" y="1418"/>
                    <a:pt x="94" y="2859"/>
                    <a:pt x="189" y="4285"/>
                  </a:cubicBezTo>
                </a:path>
              </a:pathLst>
            </a:custGeom>
            <a:noFill/>
            <a:ln cap="flat" cmpd="sng" w="38100">
              <a:solidFill>
                <a:srgbClr val="F2D785"/>
              </a:solidFill>
              <a:prstDash val="solid"/>
              <a:round/>
              <a:headEnd len="med" w="med" type="none"/>
              <a:tailEnd len="med" w="med" type="none"/>
            </a:ln>
          </p:spPr>
        </p:sp>
        <p:sp>
          <p:nvSpPr>
            <p:cNvPr id="139" name="Google Shape;139;p17"/>
            <p:cNvSpPr/>
            <p:nvPr/>
          </p:nvSpPr>
          <p:spPr>
            <a:xfrm>
              <a:off x="2944438" y="4940788"/>
              <a:ext cx="98655" cy="2850"/>
            </a:xfrm>
            <a:custGeom>
              <a:rect b="b" l="l" r="r" t="t"/>
              <a:pathLst>
                <a:path extrusionOk="0" h="114" w="4799">
                  <a:moveTo>
                    <a:pt x="0" y="0"/>
                  </a:moveTo>
                  <a:cubicBezTo>
                    <a:pt x="1600" y="0"/>
                    <a:pt x="3202" y="8"/>
                    <a:pt x="4799" y="114"/>
                  </a:cubicBezTo>
                </a:path>
              </a:pathLst>
            </a:custGeom>
            <a:noFill/>
            <a:ln cap="flat" cmpd="sng" w="38100">
              <a:solidFill>
                <a:srgbClr val="F2D785"/>
              </a:solidFill>
              <a:prstDash val="solid"/>
              <a:round/>
              <a:headEnd len="med" w="med" type="none"/>
              <a:tailEnd len="med" w="med" type="none"/>
            </a:ln>
          </p:spPr>
        </p:sp>
      </p:grpSp>
      <p:sp>
        <p:nvSpPr>
          <p:cNvPr id="140" name="Google Shape;140;p17"/>
          <p:cNvSpPr/>
          <p:nvPr/>
        </p:nvSpPr>
        <p:spPr>
          <a:xfrm>
            <a:off x="6988238" y="2533388"/>
            <a:ext cx="106750" cy="105625"/>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1221425" y="1733200"/>
            <a:ext cx="236685" cy="280192"/>
          </a:xfrm>
          <a:custGeom>
            <a:rect b="b" l="l" r="r" t="t"/>
            <a:pathLst>
              <a:path extrusionOk="0" h="6788" w="5734">
                <a:moveTo>
                  <a:pt x="4948" y="1"/>
                </a:moveTo>
                <a:lnTo>
                  <a:pt x="4698" y="72"/>
                </a:lnTo>
                <a:lnTo>
                  <a:pt x="4582" y="117"/>
                </a:lnTo>
                <a:lnTo>
                  <a:pt x="4278" y="242"/>
                </a:lnTo>
                <a:lnTo>
                  <a:pt x="3706" y="528"/>
                </a:lnTo>
                <a:lnTo>
                  <a:pt x="3180" y="858"/>
                </a:lnTo>
                <a:lnTo>
                  <a:pt x="2697" y="1233"/>
                </a:lnTo>
                <a:lnTo>
                  <a:pt x="2251" y="1653"/>
                </a:lnTo>
                <a:lnTo>
                  <a:pt x="1840" y="2108"/>
                </a:lnTo>
                <a:lnTo>
                  <a:pt x="1465" y="2600"/>
                </a:lnTo>
                <a:lnTo>
                  <a:pt x="1117" y="3126"/>
                </a:lnTo>
                <a:lnTo>
                  <a:pt x="956" y="3394"/>
                </a:lnTo>
                <a:lnTo>
                  <a:pt x="804" y="3680"/>
                </a:lnTo>
                <a:lnTo>
                  <a:pt x="554" y="4269"/>
                </a:lnTo>
                <a:lnTo>
                  <a:pt x="251" y="5198"/>
                </a:lnTo>
                <a:lnTo>
                  <a:pt x="72" y="5823"/>
                </a:lnTo>
                <a:lnTo>
                  <a:pt x="36" y="5948"/>
                </a:lnTo>
                <a:lnTo>
                  <a:pt x="0" y="6243"/>
                </a:lnTo>
                <a:lnTo>
                  <a:pt x="54" y="6448"/>
                </a:lnTo>
                <a:lnTo>
                  <a:pt x="134" y="6573"/>
                </a:lnTo>
                <a:lnTo>
                  <a:pt x="268" y="6681"/>
                </a:lnTo>
                <a:lnTo>
                  <a:pt x="465" y="6761"/>
                </a:lnTo>
                <a:lnTo>
                  <a:pt x="590" y="6788"/>
                </a:lnTo>
                <a:lnTo>
                  <a:pt x="956" y="5841"/>
                </a:lnTo>
                <a:lnTo>
                  <a:pt x="1349" y="4912"/>
                </a:lnTo>
                <a:lnTo>
                  <a:pt x="1706" y="4127"/>
                </a:lnTo>
                <a:lnTo>
                  <a:pt x="2206" y="3171"/>
                </a:lnTo>
                <a:lnTo>
                  <a:pt x="2447" y="2832"/>
                </a:lnTo>
                <a:lnTo>
                  <a:pt x="2742" y="2510"/>
                </a:lnTo>
                <a:lnTo>
                  <a:pt x="3090" y="2233"/>
                </a:lnTo>
                <a:lnTo>
                  <a:pt x="3287" y="2117"/>
                </a:lnTo>
                <a:lnTo>
                  <a:pt x="4278" y="1599"/>
                </a:lnTo>
                <a:lnTo>
                  <a:pt x="5260" y="1064"/>
                </a:lnTo>
                <a:lnTo>
                  <a:pt x="5403" y="956"/>
                </a:lnTo>
                <a:lnTo>
                  <a:pt x="5626" y="635"/>
                </a:lnTo>
                <a:lnTo>
                  <a:pt x="5734" y="474"/>
                </a:lnTo>
                <a:lnTo>
                  <a:pt x="5564" y="349"/>
                </a:lnTo>
                <a:lnTo>
                  <a:pt x="5233" y="108"/>
                </a:lnTo>
                <a:lnTo>
                  <a:pt x="5055" y="19"/>
                </a:lnTo>
                <a:lnTo>
                  <a:pt x="4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3197500" y="1733200"/>
            <a:ext cx="236685" cy="280192"/>
          </a:xfrm>
          <a:custGeom>
            <a:rect b="b" l="l" r="r" t="t"/>
            <a:pathLst>
              <a:path extrusionOk="0" h="6788" w="5734">
                <a:moveTo>
                  <a:pt x="4948" y="1"/>
                </a:moveTo>
                <a:lnTo>
                  <a:pt x="4698" y="72"/>
                </a:lnTo>
                <a:lnTo>
                  <a:pt x="4582" y="117"/>
                </a:lnTo>
                <a:lnTo>
                  <a:pt x="4278" y="242"/>
                </a:lnTo>
                <a:lnTo>
                  <a:pt x="3706" y="528"/>
                </a:lnTo>
                <a:lnTo>
                  <a:pt x="3180" y="858"/>
                </a:lnTo>
                <a:lnTo>
                  <a:pt x="2697" y="1233"/>
                </a:lnTo>
                <a:lnTo>
                  <a:pt x="2251" y="1653"/>
                </a:lnTo>
                <a:lnTo>
                  <a:pt x="1840" y="2108"/>
                </a:lnTo>
                <a:lnTo>
                  <a:pt x="1465" y="2600"/>
                </a:lnTo>
                <a:lnTo>
                  <a:pt x="1117" y="3126"/>
                </a:lnTo>
                <a:lnTo>
                  <a:pt x="956" y="3394"/>
                </a:lnTo>
                <a:lnTo>
                  <a:pt x="804" y="3680"/>
                </a:lnTo>
                <a:lnTo>
                  <a:pt x="554" y="4269"/>
                </a:lnTo>
                <a:lnTo>
                  <a:pt x="251" y="5198"/>
                </a:lnTo>
                <a:lnTo>
                  <a:pt x="72" y="5823"/>
                </a:lnTo>
                <a:lnTo>
                  <a:pt x="36" y="5948"/>
                </a:lnTo>
                <a:lnTo>
                  <a:pt x="0" y="6243"/>
                </a:lnTo>
                <a:lnTo>
                  <a:pt x="54" y="6448"/>
                </a:lnTo>
                <a:lnTo>
                  <a:pt x="134" y="6573"/>
                </a:lnTo>
                <a:lnTo>
                  <a:pt x="268" y="6681"/>
                </a:lnTo>
                <a:lnTo>
                  <a:pt x="465" y="6761"/>
                </a:lnTo>
                <a:lnTo>
                  <a:pt x="590" y="6788"/>
                </a:lnTo>
                <a:lnTo>
                  <a:pt x="956" y="5841"/>
                </a:lnTo>
                <a:lnTo>
                  <a:pt x="1349" y="4912"/>
                </a:lnTo>
                <a:lnTo>
                  <a:pt x="1706" y="4127"/>
                </a:lnTo>
                <a:lnTo>
                  <a:pt x="2206" y="3171"/>
                </a:lnTo>
                <a:lnTo>
                  <a:pt x="2447" y="2832"/>
                </a:lnTo>
                <a:lnTo>
                  <a:pt x="2742" y="2510"/>
                </a:lnTo>
                <a:lnTo>
                  <a:pt x="3090" y="2233"/>
                </a:lnTo>
                <a:lnTo>
                  <a:pt x="3287" y="2117"/>
                </a:lnTo>
                <a:lnTo>
                  <a:pt x="4278" y="1599"/>
                </a:lnTo>
                <a:lnTo>
                  <a:pt x="5260" y="1064"/>
                </a:lnTo>
                <a:lnTo>
                  <a:pt x="5403" y="956"/>
                </a:lnTo>
                <a:lnTo>
                  <a:pt x="5626" y="635"/>
                </a:lnTo>
                <a:lnTo>
                  <a:pt x="5734" y="474"/>
                </a:lnTo>
                <a:lnTo>
                  <a:pt x="5564" y="349"/>
                </a:lnTo>
                <a:lnTo>
                  <a:pt x="5233" y="108"/>
                </a:lnTo>
                <a:lnTo>
                  <a:pt x="5055" y="19"/>
                </a:lnTo>
                <a:lnTo>
                  <a:pt x="4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4229575" y="1733200"/>
            <a:ext cx="236685" cy="280192"/>
          </a:xfrm>
          <a:custGeom>
            <a:rect b="b" l="l" r="r" t="t"/>
            <a:pathLst>
              <a:path extrusionOk="0" h="6788" w="5734">
                <a:moveTo>
                  <a:pt x="4948" y="1"/>
                </a:moveTo>
                <a:lnTo>
                  <a:pt x="4698" y="72"/>
                </a:lnTo>
                <a:lnTo>
                  <a:pt x="4582" y="117"/>
                </a:lnTo>
                <a:lnTo>
                  <a:pt x="4278" y="242"/>
                </a:lnTo>
                <a:lnTo>
                  <a:pt x="3706" y="528"/>
                </a:lnTo>
                <a:lnTo>
                  <a:pt x="3180" y="858"/>
                </a:lnTo>
                <a:lnTo>
                  <a:pt x="2697" y="1233"/>
                </a:lnTo>
                <a:lnTo>
                  <a:pt x="2251" y="1653"/>
                </a:lnTo>
                <a:lnTo>
                  <a:pt x="1840" y="2108"/>
                </a:lnTo>
                <a:lnTo>
                  <a:pt x="1465" y="2600"/>
                </a:lnTo>
                <a:lnTo>
                  <a:pt x="1117" y="3126"/>
                </a:lnTo>
                <a:lnTo>
                  <a:pt x="956" y="3394"/>
                </a:lnTo>
                <a:lnTo>
                  <a:pt x="804" y="3680"/>
                </a:lnTo>
                <a:lnTo>
                  <a:pt x="554" y="4269"/>
                </a:lnTo>
                <a:lnTo>
                  <a:pt x="251" y="5198"/>
                </a:lnTo>
                <a:lnTo>
                  <a:pt x="72" y="5823"/>
                </a:lnTo>
                <a:lnTo>
                  <a:pt x="36" y="5948"/>
                </a:lnTo>
                <a:lnTo>
                  <a:pt x="0" y="6243"/>
                </a:lnTo>
                <a:lnTo>
                  <a:pt x="54" y="6448"/>
                </a:lnTo>
                <a:lnTo>
                  <a:pt x="134" y="6573"/>
                </a:lnTo>
                <a:lnTo>
                  <a:pt x="268" y="6681"/>
                </a:lnTo>
                <a:lnTo>
                  <a:pt x="465" y="6761"/>
                </a:lnTo>
                <a:lnTo>
                  <a:pt x="590" y="6788"/>
                </a:lnTo>
                <a:lnTo>
                  <a:pt x="956" y="5841"/>
                </a:lnTo>
                <a:lnTo>
                  <a:pt x="1349" y="4912"/>
                </a:lnTo>
                <a:lnTo>
                  <a:pt x="1706" y="4127"/>
                </a:lnTo>
                <a:lnTo>
                  <a:pt x="2206" y="3171"/>
                </a:lnTo>
                <a:lnTo>
                  <a:pt x="2447" y="2832"/>
                </a:lnTo>
                <a:lnTo>
                  <a:pt x="2742" y="2510"/>
                </a:lnTo>
                <a:lnTo>
                  <a:pt x="3090" y="2233"/>
                </a:lnTo>
                <a:lnTo>
                  <a:pt x="3287" y="2117"/>
                </a:lnTo>
                <a:lnTo>
                  <a:pt x="4278" y="1599"/>
                </a:lnTo>
                <a:lnTo>
                  <a:pt x="5260" y="1064"/>
                </a:lnTo>
                <a:lnTo>
                  <a:pt x="5403" y="956"/>
                </a:lnTo>
                <a:lnTo>
                  <a:pt x="5626" y="635"/>
                </a:lnTo>
                <a:lnTo>
                  <a:pt x="5734" y="474"/>
                </a:lnTo>
                <a:lnTo>
                  <a:pt x="5564" y="349"/>
                </a:lnTo>
                <a:lnTo>
                  <a:pt x="5233" y="108"/>
                </a:lnTo>
                <a:lnTo>
                  <a:pt x="5055" y="19"/>
                </a:lnTo>
                <a:lnTo>
                  <a:pt x="4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7242850" y="1733200"/>
            <a:ext cx="236685" cy="280192"/>
          </a:xfrm>
          <a:custGeom>
            <a:rect b="b" l="l" r="r" t="t"/>
            <a:pathLst>
              <a:path extrusionOk="0" h="6788" w="5734">
                <a:moveTo>
                  <a:pt x="4948" y="1"/>
                </a:moveTo>
                <a:lnTo>
                  <a:pt x="4698" y="72"/>
                </a:lnTo>
                <a:lnTo>
                  <a:pt x="4582" y="117"/>
                </a:lnTo>
                <a:lnTo>
                  <a:pt x="4278" y="242"/>
                </a:lnTo>
                <a:lnTo>
                  <a:pt x="3706" y="528"/>
                </a:lnTo>
                <a:lnTo>
                  <a:pt x="3180" y="858"/>
                </a:lnTo>
                <a:lnTo>
                  <a:pt x="2697" y="1233"/>
                </a:lnTo>
                <a:lnTo>
                  <a:pt x="2251" y="1653"/>
                </a:lnTo>
                <a:lnTo>
                  <a:pt x="1840" y="2108"/>
                </a:lnTo>
                <a:lnTo>
                  <a:pt x="1465" y="2600"/>
                </a:lnTo>
                <a:lnTo>
                  <a:pt x="1117" y="3126"/>
                </a:lnTo>
                <a:lnTo>
                  <a:pt x="956" y="3394"/>
                </a:lnTo>
                <a:lnTo>
                  <a:pt x="804" y="3680"/>
                </a:lnTo>
                <a:lnTo>
                  <a:pt x="554" y="4269"/>
                </a:lnTo>
                <a:lnTo>
                  <a:pt x="251" y="5198"/>
                </a:lnTo>
                <a:lnTo>
                  <a:pt x="72" y="5823"/>
                </a:lnTo>
                <a:lnTo>
                  <a:pt x="36" y="5948"/>
                </a:lnTo>
                <a:lnTo>
                  <a:pt x="0" y="6243"/>
                </a:lnTo>
                <a:lnTo>
                  <a:pt x="54" y="6448"/>
                </a:lnTo>
                <a:lnTo>
                  <a:pt x="134" y="6573"/>
                </a:lnTo>
                <a:lnTo>
                  <a:pt x="268" y="6681"/>
                </a:lnTo>
                <a:lnTo>
                  <a:pt x="465" y="6761"/>
                </a:lnTo>
                <a:lnTo>
                  <a:pt x="590" y="6788"/>
                </a:lnTo>
                <a:lnTo>
                  <a:pt x="956" y="5841"/>
                </a:lnTo>
                <a:lnTo>
                  <a:pt x="1349" y="4912"/>
                </a:lnTo>
                <a:lnTo>
                  <a:pt x="1706" y="4127"/>
                </a:lnTo>
                <a:lnTo>
                  <a:pt x="2206" y="3171"/>
                </a:lnTo>
                <a:lnTo>
                  <a:pt x="2447" y="2832"/>
                </a:lnTo>
                <a:lnTo>
                  <a:pt x="2742" y="2510"/>
                </a:lnTo>
                <a:lnTo>
                  <a:pt x="3090" y="2233"/>
                </a:lnTo>
                <a:lnTo>
                  <a:pt x="3287" y="2117"/>
                </a:lnTo>
                <a:lnTo>
                  <a:pt x="4278" y="1599"/>
                </a:lnTo>
                <a:lnTo>
                  <a:pt x="5260" y="1064"/>
                </a:lnTo>
                <a:lnTo>
                  <a:pt x="5403" y="956"/>
                </a:lnTo>
                <a:lnTo>
                  <a:pt x="5626" y="635"/>
                </a:lnTo>
                <a:lnTo>
                  <a:pt x="5734" y="474"/>
                </a:lnTo>
                <a:lnTo>
                  <a:pt x="5564" y="349"/>
                </a:lnTo>
                <a:lnTo>
                  <a:pt x="5233" y="108"/>
                </a:lnTo>
                <a:lnTo>
                  <a:pt x="5055" y="19"/>
                </a:lnTo>
                <a:lnTo>
                  <a:pt x="4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628997" y="1853308"/>
            <a:ext cx="160343" cy="160083"/>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38100">
            <a:solidFill>
              <a:srgbClr val="3EC09C"/>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1930872" y="1256433"/>
            <a:ext cx="160343" cy="160083"/>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38100">
            <a:solidFill>
              <a:srgbClr val="3EC09C"/>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5292122" y="2333558"/>
            <a:ext cx="160343" cy="160083"/>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38100">
            <a:solidFill>
              <a:schemeClr val="accent2"/>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a:off x="3948922" y="1256433"/>
            <a:ext cx="160343" cy="160083"/>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38100">
            <a:solidFill>
              <a:schemeClr val="accent2"/>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7325822" y="1157633"/>
            <a:ext cx="160343" cy="160083"/>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38100">
            <a:solidFill>
              <a:srgbClr val="F2D785"/>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8089997" y="2785833"/>
            <a:ext cx="160343" cy="160083"/>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38100">
            <a:solidFill>
              <a:srgbClr val="F2D785"/>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ph type="title"/>
          </p:nvPr>
        </p:nvSpPr>
        <p:spPr>
          <a:xfrm>
            <a:off x="311700" y="31876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 Session Goals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But first… </a:t>
            </a:r>
            <a:endParaRPr/>
          </a:p>
          <a:p>
            <a:pPr indent="0" lvl="0" marL="0" rtl="0" algn="ctr">
              <a:spcBef>
                <a:spcPts val="0"/>
              </a:spcBef>
              <a:spcAft>
                <a:spcPts val="0"/>
              </a:spcAft>
              <a:buNone/>
            </a:pPr>
            <a:r>
              <a:rPr lang="en"/>
              <a:t>a disclaimer.</a:t>
            </a:r>
            <a:endParaRPr/>
          </a:p>
        </p:txBody>
      </p:sp>
      <p:sp>
        <p:nvSpPr>
          <p:cNvPr id="157" name="Google Shape;157;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p:nvPr/>
        </p:nvSpPr>
        <p:spPr>
          <a:xfrm>
            <a:off x="3031101" y="1557850"/>
            <a:ext cx="2884835" cy="2832130"/>
          </a:xfrm>
          <a:custGeom>
            <a:rect b="b" l="l" r="r" t="t"/>
            <a:pathLst>
              <a:path extrusionOk="0" h="54706" w="71584">
                <a:moveTo>
                  <a:pt x="46999" y="1"/>
                </a:moveTo>
                <a:lnTo>
                  <a:pt x="46196" y="36"/>
                </a:lnTo>
                <a:lnTo>
                  <a:pt x="45624" y="161"/>
                </a:lnTo>
                <a:lnTo>
                  <a:pt x="45258" y="295"/>
                </a:lnTo>
                <a:lnTo>
                  <a:pt x="44901" y="474"/>
                </a:lnTo>
                <a:lnTo>
                  <a:pt x="44570" y="706"/>
                </a:lnTo>
                <a:lnTo>
                  <a:pt x="44410" y="840"/>
                </a:lnTo>
                <a:lnTo>
                  <a:pt x="43659" y="1528"/>
                </a:lnTo>
                <a:lnTo>
                  <a:pt x="42204" y="2965"/>
                </a:lnTo>
                <a:lnTo>
                  <a:pt x="41472" y="3680"/>
                </a:lnTo>
                <a:lnTo>
                  <a:pt x="41293" y="3832"/>
                </a:lnTo>
                <a:lnTo>
                  <a:pt x="40936" y="4073"/>
                </a:lnTo>
                <a:lnTo>
                  <a:pt x="40561" y="4233"/>
                </a:lnTo>
                <a:lnTo>
                  <a:pt x="40177" y="4296"/>
                </a:lnTo>
                <a:lnTo>
                  <a:pt x="39802" y="4269"/>
                </a:lnTo>
                <a:lnTo>
                  <a:pt x="39445" y="4162"/>
                </a:lnTo>
                <a:lnTo>
                  <a:pt x="39114" y="3965"/>
                </a:lnTo>
                <a:lnTo>
                  <a:pt x="38811" y="3680"/>
                </a:lnTo>
                <a:lnTo>
                  <a:pt x="38677" y="3501"/>
                </a:lnTo>
                <a:lnTo>
                  <a:pt x="38453" y="3198"/>
                </a:lnTo>
                <a:lnTo>
                  <a:pt x="37953" y="2680"/>
                </a:lnTo>
                <a:lnTo>
                  <a:pt x="37382" y="2251"/>
                </a:lnTo>
                <a:lnTo>
                  <a:pt x="36757" y="1921"/>
                </a:lnTo>
                <a:lnTo>
                  <a:pt x="36417" y="1787"/>
                </a:lnTo>
                <a:lnTo>
                  <a:pt x="35640" y="1510"/>
                </a:lnTo>
                <a:lnTo>
                  <a:pt x="34033" y="1054"/>
                </a:lnTo>
                <a:lnTo>
                  <a:pt x="33220" y="894"/>
                </a:lnTo>
                <a:lnTo>
                  <a:pt x="32872" y="840"/>
                </a:lnTo>
                <a:lnTo>
                  <a:pt x="32167" y="760"/>
                </a:lnTo>
                <a:lnTo>
                  <a:pt x="31104" y="724"/>
                </a:lnTo>
                <a:lnTo>
                  <a:pt x="30407" y="760"/>
                </a:lnTo>
                <a:lnTo>
                  <a:pt x="29425" y="858"/>
                </a:lnTo>
                <a:lnTo>
                  <a:pt x="27469" y="1153"/>
                </a:lnTo>
                <a:lnTo>
                  <a:pt x="26496" y="1260"/>
                </a:lnTo>
                <a:lnTo>
                  <a:pt x="26219" y="1287"/>
                </a:lnTo>
                <a:lnTo>
                  <a:pt x="25728" y="1438"/>
                </a:lnTo>
                <a:lnTo>
                  <a:pt x="25308" y="1679"/>
                </a:lnTo>
                <a:lnTo>
                  <a:pt x="24942" y="2019"/>
                </a:lnTo>
                <a:lnTo>
                  <a:pt x="24782" y="2233"/>
                </a:lnTo>
                <a:lnTo>
                  <a:pt x="24621" y="2483"/>
                </a:lnTo>
                <a:lnTo>
                  <a:pt x="24389" y="2858"/>
                </a:lnTo>
                <a:lnTo>
                  <a:pt x="24201" y="3081"/>
                </a:lnTo>
                <a:lnTo>
                  <a:pt x="24094" y="3171"/>
                </a:lnTo>
                <a:lnTo>
                  <a:pt x="23835" y="3385"/>
                </a:lnTo>
                <a:lnTo>
                  <a:pt x="23362" y="3840"/>
                </a:lnTo>
                <a:lnTo>
                  <a:pt x="22960" y="4332"/>
                </a:lnTo>
                <a:lnTo>
                  <a:pt x="22612" y="4850"/>
                </a:lnTo>
                <a:lnTo>
                  <a:pt x="22308" y="5403"/>
                </a:lnTo>
                <a:lnTo>
                  <a:pt x="22058" y="5984"/>
                </a:lnTo>
                <a:lnTo>
                  <a:pt x="21736" y="6877"/>
                </a:lnTo>
                <a:lnTo>
                  <a:pt x="21558" y="7511"/>
                </a:lnTo>
                <a:lnTo>
                  <a:pt x="21513" y="7636"/>
                </a:lnTo>
                <a:lnTo>
                  <a:pt x="21397" y="7904"/>
                </a:lnTo>
                <a:lnTo>
                  <a:pt x="21227" y="8154"/>
                </a:lnTo>
                <a:lnTo>
                  <a:pt x="21031" y="8341"/>
                </a:lnTo>
                <a:lnTo>
                  <a:pt x="20924" y="8395"/>
                </a:lnTo>
                <a:lnTo>
                  <a:pt x="20718" y="8466"/>
                </a:lnTo>
                <a:lnTo>
                  <a:pt x="20352" y="8564"/>
                </a:lnTo>
                <a:lnTo>
                  <a:pt x="20040" y="8591"/>
                </a:lnTo>
                <a:lnTo>
                  <a:pt x="19772" y="8547"/>
                </a:lnTo>
                <a:lnTo>
                  <a:pt x="19549" y="8413"/>
                </a:lnTo>
                <a:lnTo>
                  <a:pt x="19370" y="8189"/>
                </a:lnTo>
                <a:lnTo>
                  <a:pt x="19218" y="7868"/>
                </a:lnTo>
                <a:lnTo>
                  <a:pt x="19093" y="7448"/>
                </a:lnTo>
                <a:lnTo>
                  <a:pt x="19048" y="7198"/>
                </a:lnTo>
                <a:lnTo>
                  <a:pt x="19004" y="7002"/>
                </a:lnTo>
                <a:lnTo>
                  <a:pt x="18879" y="6725"/>
                </a:lnTo>
                <a:lnTo>
                  <a:pt x="18691" y="6573"/>
                </a:lnTo>
                <a:lnTo>
                  <a:pt x="18441" y="6519"/>
                </a:lnTo>
                <a:lnTo>
                  <a:pt x="18289" y="6519"/>
                </a:lnTo>
                <a:lnTo>
                  <a:pt x="17468" y="6537"/>
                </a:lnTo>
                <a:lnTo>
                  <a:pt x="16236" y="6573"/>
                </a:lnTo>
                <a:lnTo>
                  <a:pt x="15432" y="6662"/>
                </a:lnTo>
                <a:lnTo>
                  <a:pt x="15039" y="6752"/>
                </a:lnTo>
                <a:lnTo>
                  <a:pt x="14253" y="6957"/>
                </a:lnTo>
                <a:lnTo>
                  <a:pt x="13101" y="7314"/>
                </a:lnTo>
                <a:lnTo>
                  <a:pt x="12351" y="7591"/>
                </a:lnTo>
                <a:lnTo>
                  <a:pt x="11619" y="7921"/>
                </a:lnTo>
                <a:lnTo>
                  <a:pt x="10913" y="8297"/>
                </a:lnTo>
                <a:lnTo>
                  <a:pt x="10244" y="8725"/>
                </a:lnTo>
                <a:lnTo>
                  <a:pt x="9610" y="9234"/>
                </a:lnTo>
                <a:lnTo>
                  <a:pt x="9306" y="9511"/>
                </a:lnTo>
                <a:lnTo>
                  <a:pt x="8975" y="9841"/>
                </a:lnTo>
                <a:lnTo>
                  <a:pt x="8404" y="10565"/>
                </a:lnTo>
                <a:lnTo>
                  <a:pt x="8047" y="11163"/>
                </a:lnTo>
                <a:lnTo>
                  <a:pt x="7859" y="11583"/>
                </a:lnTo>
                <a:lnTo>
                  <a:pt x="7707" y="12020"/>
                </a:lnTo>
                <a:lnTo>
                  <a:pt x="7609" y="12494"/>
                </a:lnTo>
                <a:lnTo>
                  <a:pt x="7582" y="12735"/>
                </a:lnTo>
                <a:lnTo>
                  <a:pt x="7502" y="13717"/>
                </a:lnTo>
                <a:lnTo>
                  <a:pt x="7413" y="14699"/>
                </a:lnTo>
                <a:lnTo>
                  <a:pt x="7386" y="14842"/>
                </a:lnTo>
                <a:lnTo>
                  <a:pt x="7315" y="15119"/>
                </a:lnTo>
                <a:lnTo>
                  <a:pt x="7136" y="15494"/>
                </a:lnTo>
                <a:lnTo>
                  <a:pt x="6877" y="15798"/>
                </a:lnTo>
                <a:lnTo>
                  <a:pt x="6689" y="15958"/>
                </a:lnTo>
                <a:lnTo>
                  <a:pt x="6484" y="16066"/>
                </a:lnTo>
                <a:lnTo>
                  <a:pt x="6270" y="16119"/>
                </a:lnTo>
                <a:lnTo>
                  <a:pt x="6171" y="16128"/>
                </a:lnTo>
                <a:lnTo>
                  <a:pt x="5948" y="16128"/>
                </a:lnTo>
                <a:lnTo>
                  <a:pt x="5537" y="16164"/>
                </a:lnTo>
                <a:lnTo>
                  <a:pt x="5145" y="16244"/>
                </a:lnTo>
                <a:lnTo>
                  <a:pt x="4769" y="16369"/>
                </a:lnTo>
                <a:lnTo>
                  <a:pt x="4430" y="16539"/>
                </a:lnTo>
                <a:lnTo>
                  <a:pt x="4118" y="16762"/>
                </a:lnTo>
                <a:lnTo>
                  <a:pt x="3823" y="17039"/>
                </a:lnTo>
                <a:lnTo>
                  <a:pt x="3564" y="17369"/>
                </a:lnTo>
                <a:lnTo>
                  <a:pt x="3448" y="17566"/>
                </a:lnTo>
                <a:lnTo>
                  <a:pt x="3153" y="18075"/>
                </a:lnTo>
                <a:lnTo>
                  <a:pt x="2814" y="18566"/>
                </a:lnTo>
                <a:lnTo>
                  <a:pt x="2483" y="19012"/>
                </a:lnTo>
                <a:lnTo>
                  <a:pt x="1885" y="19932"/>
                </a:lnTo>
                <a:lnTo>
                  <a:pt x="1376" y="20888"/>
                </a:lnTo>
                <a:lnTo>
                  <a:pt x="956" y="21861"/>
                </a:lnTo>
                <a:lnTo>
                  <a:pt x="608" y="22870"/>
                </a:lnTo>
                <a:lnTo>
                  <a:pt x="340" y="23915"/>
                </a:lnTo>
                <a:lnTo>
                  <a:pt x="153" y="24987"/>
                </a:lnTo>
                <a:lnTo>
                  <a:pt x="28" y="26085"/>
                </a:lnTo>
                <a:lnTo>
                  <a:pt x="1" y="26648"/>
                </a:lnTo>
                <a:lnTo>
                  <a:pt x="144" y="27416"/>
                </a:lnTo>
                <a:lnTo>
                  <a:pt x="331" y="28585"/>
                </a:lnTo>
                <a:lnTo>
                  <a:pt x="501" y="29121"/>
                </a:lnTo>
                <a:lnTo>
                  <a:pt x="662" y="29452"/>
                </a:lnTo>
                <a:lnTo>
                  <a:pt x="760" y="29594"/>
                </a:lnTo>
                <a:lnTo>
                  <a:pt x="1171" y="30157"/>
                </a:lnTo>
                <a:lnTo>
                  <a:pt x="2073" y="31211"/>
                </a:lnTo>
                <a:lnTo>
                  <a:pt x="3528" y="32729"/>
                </a:lnTo>
                <a:lnTo>
                  <a:pt x="4519" y="33729"/>
                </a:lnTo>
                <a:lnTo>
                  <a:pt x="4600" y="33800"/>
                </a:lnTo>
                <a:lnTo>
                  <a:pt x="4805" y="33899"/>
                </a:lnTo>
                <a:lnTo>
                  <a:pt x="5180" y="33979"/>
                </a:lnTo>
                <a:lnTo>
                  <a:pt x="5430" y="34006"/>
                </a:lnTo>
                <a:lnTo>
                  <a:pt x="6823" y="34149"/>
                </a:lnTo>
                <a:lnTo>
                  <a:pt x="8208" y="34265"/>
                </a:lnTo>
                <a:lnTo>
                  <a:pt x="8350" y="34283"/>
                </a:lnTo>
                <a:lnTo>
                  <a:pt x="8636" y="34354"/>
                </a:lnTo>
                <a:lnTo>
                  <a:pt x="9056" y="34533"/>
                </a:lnTo>
                <a:lnTo>
                  <a:pt x="9529" y="34872"/>
                </a:lnTo>
                <a:lnTo>
                  <a:pt x="9761" y="35167"/>
                </a:lnTo>
                <a:lnTo>
                  <a:pt x="9842" y="35354"/>
                </a:lnTo>
                <a:lnTo>
                  <a:pt x="9851" y="35444"/>
                </a:lnTo>
                <a:lnTo>
                  <a:pt x="9851" y="36747"/>
                </a:lnTo>
                <a:lnTo>
                  <a:pt x="9886" y="38042"/>
                </a:lnTo>
                <a:lnTo>
                  <a:pt x="9940" y="39141"/>
                </a:lnTo>
                <a:lnTo>
                  <a:pt x="10065" y="41328"/>
                </a:lnTo>
                <a:lnTo>
                  <a:pt x="10181" y="42409"/>
                </a:lnTo>
                <a:lnTo>
                  <a:pt x="10279" y="43168"/>
                </a:lnTo>
                <a:lnTo>
                  <a:pt x="10520" y="44284"/>
                </a:lnTo>
                <a:lnTo>
                  <a:pt x="10761" y="45008"/>
                </a:lnTo>
                <a:lnTo>
                  <a:pt x="10913" y="45347"/>
                </a:lnTo>
                <a:lnTo>
                  <a:pt x="11172" y="45874"/>
                </a:lnTo>
                <a:lnTo>
                  <a:pt x="11735" y="46910"/>
                </a:lnTo>
                <a:lnTo>
                  <a:pt x="12342" y="47928"/>
                </a:lnTo>
                <a:lnTo>
                  <a:pt x="12985" y="48919"/>
                </a:lnTo>
                <a:lnTo>
                  <a:pt x="13324" y="49401"/>
                </a:lnTo>
                <a:lnTo>
                  <a:pt x="13521" y="49660"/>
                </a:lnTo>
                <a:lnTo>
                  <a:pt x="13958" y="50169"/>
                </a:lnTo>
                <a:lnTo>
                  <a:pt x="14450" y="50624"/>
                </a:lnTo>
                <a:lnTo>
                  <a:pt x="14985" y="51017"/>
                </a:lnTo>
                <a:lnTo>
                  <a:pt x="15262" y="51187"/>
                </a:lnTo>
                <a:lnTo>
                  <a:pt x="15557" y="51339"/>
                </a:lnTo>
                <a:lnTo>
                  <a:pt x="16182" y="51580"/>
                </a:lnTo>
                <a:lnTo>
                  <a:pt x="17173" y="51848"/>
                </a:lnTo>
                <a:lnTo>
                  <a:pt x="17834" y="52018"/>
                </a:lnTo>
                <a:lnTo>
                  <a:pt x="18575" y="52232"/>
                </a:lnTo>
                <a:lnTo>
                  <a:pt x="20067" y="52634"/>
                </a:lnTo>
                <a:lnTo>
                  <a:pt x="20817" y="52777"/>
                </a:lnTo>
                <a:lnTo>
                  <a:pt x="21165" y="52839"/>
                </a:lnTo>
                <a:lnTo>
                  <a:pt x="21861" y="52955"/>
                </a:lnTo>
                <a:lnTo>
                  <a:pt x="22388" y="52973"/>
                </a:lnTo>
                <a:lnTo>
                  <a:pt x="22737" y="52946"/>
                </a:lnTo>
                <a:lnTo>
                  <a:pt x="23076" y="52857"/>
                </a:lnTo>
                <a:lnTo>
                  <a:pt x="23397" y="52705"/>
                </a:lnTo>
                <a:lnTo>
                  <a:pt x="23558" y="52589"/>
                </a:lnTo>
                <a:lnTo>
                  <a:pt x="24308" y="52044"/>
                </a:lnTo>
                <a:lnTo>
                  <a:pt x="25398" y="51196"/>
                </a:lnTo>
                <a:lnTo>
                  <a:pt x="26103" y="50598"/>
                </a:lnTo>
                <a:lnTo>
                  <a:pt x="26434" y="50285"/>
                </a:lnTo>
                <a:lnTo>
                  <a:pt x="26693" y="50053"/>
                </a:lnTo>
                <a:lnTo>
                  <a:pt x="27085" y="49821"/>
                </a:lnTo>
                <a:lnTo>
                  <a:pt x="27353" y="49714"/>
                </a:lnTo>
                <a:lnTo>
                  <a:pt x="27764" y="49642"/>
                </a:lnTo>
                <a:lnTo>
                  <a:pt x="28345" y="49687"/>
                </a:lnTo>
                <a:lnTo>
                  <a:pt x="28666" y="49767"/>
                </a:lnTo>
                <a:lnTo>
                  <a:pt x="28907" y="49848"/>
                </a:lnTo>
                <a:lnTo>
                  <a:pt x="29363" y="50026"/>
                </a:lnTo>
                <a:lnTo>
                  <a:pt x="29791" y="50249"/>
                </a:lnTo>
                <a:lnTo>
                  <a:pt x="30202" y="50526"/>
                </a:lnTo>
                <a:lnTo>
                  <a:pt x="30398" y="50687"/>
                </a:lnTo>
                <a:lnTo>
                  <a:pt x="31077" y="51232"/>
                </a:lnTo>
                <a:lnTo>
                  <a:pt x="32506" y="52241"/>
                </a:lnTo>
                <a:lnTo>
                  <a:pt x="33238" y="52705"/>
                </a:lnTo>
                <a:lnTo>
                  <a:pt x="33872" y="53107"/>
                </a:lnTo>
                <a:lnTo>
                  <a:pt x="34846" y="53652"/>
                </a:lnTo>
                <a:lnTo>
                  <a:pt x="35515" y="53973"/>
                </a:lnTo>
                <a:lnTo>
                  <a:pt x="35864" y="54116"/>
                </a:lnTo>
                <a:lnTo>
                  <a:pt x="36158" y="54223"/>
                </a:lnTo>
                <a:lnTo>
                  <a:pt x="36757" y="54384"/>
                </a:lnTo>
                <a:lnTo>
                  <a:pt x="37694" y="54545"/>
                </a:lnTo>
                <a:lnTo>
                  <a:pt x="38319" y="54643"/>
                </a:lnTo>
                <a:lnTo>
                  <a:pt x="38659" y="54688"/>
                </a:lnTo>
                <a:lnTo>
                  <a:pt x="39177" y="54705"/>
                </a:lnTo>
                <a:lnTo>
                  <a:pt x="39516" y="54670"/>
                </a:lnTo>
                <a:lnTo>
                  <a:pt x="39677" y="54634"/>
                </a:lnTo>
                <a:lnTo>
                  <a:pt x="40275" y="54464"/>
                </a:lnTo>
                <a:lnTo>
                  <a:pt x="41472" y="54045"/>
                </a:lnTo>
                <a:lnTo>
                  <a:pt x="42061" y="53821"/>
                </a:lnTo>
                <a:lnTo>
                  <a:pt x="42704" y="53598"/>
                </a:lnTo>
                <a:lnTo>
                  <a:pt x="43686" y="53268"/>
                </a:lnTo>
                <a:lnTo>
                  <a:pt x="44294" y="52991"/>
                </a:lnTo>
                <a:lnTo>
                  <a:pt x="44579" y="52812"/>
                </a:lnTo>
                <a:lnTo>
                  <a:pt x="45115" y="52437"/>
                </a:lnTo>
                <a:lnTo>
                  <a:pt x="46151" y="51634"/>
                </a:lnTo>
                <a:lnTo>
                  <a:pt x="47115" y="50758"/>
                </a:lnTo>
                <a:lnTo>
                  <a:pt x="48017" y="49803"/>
                </a:lnTo>
                <a:lnTo>
                  <a:pt x="48437" y="49294"/>
                </a:lnTo>
                <a:lnTo>
                  <a:pt x="48589" y="49106"/>
                </a:lnTo>
                <a:lnTo>
                  <a:pt x="48937" y="48758"/>
                </a:lnTo>
                <a:lnTo>
                  <a:pt x="49134" y="48615"/>
                </a:lnTo>
                <a:lnTo>
                  <a:pt x="49357" y="48481"/>
                </a:lnTo>
                <a:lnTo>
                  <a:pt x="49812" y="48249"/>
                </a:lnTo>
                <a:lnTo>
                  <a:pt x="50268" y="48070"/>
                </a:lnTo>
                <a:lnTo>
                  <a:pt x="50741" y="47937"/>
                </a:lnTo>
                <a:lnTo>
                  <a:pt x="51214" y="47856"/>
                </a:lnTo>
                <a:lnTo>
                  <a:pt x="51705" y="47829"/>
                </a:lnTo>
                <a:lnTo>
                  <a:pt x="52197" y="47865"/>
                </a:lnTo>
                <a:lnTo>
                  <a:pt x="52697" y="47954"/>
                </a:lnTo>
                <a:lnTo>
                  <a:pt x="52956" y="48026"/>
                </a:lnTo>
                <a:lnTo>
                  <a:pt x="53545" y="48213"/>
                </a:lnTo>
                <a:lnTo>
                  <a:pt x="54429" y="48481"/>
                </a:lnTo>
                <a:lnTo>
                  <a:pt x="55027" y="48615"/>
                </a:lnTo>
                <a:lnTo>
                  <a:pt x="55322" y="48642"/>
                </a:lnTo>
                <a:lnTo>
                  <a:pt x="55760" y="48660"/>
                </a:lnTo>
                <a:lnTo>
                  <a:pt x="56635" y="48642"/>
                </a:lnTo>
                <a:lnTo>
                  <a:pt x="57956" y="48571"/>
                </a:lnTo>
                <a:lnTo>
                  <a:pt x="58831" y="48562"/>
                </a:lnTo>
                <a:lnTo>
                  <a:pt x="58983" y="48553"/>
                </a:lnTo>
                <a:lnTo>
                  <a:pt x="59278" y="48517"/>
                </a:lnTo>
                <a:lnTo>
                  <a:pt x="59671" y="48383"/>
                </a:lnTo>
                <a:lnTo>
                  <a:pt x="60367" y="47945"/>
                </a:lnTo>
                <a:lnTo>
                  <a:pt x="60796" y="47597"/>
                </a:lnTo>
                <a:lnTo>
                  <a:pt x="62171" y="46526"/>
                </a:lnTo>
                <a:lnTo>
                  <a:pt x="63529" y="45436"/>
                </a:lnTo>
                <a:lnTo>
                  <a:pt x="63716" y="45293"/>
                </a:lnTo>
                <a:lnTo>
                  <a:pt x="64064" y="44999"/>
                </a:lnTo>
                <a:lnTo>
                  <a:pt x="64207" y="44829"/>
                </a:lnTo>
                <a:lnTo>
                  <a:pt x="64484" y="44382"/>
                </a:lnTo>
                <a:lnTo>
                  <a:pt x="64966" y="43472"/>
                </a:lnTo>
                <a:lnTo>
                  <a:pt x="65333" y="42516"/>
                </a:lnTo>
                <a:lnTo>
                  <a:pt x="65565" y="41507"/>
                </a:lnTo>
                <a:lnTo>
                  <a:pt x="65618" y="40962"/>
                </a:lnTo>
                <a:lnTo>
                  <a:pt x="65654" y="40632"/>
                </a:lnTo>
                <a:lnTo>
                  <a:pt x="65779" y="39962"/>
                </a:lnTo>
                <a:lnTo>
                  <a:pt x="66065" y="38980"/>
                </a:lnTo>
                <a:lnTo>
                  <a:pt x="66315" y="38337"/>
                </a:lnTo>
                <a:lnTo>
                  <a:pt x="66556" y="37747"/>
                </a:lnTo>
                <a:lnTo>
                  <a:pt x="67011" y="36890"/>
                </a:lnTo>
                <a:lnTo>
                  <a:pt x="67351" y="36354"/>
                </a:lnTo>
                <a:lnTo>
                  <a:pt x="67538" y="36095"/>
                </a:lnTo>
                <a:lnTo>
                  <a:pt x="68128" y="35372"/>
                </a:lnTo>
                <a:lnTo>
                  <a:pt x="69387" y="33997"/>
                </a:lnTo>
                <a:lnTo>
                  <a:pt x="69985" y="33282"/>
                </a:lnTo>
                <a:lnTo>
                  <a:pt x="70092" y="33131"/>
                </a:lnTo>
                <a:lnTo>
                  <a:pt x="70289" y="32800"/>
                </a:lnTo>
                <a:lnTo>
                  <a:pt x="70449" y="32443"/>
                </a:lnTo>
                <a:lnTo>
                  <a:pt x="70548" y="32077"/>
                </a:lnTo>
                <a:lnTo>
                  <a:pt x="70565" y="31898"/>
                </a:lnTo>
                <a:lnTo>
                  <a:pt x="70628" y="31121"/>
                </a:lnTo>
                <a:lnTo>
                  <a:pt x="70655" y="29952"/>
                </a:lnTo>
                <a:lnTo>
                  <a:pt x="70601" y="29184"/>
                </a:lnTo>
                <a:lnTo>
                  <a:pt x="70539" y="28809"/>
                </a:lnTo>
                <a:lnTo>
                  <a:pt x="70476" y="28487"/>
                </a:lnTo>
                <a:lnTo>
                  <a:pt x="70324" y="27844"/>
                </a:lnTo>
                <a:lnTo>
                  <a:pt x="70092" y="27210"/>
                </a:lnTo>
                <a:lnTo>
                  <a:pt x="69842" y="26764"/>
                </a:lnTo>
                <a:lnTo>
                  <a:pt x="69619" y="26478"/>
                </a:lnTo>
                <a:lnTo>
                  <a:pt x="69494" y="26344"/>
                </a:lnTo>
                <a:lnTo>
                  <a:pt x="69378" y="26219"/>
                </a:lnTo>
                <a:lnTo>
                  <a:pt x="69199" y="25924"/>
                </a:lnTo>
                <a:lnTo>
                  <a:pt x="69092" y="25585"/>
                </a:lnTo>
                <a:lnTo>
                  <a:pt x="69047" y="25228"/>
                </a:lnTo>
                <a:lnTo>
                  <a:pt x="69047" y="24853"/>
                </a:lnTo>
                <a:lnTo>
                  <a:pt x="69101" y="24478"/>
                </a:lnTo>
                <a:lnTo>
                  <a:pt x="69199" y="24111"/>
                </a:lnTo>
                <a:lnTo>
                  <a:pt x="69333" y="23772"/>
                </a:lnTo>
                <a:lnTo>
                  <a:pt x="69413" y="23620"/>
                </a:lnTo>
                <a:lnTo>
                  <a:pt x="69958" y="22692"/>
                </a:lnTo>
                <a:lnTo>
                  <a:pt x="70753" y="21281"/>
                </a:lnTo>
                <a:lnTo>
                  <a:pt x="71057" y="20531"/>
                </a:lnTo>
                <a:lnTo>
                  <a:pt x="71199" y="20004"/>
                </a:lnTo>
                <a:lnTo>
                  <a:pt x="71253" y="19727"/>
                </a:lnTo>
                <a:lnTo>
                  <a:pt x="71351" y="19236"/>
                </a:lnTo>
                <a:lnTo>
                  <a:pt x="71530" y="18495"/>
                </a:lnTo>
                <a:lnTo>
                  <a:pt x="71583" y="18012"/>
                </a:lnTo>
                <a:lnTo>
                  <a:pt x="71557" y="17780"/>
                </a:lnTo>
                <a:lnTo>
                  <a:pt x="71476" y="17396"/>
                </a:lnTo>
                <a:lnTo>
                  <a:pt x="71280" y="16628"/>
                </a:lnTo>
                <a:lnTo>
                  <a:pt x="70896" y="15503"/>
                </a:lnTo>
                <a:lnTo>
                  <a:pt x="70610" y="14762"/>
                </a:lnTo>
                <a:lnTo>
                  <a:pt x="70423" y="14315"/>
                </a:lnTo>
                <a:lnTo>
                  <a:pt x="69958" y="13476"/>
                </a:lnTo>
                <a:lnTo>
                  <a:pt x="69690" y="13083"/>
                </a:lnTo>
                <a:lnTo>
                  <a:pt x="69422" y="12753"/>
                </a:lnTo>
                <a:lnTo>
                  <a:pt x="68797" y="12154"/>
                </a:lnTo>
                <a:lnTo>
                  <a:pt x="68494" y="11851"/>
                </a:lnTo>
                <a:lnTo>
                  <a:pt x="68262" y="11601"/>
                </a:lnTo>
                <a:lnTo>
                  <a:pt x="67833" y="11092"/>
                </a:lnTo>
                <a:lnTo>
                  <a:pt x="67636" y="10815"/>
                </a:lnTo>
                <a:lnTo>
                  <a:pt x="67360" y="10422"/>
                </a:lnTo>
                <a:lnTo>
                  <a:pt x="66842" y="9600"/>
                </a:lnTo>
                <a:lnTo>
                  <a:pt x="66609" y="9172"/>
                </a:lnTo>
                <a:lnTo>
                  <a:pt x="66476" y="8832"/>
                </a:lnTo>
                <a:lnTo>
                  <a:pt x="66324" y="8288"/>
                </a:lnTo>
                <a:lnTo>
                  <a:pt x="66181" y="7966"/>
                </a:lnTo>
                <a:lnTo>
                  <a:pt x="66074" y="7841"/>
                </a:lnTo>
                <a:lnTo>
                  <a:pt x="65806" y="7582"/>
                </a:lnTo>
                <a:lnTo>
                  <a:pt x="65243" y="7082"/>
                </a:lnTo>
                <a:lnTo>
                  <a:pt x="64350" y="6368"/>
                </a:lnTo>
                <a:lnTo>
                  <a:pt x="63761" y="5903"/>
                </a:lnTo>
                <a:lnTo>
                  <a:pt x="63350" y="5573"/>
                </a:lnTo>
                <a:lnTo>
                  <a:pt x="62511" y="4966"/>
                </a:lnTo>
                <a:lnTo>
                  <a:pt x="61627" y="4439"/>
                </a:lnTo>
                <a:lnTo>
                  <a:pt x="60912" y="4135"/>
                </a:lnTo>
                <a:lnTo>
                  <a:pt x="60412" y="3974"/>
                </a:lnTo>
                <a:lnTo>
                  <a:pt x="60153" y="3921"/>
                </a:lnTo>
                <a:lnTo>
                  <a:pt x="59841" y="3849"/>
                </a:lnTo>
                <a:lnTo>
                  <a:pt x="59358" y="3778"/>
                </a:lnTo>
                <a:lnTo>
                  <a:pt x="59046" y="3796"/>
                </a:lnTo>
                <a:lnTo>
                  <a:pt x="58903" y="3832"/>
                </a:lnTo>
                <a:lnTo>
                  <a:pt x="58260" y="4046"/>
                </a:lnTo>
                <a:lnTo>
                  <a:pt x="56992" y="4573"/>
                </a:lnTo>
                <a:lnTo>
                  <a:pt x="56358" y="4814"/>
                </a:lnTo>
                <a:lnTo>
                  <a:pt x="55974" y="4939"/>
                </a:lnTo>
                <a:lnTo>
                  <a:pt x="55367" y="5091"/>
                </a:lnTo>
                <a:lnTo>
                  <a:pt x="54974" y="5126"/>
                </a:lnTo>
                <a:lnTo>
                  <a:pt x="54786" y="5100"/>
                </a:lnTo>
                <a:lnTo>
                  <a:pt x="54572" y="5064"/>
                </a:lnTo>
                <a:lnTo>
                  <a:pt x="54099" y="4948"/>
                </a:lnTo>
                <a:lnTo>
                  <a:pt x="53661" y="4760"/>
                </a:lnTo>
                <a:lnTo>
                  <a:pt x="53402" y="4582"/>
                </a:lnTo>
                <a:lnTo>
                  <a:pt x="53277" y="4448"/>
                </a:lnTo>
                <a:lnTo>
                  <a:pt x="53241" y="4376"/>
                </a:lnTo>
                <a:lnTo>
                  <a:pt x="53098" y="4055"/>
                </a:lnTo>
                <a:lnTo>
                  <a:pt x="52777" y="3483"/>
                </a:lnTo>
                <a:lnTo>
                  <a:pt x="52402" y="2956"/>
                </a:lnTo>
                <a:lnTo>
                  <a:pt x="51946" y="2465"/>
                </a:lnTo>
                <a:lnTo>
                  <a:pt x="51688" y="2224"/>
                </a:lnTo>
                <a:lnTo>
                  <a:pt x="51205" y="1813"/>
                </a:lnTo>
                <a:lnTo>
                  <a:pt x="50223" y="1081"/>
                </a:lnTo>
                <a:lnTo>
                  <a:pt x="49446" y="635"/>
                </a:lnTo>
                <a:lnTo>
                  <a:pt x="48901" y="394"/>
                </a:lnTo>
                <a:lnTo>
                  <a:pt x="48330" y="197"/>
                </a:lnTo>
                <a:lnTo>
                  <a:pt x="47723" y="72"/>
                </a:lnTo>
                <a:lnTo>
                  <a:pt x="47410" y="27"/>
                </a:lnTo>
                <a:lnTo>
                  <a:pt x="46999"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3612150" y="2019361"/>
            <a:ext cx="890540" cy="2008742"/>
          </a:xfrm>
          <a:custGeom>
            <a:rect b="b" l="l" r="r" t="t"/>
            <a:pathLst>
              <a:path extrusionOk="0" h="19576" w="8681">
                <a:moveTo>
                  <a:pt x="6171" y="1"/>
                </a:moveTo>
                <a:lnTo>
                  <a:pt x="5912" y="46"/>
                </a:lnTo>
                <a:lnTo>
                  <a:pt x="5671" y="144"/>
                </a:lnTo>
                <a:lnTo>
                  <a:pt x="5448" y="305"/>
                </a:lnTo>
                <a:lnTo>
                  <a:pt x="5225" y="519"/>
                </a:lnTo>
                <a:lnTo>
                  <a:pt x="4912" y="948"/>
                </a:lnTo>
                <a:lnTo>
                  <a:pt x="4707" y="1323"/>
                </a:lnTo>
                <a:lnTo>
                  <a:pt x="4644" y="1457"/>
                </a:lnTo>
                <a:lnTo>
                  <a:pt x="4564" y="1707"/>
                </a:lnTo>
                <a:lnTo>
                  <a:pt x="4528" y="1957"/>
                </a:lnTo>
                <a:lnTo>
                  <a:pt x="4537" y="2207"/>
                </a:lnTo>
                <a:lnTo>
                  <a:pt x="4591" y="2439"/>
                </a:lnTo>
                <a:lnTo>
                  <a:pt x="4698" y="2653"/>
                </a:lnTo>
                <a:lnTo>
                  <a:pt x="4850" y="2850"/>
                </a:lnTo>
                <a:lnTo>
                  <a:pt x="5055" y="3028"/>
                </a:lnTo>
                <a:lnTo>
                  <a:pt x="5171" y="3109"/>
                </a:lnTo>
                <a:lnTo>
                  <a:pt x="5359" y="3234"/>
                </a:lnTo>
                <a:lnTo>
                  <a:pt x="5591" y="3493"/>
                </a:lnTo>
                <a:lnTo>
                  <a:pt x="5662" y="3787"/>
                </a:lnTo>
                <a:lnTo>
                  <a:pt x="5582" y="4100"/>
                </a:lnTo>
                <a:lnTo>
                  <a:pt x="5466" y="4269"/>
                </a:lnTo>
                <a:lnTo>
                  <a:pt x="5403" y="4359"/>
                </a:lnTo>
                <a:lnTo>
                  <a:pt x="5269" y="4475"/>
                </a:lnTo>
                <a:lnTo>
                  <a:pt x="5055" y="4564"/>
                </a:lnTo>
                <a:lnTo>
                  <a:pt x="4760" y="4537"/>
                </a:lnTo>
                <a:lnTo>
                  <a:pt x="4475" y="4394"/>
                </a:lnTo>
                <a:lnTo>
                  <a:pt x="4350" y="4287"/>
                </a:lnTo>
                <a:lnTo>
                  <a:pt x="4046" y="4002"/>
                </a:lnTo>
                <a:lnTo>
                  <a:pt x="3475" y="3359"/>
                </a:lnTo>
                <a:lnTo>
                  <a:pt x="3162" y="3010"/>
                </a:lnTo>
                <a:lnTo>
                  <a:pt x="2930" y="3171"/>
                </a:lnTo>
                <a:lnTo>
                  <a:pt x="2376" y="3573"/>
                </a:lnTo>
                <a:lnTo>
                  <a:pt x="2117" y="3832"/>
                </a:lnTo>
                <a:lnTo>
                  <a:pt x="2037" y="3930"/>
                </a:lnTo>
                <a:lnTo>
                  <a:pt x="1912" y="4153"/>
                </a:lnTo>
                <a:lnTo>
                  <a:pt x="1849" y="4386"/>
                </a:lnTo>
                <a:lnTo>
                  <a:pt x="1840" y="4636"/>
                </a:lnTo>
                <a:lnTo>
                  <a:pt x="1912" y="5037"/>
                </a:lnTo>
                <a:lnTo>
                  <a:pt x="2180" y="5627"/>
                </a:lnTo>
                <a:lnTo>
                  <a:pt x="2385" y="5948"/>
                </a:lnTo>
                <a:lnTo>
                  <a:pt x="2439" y="6038"/>
                </a:lnTo>
                <a:lnTo>
                  <a:pt x="2510" y="6261"/>
                </a:lnTo>
                <a:lnTo>
                  <a:pt x="2537" y="6493"/>
                </a:lnTo>
                <a:lnTo>
                  <a:pt x="2510" y="6716"/>
                </a:lnTo>
                <a:lnTo>
                  <a:pt x="2474" y="6806"/>
                </a:lnTo>
                <a:lnTo>
                  <a:pt x="2430" y="6850"/>
                </a:lnTo>
                <a:lnTo>
                  <a:pt x="2260" y="6922"/>
                </a:lnTo>
                <a:lnTo>
                  <a:pt x="1912" y="6957"/>
                </a:lnTo>
                <a:lnTo>
                  <a:pt x="1689" y="6940"/>
                </a:lnTo>
                <a:lnTo>
                  <a:pt x="1510" y="6904"/>
                </a:lnTo>
                <a:lnTo>
                  <a:pt x="1153" y="6734"/>
                </a:lnTo>
                <a:lnTo>
                  <a:pt x="965" y="6645"/>
                </a:lnTo>
                <a:lnTo>
                  <a:pt x="831" y="6797"/>
                </a:lnTo>
                <a:lnTo>
                  <a:pt x="608" y="7100"/>
                </a:lnTo>
                <a:lnTo>
                  <a:pt x="367" y="7591"/>
                </a:lnTo>
                <a:lnTo>
                  <a:pt x="170" y="8288"/>
                </a:lnTo>
                <a:lnTo>
                  <a:pt x="63" y="9002"/>
                </a:lnTo>
                <a:lnTo>
                  <a:pt x="10" y="9360"/>
                </a:lnTo>
                <a:lnTo>
                  <a:pt x="1" y="9511"/>
                </a:lnTo>
                <a:lnTo>
                  <a:pt x="1" y="9797"/>
                </a:lnTo>
                <a:lnTo>
                  <a:pt x="45" y="10065"/>
                </a:lnTo>
                <a:lnTo>
                  <a:pt x="135" y="10315"/>
                </a:lnTo>
                <a:lnTo>
                  <a:pt x="269" y="10547"/>
                </a:lnTo>
                <a:lnTo>
                  <a:pt x="438" y="10753"/>
                </a:lnTo>
                <a:lnTo>
                  <a:pt x="644" y="10940"/>
                </a:lnTo>
                <a:lnTo>
                  <a:pt x="894" y="11092"/>
                </a:lnTo>
                <a:lnTo>
                  <a:pt x="1028" y="11163"/>
                </a:lnTo>
                <a:lnTo>
                  <a:pt x="1313" y="11315"/>
                </a:lnTo>
                <a:lnTo>
                  <a:pt x="1599" y="11449"/>
                </a:lnTo>
                <a:lnTo>
                  <a:pt x="1796" y="11530"/>
                </a:lnTo>
                <a:lnTo>
                  <a:pt x="2099" y="11753"/>
                </a:lnTo>
                <a:lnTo>
                  <a:pt x="2260" y="12047"/>
                </a:lnTo>
                <a:lnTo>
                  <a:pt x="2305" y="12405"/>
                </a:lnTo>
                <a:lnTo>
                  <a:pt x="2269" y="12610"/>
                </a:lnTo>
                <a:lnTo>
                  <a:pt x="2242" y="12726"/>
                </a:lnTo>
                <a:lnTo>
                  <a:pt x="2162" y="12914"/>
                </a:lnTo>
                <a:lnTo>
                  <a:pt x="2055" y="13048"/>
                </a:lnTo>
                <a:lnTo>
                  <a:pt x="1921" y="13146"/>
                </a:lnTo>
                <a:lnTo>
                  <a:pt x="1680" y="13217"/>
                </a:lnTo>
                <a:lnTo>
                  <a:pt x="1296" y="13217"/>
                </a:lnTo>
                <a:lnTo>
                  <a:pt x="1081" y="13190"/>
                </a:lnTo>
                <a:lnTo>
                  <a:pt x="1081" y="13387"/>
                </a:lnTo>
                <a:lnTo>
                  <a:pt x="1126" y="13753"/>
                </a:lnTo>
                <a:lnTo>
                  <a:pt x="1233" y="14083"/>
                </a:lnTo>
                <a:lnTo>
                  <a:pt x="1394" y="14387"/>
                </a:lnTo>
                <a:lnTo>
                  <a:pt x="1680" y="14807"/>
                </a:lnTo>
                <a:lnTo>
                  <a:pt x="2108" y="15343"/>
                </a:lnTo>
                <a:lnTo>
                  <a:pt x="2296" y="15619"/>
                </a:lnTo>
                <a:lnTo>
                  <a:pt x="2358" y="15709"/>
                </a:lnTo>
                <a:lnTo>
                  <a:pt x="2483" y="15825"/>
                </a:lnTo>
                <a:lnTo>
                  <a:pt x="2707" y="15932"/>
                </a:lnTo>
                <a:lnTo>
                  <a:pt x="3180" y="15959"/>
                </a:lnTo>
                <a:lnTo>
                  <a:pt x="3501" y="15994"/>
                </a:lnTo>
                <a:lnTo>
                  <a:pt x="3751" y="16066"/>
                </a:lnTo>
                <a:lnTo>
                  <a:pt x="4234" y="16352"/>
                </a:lnTo>
                <a:lnTo>
                  <a:pt x="4475" y="16486"/>
                </a:lnTo>
                <a:lnTo>
                  <a:pt x="4091" y="16941"/>
                </a:lnTo>
                <a:lnTo>
                  <a:pt x="3698" y="17379"/>
                </a:lnTo>
                <a:lnTo>
                  <a:pt x="3582" y="17441"/>
                </a:lnTo>
                <a:lnTo>
                  <a:pt x="3332" y="17495"/>
                </a:lnTo>
                <a:lnTo>
                  <a:pt x="3626" y="17905"/>
                </a:lnTo>
                <a:lnTo>
                  <a:pt x="4028" y="18495"/>
                </a:lnTo>
                <a:lnTo>
                  <a:pt x="4314" y="18843"/>
                </a:lnTo>
                <a:lnTo>
                  <a:pt x="4475" y="18995"/>
                </a:lnTo>
                <a:lnTo>
                  <a:pt x="4680" y="19174"/>
                </a:lnTo>
                <a:lnTo>
                  <a:pt x="5136" y="19441"/>
                </a:lnTo>
                <a:lnTo>
                  <a:pt x="5502" y="19549"/>
                </a:lnTo>
                <a:lnTo>
                  <a:pt x="5761" y="19575"/>
                </a:lnTo>
                <a:lnTo>
                  <a:pt x="6037" y="19558"/>
                </a:lnTo>
                <a:lnTo>
                  <a:pt x="6332" y="19486"/>
                </a:lnTo>
                <a:lnTo>
                  <a:pt x="6484" y="19433"/>
                </a:lnTo>
                <a:lnTo>
                  <a:pt x="6716" y="19325"/>
                </a:lnTo>
                <a:lnTo>
                  <a:pt x="7154" y="19013"/>
                </a:lnTo>
                <a:lnTo>
                  <a:pt x="7538" y="18611"/>
                </a:lnTo>
                <a:lnTo>
                  <a:pt x="7868" y="18138"/>
                </a:lnTo>
                <a:lnTo>
                  <a:pt x="8127" y="17620"/>
                </a:lnTo>
                <a:lnTo>
                  <a:pt x="8315" y="17075"/>
                </a:lnTo>
                <a:lnTo>
                  <a:pt x="8413" y="16530"/>
                </a:lnTo>
                <a:lnTo>
                  <a:pt x="8422" y="15994"/>
                </a:lnTo>
                <a:lnTo>
                  <a:pt x="8377" y="15753"/>
                </a:lnTo>
                <a:lnTo>
                  <a:pt x="8341" y="15637"/>
                </a:lnTo>
                <a:lnTo>
                  <a:pt x="8127" y="15414"/>
                </a:lnTo>
                <a:lnTo>
                  <a:pt x="7806" y="15218"/>
                </a:lnTo>
                <a:lnTo>
                  <a:pt x="7466" y="15084"/>
                </a:lnTo>
                <a:lnTo>
                  <a:pt x="7314" y="15057"/>
                </a:lnTo>
                <a:lnTo>
                  <a:pt x="7172" y="15048"/>
                </a:lnTo>
                <a:lnTo>
                  <a:pt x="6975" y="15155"/>
                </a:lnTo>
                <a:lnTo>
                  <a:pt x="6886" y="15378"/>
                </a:lnTo>
                <a:lnTo>
                  <a:pt x="6877" y="15673"/>
                </a:lnTo>
                <a:lnTo>
                  <a:pt x="6913" y="15834"/>
                </a:lnTo>
                <a:lnTo>
                  <a:pt x="6922" y="15914"/>
                </a:lnTo>
                <a:lnTo>
                  <a:pt x="6895" y="16093"/>
                </a:lnTo>
                <a:lnTo>
                  <a:pt x="6805" y="16280"/>
                </a:lnTo>
                <a:lnTo>
                  <a:pt x="6689" y="16432"/>
                </a:lnTo>
                <a:lnTo>
                  <a:pt x="6627" y="16486"/>
                </a:lnTo>
                <a:lnTo>
                  <a:pt x="6573" y="16512"/>
                </a:lnTo>
                <a:lnTo>
                  <a:pt x="6412" y="16521"/>
                </a:lnTo>
                <a:lnTo>
                  <a:pt x="6136" y="16459"/>
                </a:lnTo>
                <a:lnTo>
                  <a:pt x="5984" y="16378"/>
                </a:lnTo>
                <a:lnTo>
                  <a:pt x="5868" y="16298"/>
                </a:lnTo>
                <a:lnTo>
                  <a:pt x="5671" y="16057"/>
                </a:lnTo>
                <a:lnTo>
                  <a:pt x="5537" y="15753"/>
                </a:lnTo>
                <a:lnTo>
                  <a:pt x="5457" y="15405"/>
                </a:lnTo>
                <a:lnTo>
                  <a:pt x="5448" y="15039"/>
                </a:lnTo>
                <a:lnTo>
                  <a:pt x="5484" y="14673"/>
                </a:lnTo>
                <a:lnTo>
                  <a:pt x="5591" y="14334"/>
                </a:lnTo>
                <a:lnTo>
                  <a:pt x="5752" y="14039"/>
                </a:lnTo>
                <a:lnTo>
                  <a:pt x="5859" y="13923"/>
                </a:lnTo>
                <a:lnTo>
                  <a:pt x="6055" y="13726"/>
                </a:lnTo>
                <a:lnTo>
                  <a:pt x="6466" y="13441"/>
                </a:lnTo>
                <a:lnTo>
                  <a:pt x="6788" y="13324"/>
                </a:lnTo>
                <a:lnTo>
                  <a:pt x="7020" y="13307"/>
                </a:lnTo>
                <a:lnTo>
                  <a:pt x="7270" y="13342"/>
                </a:lnTo>
                <a:lnTo>
                  <a:pt x="7529" y="13441"/>
                </a:lnTo>
                <a:lnTo>
                  <a:pt x="7672" y="13521"/>
                </a:lnTo>
                <a:lnTo>
                  <a:pt x="7788" y="13574"/>
                </a:lnTo>
                <a:lnTo>
                  <a:pt x="8109" y="13628"/>
                </a:lnTo>
                <a:lnTo>
                  <a:pt x="8315" y="13664"/>
                </a:lnTo>
                <a:lnTo>
                  <a:pt x="8315" y="10467"/>
                </a:lnTo>
                <a:lnTo>
                  <a:pt x="7681" y="10333"/>
                </a:lnTo>
                <a:lnTo>
                  <a:pt x="7038" y="10190"/>
                </a:lnTo>
                <a:lnTo>
                  <a:pt x="6868" y="10404"/>
                </a:lnTo>
                <a:lnTo>
                  <a:pt x="6448" y="10708"/>
                </a:lnTo>
                <a:lnTo>
                  <a:pt x="5975" y="10878"/>
                </a:lnTo>
                <a:lnTo>
                  <a:pt x="5466" y="10913"/>
                </a:lnTo>
                <a:lnTo>
                  <a:pt x="5198" y="10869"/>
                </a:lnTo>
                <a:lnTo>
                  <a:pt x="4966" y="10815"/>
                </a:lnTo>
                <a:lnTo>
                  <a:pt x="4501" y="10637"/>
                </a:lnTo>
                <a:lnTo>
                  <a:pt x="4198" y="10440"/>
                </a:lnTo>
                <a:lnTo>
                  <a:pt x="4028" y="10261"/>
                </a:lnTo>
                <a:lnTo>
                  <a:pt x="3894" y="10056"/>
                </a:lnTo>
                <a:lnTo>
                  <a:pt x="3805" y="9806"/>
                </a:lnTo>
                <a:lnTo>
                  <a:pt x="3778" y="9663"/>
                </a:lnTo>
                <a:lnTo>
                  <a:pt x="3769" y="9538"/>
                </a:lnTo>
                <a:lnTo>
                  <a:pt x="3796" y="9261"/>
                </a:lnTo>
                <a:lnTo>
                  <a:pt x="3867" y="8993"/>
                </a:lnTo>
                <a:lnTo>
                  <a:pt x="3984" y="8752"/>
                </a:lnTo>
                <a:lnTo>
                  <a:pt x="4055" y="8645"/>
                </a:lnTo>
                <a:lnTo>
                  <a:pt x="4109" y="8600"/>
                </a:lnTo>
                <a:lnTo>
                  <a:pt x="4305" y="8574"/>
                </a:lnTo>
                <a:lnTo>
                  <a:pt x="4555" y="8592"/>
                </a:lnTo>
                <a:lnTo>
                  <a:pt x="4796" y="8654"/>
                </a:lnTo>
                <a:lnTo>
                  <a:pt x="4894" y="8708"/>
                </a:lnTo>
                <a:lnTo>
                  <a:pt x="5207" y="8904"/>
                </a:lnTo>
                <a:lnTo>
                  <a:pt x="5528" y="9083"/>
                </a:lnTo>
                <a:lnTo>
                  <a:pt x="5689" y="9127"/>
                </a:lnTo>
                <a:lnTo>
                  <a:pt x="5823" y="9101"/>
                </a:lnTo>
                <a:lnTo>
                  <a:pt x="5939" y="9002"/>
                </a:lnTo>
                <a:lnTo>
                  <a:pt x="6127" y="8708"/>
                </a:lnTo>
                <a:lnTo>
                  <a:pt x="6279" y="8377"/>
                </a:lnTo>
                <a:lnTo>
                  <a:pt x="6377" y="8199"/>
                </a:lnTo>
                <a:lnTo>
                  <a:pt x="6573" y="8020"/>
                </a:lnTo>
                <a:lnTo>
                  <a:pt x="6788" y="7984"/>
                </a:lnTo>
                <a:lnTo>
                  <a:pt x="7029" y="8065"/>
                </a:lnTo>
                <a:lnTo>
                  <a:pt x="7163" y="8136"/>
                </a:lnTo>
                <a:lnTo>
                  <a:pt x="7716" y="8431"/>
                </a:lnTo>
                <a:lnTo>
                  <a:pt x="8395" y="8797"/>
                </a:lnTo>
                <a:lnTo>
                  <a:pt x="8502" y="6779"/>
                </a:lnTo>
                <a:lnTo>
                  <a:pt x="8609" y="4841"/>
                </a:lnTo>
                <a:lnTo>
                  <a:pt x="8190" y="4698"/>
                </a:lnTo>
                <a:lnTo>
                  <a:pt x="7752" y="4582"/>
                </a:lnTo>
                <a:lnTo>
                  <a:pt x="7413" y="4502"/>
                </a:lnTo>
                <a:lnTo>
                  <a:pt x="7002" y="4314"/>
                </a:lnTo>
                <a:lnTo>
                  <a:pt x="6779" y="4162"/>
                </a:lnTo>
                <a:lnTo>
                  <a:pt x="6591" y="3966"/>
                </a:lnTo>
                <a:lnTo>
                  <a:pt x="6448" y="3734"/>
                </a:lnTo>
                <a:lnTo>
                  <a:pt x="6341" y="3475"/>
                </a:lnTo>
                <a:lnTo>
                  <a:pt x="6270" y="3162"/>
                </a:lnTo>
                <a:lnTo>
                  <a:pt x="6252" y="2992"/>
                </a:lnTo>
                <a:lnTo>
                  <a:pt x="6243" y="2832"/>
                </a:lnTo>
                <a:lnTo>
                  <a:pt x="6314" y="2600"/>
                </a:lnTo>
                <a:lnTo>
                  <a:pt x="6475" y="2483"/>
                </a:lnTo>
                <a:lnTo>
                  <a:pt x="6725" y="2501"/>
                </a:lnTo>
                <a:lnTo>
                  <a:pt x="6886" y="2564"/>
                </a:lnTo>
                <a:lnTo>
                  <a:pt x="7100" y="2662"/>
                </a:lnTo>
                <a:lnTo>
                  <a:pt x="7538" y="2841"/>
                </a:lnTo>
                <a:lnTo>
                  <a:pt x="7975" y="2939"/>
                </a:lnTo>
                <a:lnTo>
                  <a:pt x="8324" y="2921"/>
                </a:lnTo>
                <a:lnTo>
                  <a:pt x="8556" y="2859"/>
                </a:lnTo>
                <a:lnTo>
                  <a:pt x="8672" y="2805"/>
                </a:lnTo>
                <a:lnTo>
                  <a:pt x="8681" y="2510"/>
                </a:lnTo>
                <a:lnTo>
                  <a:pt x="8672" y="2225"/>
                </a:lnTo>
                <a:lnTo>
                  <a:pt x="8645" y="2019"/>
                </a:lnTo>
                <a:lnTo>
                  <a:pt x="8538" y="1635"/>
                </a:lnTo>
                <a:lnTo>
                  <a:pt x="8368" y="1278"/>
                </a:lnTo>
                <a:lnTo>
                  <a:pt x="8145" y="948"/>
                </a:lnTo>
                <a:lnTo>
                  <a:pt x="7877" y="662"/>
                </a:lnTo>
                <a:lnTo>
                  <a:pt x="7556" y="421"/>
                </a:lnTo>
                <a:lnTo>
                  <a:pt x="7189" y="224"/>
                </a:lnTo>
                <a:lnTo>
                  <a:pt x="6796" y="81"/>
                </a:lnTo>
                <a:lnTo>
                  <a:pt x="6591" y="37"/>
                </a:lnTo>
                <a:lnTo>
                  <a:pt x="6439" y="10"/>
                </a:lnTo>
                <a:lnTo>
                  <a:pt x="61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4646603" y="2064270"/>
            <a:ext cx="841915" cy="1918854"/>
          </a:xfrm>
          <a:custGeom>
            <a:rect b="b" l="l" r="r" t="t"/>
            <a:pathLst>
              <a:path extrusionOk="0" h="18700" w="8207">
                <a:moveTo>
                  <a:pt x="2143" y="0"/>
                </a:moveTo>
                <a:lnTo>
                  <a:pt x="1465" y="107"/>
                </a:lnTo>
                <a:lnTo>
                  <a:pt x="813" y="331"/>
                </a:lnTo>
                <a:lnTo>
                  <a:pt x="500" y="464"/>
                </a:lnTo>
                <a:lnTo>
                  <a:pt x="393" y="518"/>
                </a:lnTo>
                <a:lnTo>
                  <a:pt x="259" y="661"/>
                </a:lnTo>
                <a:lnTo>
                  <a:pt x="205" y="822"/>
                </a:lnTo>
                <a:lnTo>
                  <a:pt x="205" y="1009"/>
                </a:lnTo>
                <a:lnTo>
                  <a:pt x="268" y="1304"/>
                </a:lnTo>
                <a:lnTo>
                  <a:pt x="375" y="1706"/>
                </a:lnTo>
                <a:lnTo>
                  <a:pt x="375" y="1893"/>
                </a:lnTo>
                <a:lnTo>
                  <a:pt x="402" y="2170"/>
                </a:lnTo>
                <a:lnTo>
                  <a:pt x="429" y="2447"/>
                </a:lnTo>
                <a:lnTo>
                  <a:pt x="429" y="2768"/>
                </a:lnTo>
                <a:lnTo>
                  <a:pt x="527" y="3420"/>
                </a:lnTo>
                <a:lnTo>
                  <a:pt x="625" y="4072"/>
                </a:lnTo>
                <a:lnTo>
                  <a:pt x="616" y="4563"/>
                </a:lnTo>
                <a:lnTo>
                  <a:pt x="554" y="4894"/>
                </a:lnTo>
                <a:lnTo>
                  <a:pt x="491" y="5063"/>
                </a:lnTo>
                <a:lnTo>
                  <a:pt x="447" y="5206"/>
                </a:lnTo>
                <a:lnTo>
                  <a:pt x="482" y="5546"/>
                </a:lnTo>
                <a:lnTo>
                  <a:pt x="491" y="5715"/>
                </a:lnTo>
                <a:lnTo>
                  <a:pt x="839" y="5706"/>
                </a:lnTo>
                <a:lnTo>
                  <a:pt x="1179" y="5680"/>
                </a:lnTo>
                <a:lnTo>
                  <a:pt x="1375" y="5617"/>
                </a:lnTo>
                <a:lnTo>
                  <a:pt x="1572" y="5519"/>
                </a:lnTo>
                <a:lnTo>
                  <a:pt x="1786" y="5447"/>
                </a:lnTo>
                <a:lnTo>
                  <a:pt x="2233" y="5403"/>
                </a:lnTo>
                <a:lnTo>
                  <a:pt x="2697" y="5456"/>
                </a:lnTo>
                <a:lnTo>
                  <a:pt x="3152" y="5608"/>
                </a:lnTo>
                <a:lnTo>
                  <a:pt x="3563" y="5822"/>
                </a:lnTo>
                <a:lnTo>
                  <a:pt x="3920" y="6108"/>
                </a:lnTo>
                <a:lnTo>
                  <a:pt x="4188" y="6448"/>
                </a:lnTo>
                <a:lnTo>
                  <a:pt x="4349" y="6823"/>
                </a:lnTo>
                <a:lnTo>
                  <a:pt x="4376" y="7028"/>
                </a:lnTo>
                <a:lnTo>
                  <a:pt x="4385" y="7171"/>
                </a:lnTo>
                <a:lnTo>
                  <a:pt x="4331" y="7474"/>
                </a:lnTo>
                <a:lnTo>
                  <a:pt x="4215" y="7778"/>
                </a:lnTo>
                <a:lnTo>
                  <a:pt x="4054" y="8037"/>
                </a:lnTo>
                <a:lnTo>
                  <a:pt x="3956" y="8135"/>
                </a:lnTo>
                <a:lnTo>
                  <a:pt x="3894" y="8189"/>
                </a:lnTo>
                <a:lnTo>
                  <a:pt x="3768" y="8242"/>
                </a:lnTo>
                <a:lnTo>
                  <a:pt x="3608" y="8216"/>
                </a:lnTo>
                <a:lnTo>
                  <a:pt x="3322" y="7939"/>
                </a:lnTo>
                <a:lnTo>
                  <a:pt x="3134" y="7742"/>
                </a:lnTo>
                <a:lnTo>
                  <a:pt x="2867" y="7546"/>
                </a:lnTo>
                <a:lnTo>
                  <a:pt x="2420" y="7296"/>
                </a:lnTo>
                <a:lnTo>
                  <a:pt x="2116" y="7189"/>
                </a:lnTo>
                <a:lnTo>
                  <a:pt x="1965" y="7171"/>
                </a:lnTo>
                <a:lnTo>
                  <a:pt x="1759" y="7153"/>
                </a:lnTo>
                <a:lnTo>
                  <a:pt x="1322" y="7171"/>
                </a:lnTo>
                <a:lnTo>
                  <a:pt x="616" y="7269"/>
                </a:lnTo>
                <a:lnTo>
                  <a:pt x="71" y="7341"/>
                </a:lnTo>
                <a:lnTo>
                  <a:pt x="54" y="7608"/>
                </a:lnTo>
                <a:lnTo>
                  <a:pt x="9" y="8144"/>
                </a:lnTo>
                <a:lnTo>
                  <a:pt x="45" y="8492"/>
                </a:lnTo>
                <a:lnTo>
                  <a:pt x="116" y="8653"/>
                </a:lnTo>
                <a:lnTo>
                  <a:pt x="241" y="8930"/>
                </a:lnTo>
                <a:lnTo>
                  <a:pt x="366" y="9484"/>
                </a:lnTo>
                <a:lnTo>
                  <a:pt x="384" y="10305"/>
                </a:lnTo>
                <a:lnTo>
                  <a:pt x="366" y="10859"/>
                </a:lnTo>
                <a:lnTo>
                  <a:pt x="348" y="11386"/>
                </a:lnTo>
                <a:lnTo>
                  <a:pt x="357" y="11904"/>
                </a:lnTo>
                <a:lnTo>
                  <a:pt x="375" y="12029"/>
                </a:lnTo>
                <a:lnTo>
                  <a:pt x="455" y="12252"/>
                </a:lnTo>
                <a:lnTo>
                  <a:pt x="580" y="12457"/>
                </a:lnTo>
                <a:lnTo>
                  <a:pt x="750" y="12645"/>
                </a:lnTo>
                <a:lnTo>
                  <a:pt x="947" y="12779"/>
                </a:lnTo>
                <a:lnTo>
                  <a:pt x="1161" y="12877"/>
                </a:lnTo>
                <a:lnTo>
                  <a:pt x="1384" y="12922"/>
                </a:lnTo>
                <a:lnTo>
                  <a:pt x="1616" y="12895"/>
                </a:lnTo>
                <a:lnTo>
                  <a:pt x="1724" y="12859"/>
                </a:lnTo>
                <a:lnTo>
                  <a:pt x="1920" y="12788"/>
                </a:lnTo>
                <a:lnTo>
                  <a:pt x="2268" y="12716"/>
                </a:lnTo>
                <a:lnTo>
                  <a:pt x="2599" y="12716"/>
                </a:lnTo>
                <a:lnTo>
                  <a:pt x="2893" y="12788"/>
                </a:lnTo>
                <a:lnTo>
                  <a:pt x="3313" y="12975"/>
                </a:lnTo>
                <a:lnTo>
                  <a:pt x="3822" y="13359"/>
                </a:lnTo>
                <a:lnTo>
                  <a:pt x="4072" y="13565"/>
                </a:lnTo>
                <a:lnTo>
                  <a:pt x="4135" y="13627"/>
                </a:lnTo>
                <a:lnTo>
                  <a:pt x="4215" y="13824"/>
                </a:lnTo>
                <a:lnTo>
                  <a:pt x="4260" y="14056"/>
                </a:lnTo>
                <a:lnTo>
                  <a:pt x="4251" y="14288"/>
                </a:lnTo>
                <a:lnTo>
                  <a:pt x="4224" y="14386"/>
                </a:lnTo>
                <a:lnTo>
                  <a:pt x="4188" y="14467"/>
                </a:lnTo>
                <a:lnTo>
                  <a:pt x="4063" y="14618"/>
                </a:lnTo>
                <a:lnTo>
                  <a:pt x="3885" y="14752"/>
                </a:lnTo>
                <a:lnTo>
                  <a:pt x="3697" y="14842"/>
                </a:lnTo>
                <a:lnTo>
                  <a:pt x="3608" y="14860"/>
                </a:lnTo>
                <a:lnTo>
                  <a:pt x="3536" y="14860"/>
                </a:lnTo>
                <a:lnTo>
                  <a:pt x="3367" y="14797"/>
                </a:lnTo>
                <a:lnTo>
                  <a:pt x="3197" y="14681"/>
                </a:lnTo>
                <a:lnTo>
                  <a:pt x="3063" y="14547"/>
                </a:lnTo>
                <a:lnTo>
                  <a:pt x="3027" y="14476"/>
                </a:lnTo>
                <a:lnTo>
                  <a:pt x="2965" y="14342"/>
                </a:lnTo>
                <a:lnTo>
                  <a:pt x="2840" y="14145"/>
                </a:lnTo>
                <a:lnTo>
                  <a:pt x="2697" y="14002"/>
                </a:lnTo>
                <a:lnTo>
                  <a:pt x="2545" y="13922"/>
                </a:lnTo>
                <a:lnTo>
                  <a:pt x="2295" y="13877"/>
                </a:lnTo>
                <a:lnTo>
                  <a:pt x="1911" y="13958"/>
                </a:lnTo>
                <a:lnTo>
                  <a:pt x="1706" y="14056"/>
                </a:lnTo>
                <a:lnTo>
                  <a:pt x="1482" y="14163"/>
                </a:lnTo>
                <a:lnTo>
                  <a:pt x="1188" y="14234"/>
                </a:lnTo>
                <a:lnTo>
                  <a:pt x="1000" y="14234"/>
                </a:lnTo>
                <a:lnTo>
                  <a:pt x="822" y="14190"/>
                </a:lnTo>
                <a:lnTo>
                  <a:pt x="661" y="14092"/>
                </a:lnTo>
                <a:lnTo>
                  <a:pt x="518" y="13931"/>
                </a:lnTo>
                <a:lnTo>
                  <a:pt x="393" y="13708"/>
                </a:lnTo>
                <a:lnTo>
                  <a:pt x="339" y="13565"/>
                </a:lnTo>
                <a:lnTo>
                  <a:pt x="170" y="16011"/>
                </a:lnTo>
                <a:lnTo>
                  <a:pt x="0" y="18440"/>
                </a:lnTo>
                <a:lnTo>
                  <a:pt x="598" y="18521"/>
                </a:lnTo>
                <a:lnTo>
                  <a:pt x="1295" y="18628"/>
                </a:lnTo>
                <a:lnTo>
                  <a:pt x="1652" y="18673"/>
                </a:lnTo>
                <a:lnTo>
                  <a:pt x="2277" y="18699"/>
                </a:lnTo>
                <a:lnTo>
                  <a:pt x="2813" y="18628"/>
                </a:lnTo>
                <a:lnTo>
                  <a:pt x="3259" y="18476"/>
                </a:lnTo>
                <a:lnTo>
                  <a:pt x="3635" y="18235"/>
                </a:lnTo>
                <a:lnTo>
                  <a:pt x="3956" y="17905"/>
                </a:lnTo>
                <a:lnTo>
                  <a:pt x="4224" y="17494"/>
                </a:lnTo>
                <a:lnTo>
                  <a:pt x="4465" y="16985"/>
                </a:lnTo>
                <a:lnTo>
                  <a:pt x="4581" y="16690"/>
                </a:lnTo>
                <a:lnTo>
                  <a:pt x="4617" y="16583"/>
                </a:lnTo>
                <a:lnTo>
                  <a:pt x="4635" y="16342"/>
                </a:lnTo>
                <a:lnTo>
                  <a:pt x="4608" y="16235"/>
                </a:lnTo>
                <a:lnTo>
                  <a:pt x="4528" y="15985"/>
                </a:lnTo>
                <a:lnTo>
                  <a:pt x="4483" y="15726"/>
                </a:lnTo>
                <a:lnTo>
                  <a:pt x="4501" y="15592"/>
                </a:lnTo>
                <a:lnTo>
                  <a:pt x="4608" y="15440"/>
                </a:lnTo>
                <a:lnTo>
                  <a:pt x="4920" y="15270"/>
                </a:lnTo>
                <a:lnTo>
                  <a:pt x="5170" y="15190"/>
                </a:lnTo>
                <a:lnTo>
                  <a:pt x="5590" y="15038"/>
                </a:lnTo>
                <a:lnTo>
                  <a:pt x="6215" y="14726"/>
                </a:lnTo>
                <a:lnTo>
                  <a:pt x="6564" y="14467"/>
                </a:lnTo>
                <a:lnTo>
                  <a:pt x="6706" y="14315"/>
                </a:lnTo>
                <a:lnTo>
                  <a:pt x="6849" y="14136"/>
                </a:lnTo>
                <a:lnTo>
                  <a:pt x="7055" y="13725"/>
                </a:lnTo>
                <a:lnTo>
                  <a:pt x="7278" y="13056"/>
                </a:lnTo>
                <a:lnTo>
                  <a:pt x="7430" y="12645"/>
                </a:lnTo>
                <a:lnTo>
                  <a:pt x="7117" y="12502"/>
                </a:lnTo>
                <a:lnTo>
                  <a:pt x="6590" y="12261"/>
                </a:lnTo>
                <a:lnTo>
                  <a:pt x="6385" y="12118"/>
                </a:lnTo>
                <a:lnTo>
                  <a:pt x="6331" y="12064"/>
                </a:lnTo>
                <a:lnTo>
                  <a:pt x="6251" y="11930"/>
                </a:lnTo>
                <a:lnTo>
                  <a:pt x="6189" y="11672"/>
                </a:lnTo>
                <a:lnTo>
                  <a:pt x="6189" y="11502"/>
                </a:lnTo>
                <a:lnTo>
                  <a:pt x="6233" y="11448"/>
                </a:lnTo>
                <a:lnTo>
                  <a:pt x="6546" y="11350"/>
                </a:lnTo>
                <a:lnTo>
                  <a:pt x="6689" y="11288"/>
                </a:lnTo>
                <a:lnTo>
                  <a:pt x="6939" y="11171"/>
                </a:lnTo>
                <a:lnTo>
                  <a:pt x="7314" y="10984"/>
                </a:lnTo>
                <a:lnTo>
                  <a:pt x="7537" y="10832"/>
                </a:lnTo>
                <a:lnTo>
                  <a:pt x="7626" y="10743"/>
                </a:lnTo>
                <a:lnTo>
                  <a:pt x="7751" y="10573"/>
                </a:lnTo>
                <a:lnTo>
                  <a:pt x="7957" y="10162"/>
                </a:lnTo>
                <a:lnTo>
                  <a:pt x="8108" y="9680"/>
                </a:lnTo>
                <a:lnTo>
                  <a:pt x="8189" y="9153"/>
                </a:lnTo>
                <a:lnTo>
                  <a:pt x="8207" y="8617"/>
                </a:lnTo>
                <a:lnTo>
                  <a:pt x="8171" y="8082"/>
                </a:lnTo>
                <a:lnTo>
                  <a:pt x="8064" y="7582"/>
                </a:lnTo>
                <a:lnTo>
                  <a:pt x="7894" y="7135"/>
                </a:lnTo>
                <a:lnTo>
                  <a:pt x="7787" y="6948"/>
                </a:lnTo>
                <a:lnTo>
                  <a:pt x="7653" y="6769"/>
                </a:lnTo>
                <a:lnTo>
                  <a:pt x="7483" y="6608"/>
                </a:lnTo>
                <a:lnTo>
                  <a:pt x="7332" y="6760"/>
                </a:lnTo>
                <a:lnTo>
                  <a:pt x="7064" y="7037"/>
                </a:lnTo>
                <a:lnTo>
                  <a:pt x="6921" y="7099"/>
                </a:lnTo>
                <a:lnTo>
                  <a:pt x="6760" y="7135"/>
                </a:lnTo>
                <a:lnTo>
                  <a:pt x="6403" y="7064"/>
                </a:lnTo>
                <a:lnTo>
                  <a:pt x="6224" y="7037"/>
                </a:lnTo>
                <a:lnTo>
                  <a:pt x="6251" y="6733"/>
                </a:lnTo>
                <a:lnTo>
                  <a:pt x="6314" y="6448"/>
                </a:lnTo>
                <a:lnTo>
                  <a:pt x="6367" y="6340"/>
                </a:lnTo>
                <a:lnTo>
                  <a:pt x="6537" y="6153"/>
                </a:lnTo>
                <a:lnTo>
                  <a:pt x="6626" y="6064"/>
                </a:lnTo>
                <a:lnTo>
                  <a:pt x="6831" y="5858"/>
                </a:lnTo>
                <a:lnTo>
                  <a:pt x="7108" y="5394"/>
                </a:lnTo>
                <a:lnTo>
                  <a:pt x="7260" y="4885"/>
                </a:lnTo>
                <a:lnTo>
                  <a:pt x="7287" y="4367"/>
                </a:lnTo>
                <a:lnTo>
                  <a:pt x="7189" y="3867"/>
                </a:lnTo>
                <a:lnTo>
                  <a:pt x="6965" y="3393"/>
                </a:lnTo>
                <a:lnTo>
                  <a:pt x="6644" y="2992"/>
                </a:lnTo>
                <a:lnTo>
                  <a:pt x="6206" y="2679"/>
                </a:lnTo>
                <a:lnTo>
                  <a:pt x="5938" y="2563"/>
                </a:lnTo>
                <a:lnTo>
                  <a:pt x="5697" y="2911"/>
                </a:lnTo>
                <a:lnTo>
                  <a:pt x="5465" y="3268"/>
                </a:lnTo>
                <a:lnTo>
                  <a:pt x="5376" y="3411"/>
                </a:lnTo>
                <a:lnTo>
                  <a:pt x="5170" y="3652"/>
                </a:lnTo>
                <a:lnTo>
                  <a:pt x="4920" y="3804"/>
                </a:lnTo>
                <a:lnTo>
                  <a:pt x="4697" y="3813"/>
                </a:lnTo>
                <a:lnTo>
                  <a:pt x="4528" y="3769"/>
                </a:lnTo>
                <a:lnTo>
                  <a:pt x="4438" y="3733"/>
                </a:lnTo>
                <a:lnTo>
                  <a:pt x="4349" y="3679"/>
                </a:lnTo>
                <a:lnTo>
                  <a:pt x="4215" y="3572"/>
                </a:lnTo>
                <a:lnTo>
                  <a:pt x="4126" y="3393"/>
                </a:lnTo>
                <a:lnTo>
                  <a:pt x="4170" y="2974"/>
                </a:lnTo>
                <a:lnTo>
                  <a:pt x="4277" y="2688"/>
                </a:lnTo>
                <a:lnTo>
                  <a:pt x="4349" y="2465"/>
                </a:lnTo>
                <a:lnTo>
                  <a:pt x="4420" y="2054"/>
                </a:lnTo>
                <a:lnTo>
                  <a:pt x="4420" y="1661"/>
                </a:lnTo>
                <a:lnTo>
                  <a:pt x="4358" y="1295"/>
                </a:lnTo>
                <a:lnTo>
                  <a:pt x="4215" y="973"/>
                </a:lnTo>
                <a:lnTo>
                  <a:pt x="4010" y="679"/>
                </a:lnTo>
                <a:lnTo>
                  <a:pt x="3724" y="429"/>
                </a:lnTo>
                <a:lnTo>
                  <a:pt x="3376" y="232"/>
                </a:lnTo>
                <a:lnTo>
                  <a:pt x="3170" y="152"/>
                </a:lnTo>
                <a:lnTo>
                  <a:pt x="3001" y="89"/>
                </a:lnTo>
                <a:lnTo>
                  <a:pt x="2661" y="18"/>
                </a:lnTo>
                <a:lnTo>
                  <a:pt x="21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3633813" y="1890961"/>
            <a:ext cx="890540" cy="2008742"/>
          </a:xfrm>
          <a:custGeom>
            <a:rect b="b" l="l" r="r" t="t"/>
            <a:pathLst>
              <a:path extrusionOk="0" h="19576" w="8681">
                <a:moveTo>
                  <a:pt x="6171" y="1"/>
                </a:moveTo>
                <a:lnTo>
                  <a:pt x="5912" y="46"/>
                </a:lnTo>
                <a:lnTo>
                  <a:pt x="5671" y="144"/>
                </a:lnTo>
                <a:lnTo>
                  <a:pt x="5448" y="305"/>
                </a:lnTo>
                <a:lnTo>
                  <a:pt x="5225" y="519"/>
                </a:lnTo>
                <a:lnTo>
                  <a:pt x="4912" y="948"/>
                </a:lnTo>
                <a:lnTo>
                  <a:pt x="4707" y="1323"/>
                </a:lnTo>
                <a:lnTo>
                  <a:pt x="4644" y="1457"/>
                </a:lnTo>
                <a:lnTo>
                  <a:pt x="4564" y="1707"/>
                </a:lnTo>
                <a:lnTo>
                  <a:pt x="4528" y="1957"/>
                </a:lnTo>
                <a:lnTo>
                  <a:pt x="4537" y="2207"/>
                </a:lnTo>
                <a:lnTo>
                  <a:pt x="4591" y="2439"/>
                </a:lnTo>
                <a:lnTo>
                  <a:pt x="4698" y="2653"/>
                </a:lnTo>
                <a:lnTo>
                  <a:pt x="4850" y="2850"/>
                </a:lnTo>
                <a:lnTo>
                  <a:pt x="5055" y="3028"/>
                </a:lnTo>
                <a:lnTo>
                  <a:pt x="5171" y="3109"/>
                </a:lnTo>
                <a:lnTo>
                  <a:pt x="5359" y="3234"/>
                </a:lnTo>
                <a:lnTo>
                  <a:pt x="5591" y="3493"/>
                </a:lnTo>
                <a:lnTo>
                  <a:pt x="5662" y="3787"/>
                </a:lnTo>
                <a:lnTo>
                  <a:pt x="5582" y="4100"/>
                </a:lnTo>
                <a:lnTo>
                  <a:pt x="5466" y="4269"/>
                </a:lnTo>
                <a:lnTo>
                  <a:pt x="5403" y="4359"/>
                </a:lnTo>
                <a:lnTo>
                  <a:pt x="5269" y="4475"/>
                </a:lnTo>
                <a:lnTo>
                  <a:pt x="5055" y="4564"/>
                </a:lnTo>
                <a:lnTo>
                  <a:pt x="4760" y="4537"/>
                </a:lnTo>
                <a:lnTo>
                  <a:pt x="4475" y="4394"/>
                </a:lnTo>
                <a:lnTo>
                  <a:pt x="4350" y="4287"/>
                </a:lnTo>
                <a:lnTo>
                  <a:pt x="4046" y="4002"/>
                </a:lnTo>
                <a:lnTo>
                  <a:pt x="3475" y="3359"/>
                </a:lnTo>
                <a:lnTo>
                  <a:pt x="3162" y="3010"/>
                </a:lnTo>
                <a:lnTo>
                  <a:pt x="2930" y="3171"/>
                </a:lnTo>
                <a:lnTo>
                  <a:pt x="2376" y="3573"/>
                </a:lnTo>
                <a:lnTo>
                  <a:pt x="2117" y="3832"/>
                </a:lnTo>
                <a:lnTo>
                  <a:pt x="2037" y="3930"/>
                </a:lnTo>
                <a:lnTo>
                  <a:pt x="1912" y="4153"/>
                </a:lnTo>
                <a:lnTo>
                  <a:pt x="1849" y="4386"/>
                </a:lnTo>
                <a:lnTo>
                  <a:pt x="1840" y="4636"/>
                </a:lnTo>
                <a:lnTo>
                  <a:pt x="1912" y="5037"/>
                </a:lnTo>
                <a:lnTo>
                  <a:pt x="2180" y="5627"/>
                </a:lnTo>
                <a:lnTo>
                  <a:pt x="2385" y="5948"/>
                </a:lnTo>
                <a:lnTo>
                  <a:pt x="2439" y="6038"/>
                </a:lnTo>
                <a:lnTo>
                  <a:pt x="2510" y="6261"/>
                </a:lnTo>
                <a:lnTo>
                  <a:pt x="2537" y="6493"/>
                </a:lnTo>
                <a:lnTo>
                  <a:pt x="2510" y="6716"/>
                </a:lnTo>
                <a:lnTo>
                  <a:pt x="2474" y="6806"/>
                </a:lnTo>
                <a:lnTo>
                  <a:pt x="2430" y="6850"/>
                </a:lnTo>
                <a:lnTo>
                  <a:pt x="2260" y="6922"/>
                </a:lnTo>
                <a:lnTo>
                  <a:pt x="1912" y="6957"/>
                </a:lnTo>
                <a:lnTo>
                  <a:pt x="1689" y="6940"/>
                </a:lnTo>
                <a:lnTo>
                  <a:pt x="1510" y="6904"/>
                </a:lnTo>
                <a:lnTo>
                  <a:pt x="1153" y="6734"/>
                </a:lnTo>
                <a:lnTo>
                  <a:pt x="965" y="6645"/>
                </a:lnTo>
                <a:lnTo>
                  <a:pt x="831" y="6797"/>
                </a:lnTo>
                <a:lnTo>
                  <a:pt x="608" y="7100"/>
                </a:lnTo>
                <a:lnTo>
                  <a:pt x="367" y="7591"/>
                </a:lnTo>
                <a:lnTo>
                  <a:pt x="170" y="8288"/>
                </a:lnTo>
                <a:lnTo>
                  <a:pt x="63" y="9002"/>
                </a:lnTo>
                <a:lnTo>
                  <a:pt x="10" y="9360"/>
                </a:lnTo>
                <a:lnTo>
                  <a:pt x="1" y="9511"/>
                </a:lnTo>
                <a:lnTo>
                  <a:pt x="1" y="9797"/>
                </a:lnTo>
                <a:lnTo>
                  <a:pt x="45" y="10065"/>
                </a:lnTo>
                <a:lnTo>
                  <a:pt x="135" y="10315"/>
                </a:lnTo>
                <a:lnTo>
                  <a:pt x="269" y="10547"/>
                </a:lnTo>
                <a:lnTo>
                  <a:pt x="438" y="10753"/>
                </a:lnTo>
                <a:lnTo>
                  <a:pt x="644" y="10940"/>
                </a:lnTo>
                <a:lnTo>
                  <a:pt x="894" y="11092"/>
                </a:lnTo>
                <a:lnTo>
                  <a:pt x="1028" y="11163"/>
                </a:lnTo>
                <a:lnTo>
                  <a:pt x="1313" y="11315"/>
                </a:lnTo>
                <a:lnTo>
                  <a:pt x="1599" y="11449"/>
                </a:lnTo>
                <a:lnTo>
                  <a:pt x="1796" y="11530"/>
                </a:lnTo>
                <a:lnTo>
                  <a:pt x="2099" y="11753"/>
                </a:lnTo>
                <a:lnTo>
                  <a:pt x="2260" y="12047"/>
                </a:lnTo>
                <a:lnTo>
                  <a:pt x="2305" y="12405"/>
                </a:lnTo>
                <a:lnTo>
                  <a:pt x="2269" y="12610"/>
                </a:lnTo>
                <a:lnTo>
                  <a:pt x="2242" y="12726"/>
                </a:lnTo>
                <a:lnTo>
                  <a:pt x="2162" y="12914"/>
                </a:lnTo>
                <a:lnTo>
                  <a:pt x="2055" y="13048"/>
                </a:lnTo>
                <a:lnTo>
                  <a:pt x="1921" y="13146"/>
                </a:lnTo>
                <a:lnTo>
                  <a:pt x="1680" y="13217"/>
                </a:lnTo>
                <a:lnTo>
                  <a:pt x="1296" y="13217"/>
                </a:lnTo>
                <a:lnTo>
                  <a:pt x="1081" y="13190"/>
                </a:lnTo>
                <a:lnTo>
                  <a:pt x="1081" y="13387"/>
                </a:lnTo>
                <a:lnTo>
                  <a:pt x="1126" y="13753"/>
                </a:lnTo>
                <a:lnTo>
                  <a:pt x="1233" y="14083"/>
                </a:lnTo>
                <a:lnTo>
                  <a:pt x="1394" y="14387"/>
                </a:lnTo>
                <a:lnTo>
                  <a:pt x="1680" y="14807"/>
                </a:lnTo>
                <a:lnTo>
                  <a:pt x="2108" y="15343"/>
                </a:lnTo>
                <a:lnTo>
                  <a:pt x="2296" y="15619"/>
                </a:lnTo>
                <a:lnTo>
                  <a:pt x="2358" y="15709"/>
                </a:lnTo>
                <a:lnTo>
                  <a:pt x="2483" y="15825"/>
                </a:lnTo>
                <a:lnTo>
                  <a:pt x="2707" y="15932"/>
                </a:lnTo>
                <a:lnTo>
                  <a:pt x="3180" y="15959"/>
                </a:lnTo>
                <a:lnTo>
                  <a:pt x="3501" y="15994"/>
                </a:lnTo>
                <a:lnTo>
                  <a:pt x="3751" y="16066"/>
                </a:lnTo>
                <a:lnTo>
                  <a:pt x="4234" y="16352"/>
                </a:lnTo>
                <a:lnTo>
                  <a:pt x="4475" y="16486"/>
                </a:lnTo>
                <a:lnTo>
                  <a:pt x="4091" y="16941"/>
                </a:lnTo>
                <a:lnTo>
                  <a:pt x="3698" y="17379"/>
                </a:lnTo>
                <a:lnTo>
                  <a:pt x="3582" y="17441"/>
                </a:lnTo>
                <a:lnTo>
                  <a:pt x="3332" y="17495"/>
                </a:lnTo>
                <a:lnTo>
                  <a:pt x="3626" y="17905"/>
                </a:lnTo>
                <a:lnTo>
                  <a:pt x="4028" y="18495"/>
                </a:lnTo>
                <a:lnTo>
                  <a:pt x="4314" y="18843"/>
                </a:lnTo>
                <a:lnTo>
                  <a:pt x="4475" y="18995"/>
                </a:lnTo>
                <a:lnTo>
                  <a:pt x="4680" y="19174"/>
                </a:lnTo>
                <a:lnTo>
                  <a:pt x="5136" y="19441"/>
                </a:lnTo>
                <a:lnTo>
                  <a:pt x="5502" y="19549"/>
                </a:lnTo>
                <a:lnTo>
                  <a:pt x="5761" y="19575"/>
                </a:lnTo>
                <a:lnTo>
                  <a:pt x="6037" y="19558"/>
                </a:lnTo>
                <a:lnTo>
                  <a:pt x="6332" y="19486"/>
                </a:lnTo>
                <a:lnTo>
                  <a:pt x="6484" y="19433"/>
                </a:lnTo>
                <a:lnTo>
                  <a:pt x="6716" y="19325"/>
                </a:lnTo>
                <a:lnTo>
                  <a:pt x="7154" y="19013"/>
                </a:lnTo>
                <a:lnTo>
                  <a:pt x="7538" y="18611"/>
                </a:lnTo>
                <a:lnTo>
                  <a:pt x="7868" y="18138"/>
                </a:lnTo>
                <a:lnTo>
                  <a:pt x="8127" y="17620"/>
                </a:lnTo>
                <a:lnTo>
                  <a:pt x="8315" y="17075"/>
                </a:lnTo>
                <a:lnTo>
                  <a:pt x="8413" y="16530"/>
                </a:lnTo>
                <a:lnTo>
                  <a:pt x="8422" y="15994"/>
                </a:lnTo>
                <a:lnTo>
                  <a:pt x="8377" y="15753"/>
                </a:lnTo>
                <a:lnTo>
                  <a:pt x="8341" y="15637"/>
                </a:lnTo>
                <a:lnTo>
                  <a:pt x="8127" y="15414"/>
                </a:lnTo>
                <a:lnTo>
                  <a:pt x="7806" y="15218"/>
                </a:lnTo>
                <a:lnTo>
                  <a:pt x="7466" y="15084"/>
                </a:lnTo>
                <a:lnTo>
                  <a:pt x="7314" y="15057"/>
                </a:lnTo>
                <a:lnTo>
                  <a:pt x="7172" y="15048"/>
                </a:lnTo>
                <a:lnTo>
                  <a:pt x="6975" y="15155"/>
                </a:lnTo>
                <a:lnTo>
                  <a:pt x="6886" y="15378"/>
                </a:lnTo>
                <a:lnTo>
                  <a:pt x="6877" y="15673"/>
                </a:lnTo>
                <a:lnTo>
                  <a:pt x="6913" y="15834"/>
                </a:lnTo>
                <a:lnTo>
                  <a:pt x="6922" y="15914"/>
                </a:lnTo>
                <a:lnTo>
                  <a:pt x="6895" y="16093"/>
                </a:lnTo>
                <a:lnTo>
                  <a:pt x="6805" y="16280"/>
                </a:lnTo>
                <a:lnTo>
                  <a:pt x="6689" y="16432"/>
                </a:lnTo>
                <a:lnTo>
                  <a:pt x="6627" y="16486"/>
                </a:lnTo>
                <a:lnTo>
                  <a:pt x="6573" y="16512"/>
                </a:lnTo>
                <a:lnTo>
                  <a:pt x="6412" y="16521"/>
                </a:lnTo>
                <a:lnTo>
                  <a:pt x="6136" y="16459"/>
                </a:lnTo>
                <a:lnTo>
                  <a:pt x="5984" y="16378"/>
                </a:lnTo>
                <a:lnTo>
                  <a:pt x="5868" y="16298"/>
                </a:lnTo>
                <a:lnTo>
                  <a:pt x="5671" y="16057"/>
                </a:lnTo>
                <a:lnTo>
                  <a:pt x="5537" y="15753"/>
                </a:lnTo>
                <a:lnTo>
                  <a:pt x="5457" y="15405"/>
                </a:lnTo>
                <a:lnTo>
                  <a:pt x="5448" y="15039"/>
                </a:lnTo>
                <a:lnTo>
                  <a:pt x="5484" y="14673"/>
                </a:lnTo>
                <a:lnTo>
                  <a:pt x="5591" y="14334"/>
                </a:lnTo>
                <a:lnTo>
                  <a:pt x="5752" y="14039"/>
                </a:lnTo>
                <a:lnTo>
                  <a:pt x="5859" y="13923"/>
                </a:lnTo>
                <a:lnTo>
                  <a:pt x="6055" y="13726"/>
                </a:lnTo>
                <a:lnTo>
                  <a:pt x="6466" y="13441"/>
                </a:lnTo>
                <a:lnTo>
                  <a:pt x="6788" y="13324"/>
                </a:lnTo>
                <a:lnTo>
                  <a:pt x="7020" y="13307"/>
                </a:lnTo>
                <a:lnTo>
                  <a:pt x="7270" y="13342"/>
                </a:lnTo>
                <a:lnTo>
                  <a:pt x="7529" y="13441"/>
                </a:lnTo>
                <a:lnTo>
                  <a:pt x="7672" y="13521"/>
                </a:lnTo>
                <a:lnTo>
                  <a:pt x="7788" y="13574"/>
                </a:lnTo>
                <a:lnTo>
                  <a:pt x="8109" y="13628"/>
                </a:lnTo>
                <a:lnTo>
                  <a:pt x="8315" y="13664"/>
                </a:lnTo>
                <a:lnTo>
                  <a:pt x="8315" y="10467"/>
                </a:lnTo>
                <a:lnTo>
                  <a:pt x="7681" y="10333"/>
                </a:lnTo>
                <a:lnTo>
                  <a:pt x="7038" y="10190"/>
                </a:lnTo>
                <a:lnTo>
                  <a:pt x="6868" y="10404"/>
                </a:lnTo>
                <a:lnTo>
                  <a:pt x="6448" y="10708"/>
                </a:lnTo>
                <a:lnTo>
                  <a:pt x="5975" y="10878"/>
                </a:lnTo>
                <a:lnTo>
                  <a:pt x="5466" y="10913"/>
                </a:lnTo>
                <a:lnTo>
                  <a:pt x="5198" y="10869"/>
                </a:lnTo>
                <a:lnTo>
                  <a:pt x="4966" y="10815"/>
                </a:lnTo>
                <a:lnTo>
                  <a:pt x="4501" y="10637"/>
                </a:lnTo>
                <a:lnTo>
                  <a:pt x="4198" y="10440"/>
                </a:lnTo>
                <a:lnTo>
                  <a:pt x="4028" y="10261"/>
                </a:lnTo>
                <a:lnTo>
                  <a:pt x="3894" y="10056"/>
                </a:lnTo>
                <a:lnTo>
                  <a:pt x="3805" y="9806"/>
                </a:lnTo>
                <a:lnTo>
                  <a:pt x="3778" y="9663"/>
                </a:lnTo>
                <a:lnTo>
                  <a:pt x="3769" y="9538"/>
                </a:lnTo>
                <a:lnTo>
                  <a:pt x="3796" y="9261"/>
                </a:lnTo>
                <a:lnTo>
                  <a:pt x="3867" y="8993"/>
                </a:lnTo>
                <a:lnTo>
                  <a:pt x="3984" y="8752"/>
                </a:lnTo>
                <a:lnTo>
                  <a:pt x="4055" y="8645"/>
                </a:lnTo>
                <a:lnTo>
                  <a:pt x="4109" y="8600"/>
                </a:lnTo>
                <a:lnTo>
                  <a:pt x="4305" y="8574"/>
                </a:lnTo>
                <a:lnTo>
                  <a:pt x="4555" y="8592"/>
                </a:lnTo>
                <a:lnTo>
                  <a:pt x="4796" y="8654"/>
                </a:lnTo>
                <a:lnTo>
                  <a:pt x="4894" y="8708"/>
                </a:lnTo>
                <a:lnTo>
                  <a:pt x="5207" y="8904"/>
                </a:lnTo>
                <a:lnTo>
                  <a:pt x="5528" y="9083"/>
                </a:lnTo>
                <a:lnTo>
                  <a:pt x="5689" y="9127"/>
                </a:lnTo>
                <a:lnTo>
                  <a:pt x="5823" y="9101"/>
                </a:lnTo>
                <a:lnTo>
                  <a:pt x="5939" y="9002"/>
                </a:lnTo>
                <a:lnTo>
                  <a:pt x="6127" y="8708"/>
                </a:lnTo>
                <a:lnTo>
                  <a:pt x="6279" y="8377"/>
                </a:lnTo>
                <a:lnTo>
                  <a:pt x="6377" y="8199"/>
                </a:lnTo>
                <a:lnTo>
                  <a:pt x="6573" y="8020"/>
                </a:lnTo>
                <a:lnTo>
                  <a:pt x="6788" y="7984"/>
                </a:lnTo>
                <a:lnTo>
                  <a:pt x="7029" y="8065"/>
                </a:lnTo>
                <a:lnTo>
                  <a:pt x="7163" y="8136"/>
                </a:lnTo>
                <a:lnTo>
                  <a:pt x="7716" y="8431"/>
                </a:lnTo>
                <a:lnTo>
                  <a:pt x="8395" y="8797"/>
                </a:lnTo>
                <a:lnTo>
                  <a:pt x="8502" y="6779"/>
                </a:lnTo>
                <a:lnTo>
                  <a:pt x="8609" y="4841"/>
                </a:lnTo>
                <a:lnTo>
                  <a:pt x="8190" y="4698"/>
                </a:lnTo>
                <a:lnTo>
                  <a:pt x="7752" y="4582"/>
                </a:lnTo>
                <a:lnTo>
                  <a:pt x="7413" y="4502"/>
                </a:lnTo>
                <a:lnTo>
                  <a:pt x="7002" y="4314"/>
                </a:lnTo>
                <a:lnTo>
                  <a:pt x="6779" y="4162"/>
                </a:lnTo>
                <a:lnTo>
                  <a:pt x="6591" y="3966"/>
                </a:lnTo>
                <a:lnTo>
                  <a:pt x="6448" y="3734"/>
                </a:lnTo>
                <a:lnTo>
                  <a:pt x="6341" y="3475"/>
                </a:lnTo>
                <a:lnTo>
                  <a:pt x="6270" y="3162"/>
                </a:lnTo>
                <a:lnTo>
                  <a:pt x="6252" y="2992"/>
                </a:lnTo>
                <a:lnTo>
                  <a:pt x="6243" y="2832"/>
                </a:lnTo>
                <a:lnTo>
                  <a:pt x="6314" y="2600"/>
                </a:lnTo>
                <a:lnTo>
                  <a:pt x="6475" y="2483"/>
                </a:lnTo>
                <a:lnTo>
                  <a:pt x="6725" y="2501"/>
                </a:lnTo>
                <a:lnTo>
                  <a:pt x="6886" y="2564"/>
                </a:lnTo>
                <a:lnTo>
                  <a:pt x="7100" y="2662"/>
                </a:lnTo>
                <a:lnTo>
                  <a:pt x="7538" y="2841"/>
                </a:lnTo>
                <a:lnTo>
                  <a:pt x="7975" y="2939"/>
                </a:lnTo>
                <a:lnTo>
                  <a:pt x="8324" y="2921"/>
                </a:lnTo>
                <a:lnTo>
                  <a:pt x="8556" y="2859"/>
                </a:lnTo>
                <a:lnTo>
                  <a:pt x="8672" y="2805"/>
                </a:lnTo>
                <a:lnTo>
                  <a:pt x="8681" y="2510"/>
                </a:lnTo>
                <a:lnTo>
                  <a:pt x="8672" y="2225"/>
                </a:lnTo>
                <a:lnTo>
                  <a:pt x="8645" y="2019"/>
                </a:lnTo>
                <a:lnTo>
                  <a:pt x="8538" y="1635"/>
                </a:lnTo>
                <a:lnTo>
                  <a:pt x="8368" y="1278"/>
                </a:lnTo>
                <a:lnTo>
                  <a:pt x="8145" y="948"/>
                </a:lnTo>
                <a:lnTo>
                  <a:pt x="7877" y="662"/>
                </a:lnTo>
                <a:lnTo>
                  <a:pt x="7556" y="421"/>
                </a:lnTo>
                <a:lnTo>
                  <a:pt x="7189" y="224"/>
                </a:lnTo>
                <a:lnTo>
                  <a:pt x="6796" y="81"/>
                </a:lnTo>
                <a:lnTo>
                  <a:pt x="6591" y="37"/>
                </a:lnTo>
                <a:lnTo>
                  <a:pt x="6439" y="10"/>
                </a:lnTo>
                <a:lnTo>
                  <a:pt x="6171" y="1"/>
                </a:lnTo>
                <a:close/>
              </a:path>
            </a:pathLst>
          </a:cu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4668265" y="1935870"/>
            <a:ext cx="841915" cy="1918854"/>
          </a:xfrm>
          <a:custGeom>
            <a:rect b="b" l="l" r="r" t="t"/>
            <a:pathLst>
              <a:path extrusionOk="0" h="18700" w="8207">
                <a:moveTo>
                  <a:pt x="2143" y="0"/>
                </a:moveTo>
                <a:lnTo>
                  <a:pt x="1465" y="107"/>
                </a:lnTo>
                <a:lnTo>
                  <a:pt x="813" y="331"/>
                </a:lnTo>
                <a:lnTo>
                  <a:pt x="500" y="464"/>
                </a:lnTo>
                <a:lnTo>
                  <a:pt x="393" y="518"/>
                </a:lnTo>
                <a:lnTo>
                  <a:pt x="259" y="661"/>
                </a:lnTo>
                <a:lnTo>
                  <a:pt x="205" y="822"/>
                </a:lnTo>
                <a:lnTo>
                  <a:pt x="205" y="1009"/>
                </a:lnTo>
                <a:lnTo>
                  <a:pt x="268" y="1304"/>
                </a:lnTo>
                <a:lnTo>
                  <a:pt x="375" y="1706"/>
                </a:lnTo>
                <a:lnTo>
                  <a:pt x="375" y="1893"/>
                </a:lnTo>
                <a:lnTo>
                  <a:pt x="402" y="2170"/>
                </a:lnTo>
                <a:lnTo>
                  <a:pt x="429" y="2447"/>
                </a:lnTo>
                <a:lnTo>
                  <a:pt x="429" y="2768"/>
                </a:lnTo>
                <a:lnTo>
                  <a:pt x="527" y="3420"/>
                </a:lnTo>
                <a:lnTo>
                  <a:pt x="625" y="4072"/>
                </a:lnTo>
                <a:lnTo>
                  <a:pt x="616" y="4563"/>
                </a:lnTo>
                <a:lnTo>
                  <a:pt x="554" y="4894"/>
                </a:lnTo>
                <a:lnTo>
                  <a:pt x="491" y="5063"/>
                </a:lnTo>
                <a:lnTo>
                  <a:pt x="447" y="5206"/>
                </a:lnTo>
                <a:lnTo>
                  <a:pt x="482" y="5546"/>
                </a:lnTo>
                <a:lnTo>
                  <a:pt x="491" y="5715"/>
                </a:lnTo>
                <a:lnTo>
                  <a:pt x="839" y="5706"/>
                </a:lnTo>
                <a:lnTo>
                  <a:pt x="1179" y="5680"/>
                </a:lnTo>
                <a:lnTo>
                  <a:pt x="1375" y="5617"/>
                </a:lnTo>
                <a:lnTo>
                  <a:pt x="1572" y="5519"/>
                </a:lnTo>
                <a:lnTo>
                  <a:pt x="1786" y="5447"/>
                </a:lnTo>
                <a:lnTo>
                  <a:pt x="2233" y="5403"/>
                </a:lnTo>
                <a:lnTo>
                  <a:pt x="2697" y="5456"/>
                </a:lnTo>
                <a:lnTo>
                  <a:pt x="3152" y="5608"/>
                </a:lnTo>
                <a:lnTo>
                  <a:pt x="3563" y="5822"/>
                </a:lnTo>
                <a:lnTo>
                  <a:pt x="3920" y="6108"/>
                </a:lnTo>
                <a:lnTo>
                  <a:pt x="4188" y="6448"/>
                </a:lnTo>
                <a:lnTo>
                  <a:pt x="4349" y="6823"/>
                </a:lnTo>
                <a:lnTo>
                  <a:pt x="4376" y="7028"/>
                </a:lnTo>
                <a:lnTo>
                  <a:pt x="4385" y="7171"/>
                </a:lnTo>
                <a:lnTo>
                  <a:pt x="4331" y="7474"/>
                </a:lnTo>
                <a:lnTo>
                  <a:pt x="4215" y="7778"/>
                </a:lnTo>
                <a:lnTo>
                  <a:pt x="4054" y="8037"/>
                </a:lnTo>
                <a:lnTo>
                  <a:pt x="3956" y="8135"/>
                </a:lnTo>
                <a:lnTo>
                  <a:pt x="3894" y="8189"/>
                </a:lnTo>
                <a:lnTo>
                  <a:pt x="3768" y="8242"/>
                </a:lnTo>
                <a:lnTo>
                  <a:pt x="3608" y="8216"/>
                </a:lnTo>
                <a:lnTo>
                  <a:pt x="3322" y="7939"/>
                </a:lnTo>
                <a:lnTo>
                  <a:pt x="3134" y="7742"/>
                </a:lnTo>
                <a:lnTo>
                  <a:pt x="2867" y="7546"/>
                </a:lnTo>
                <a:lnTo>
                  <a:pt x="2420" y="7296"/>
                </a:lnTo>
                <a:lnTo>
                  <a:pt x="2116" y="7189"/>
                </a:lnTo>
                <a:lnTo>
                  <a:pt x="1965" y="7171"/>
                </a:lnTo>
                <a:lnTo>
                  <a:pt x="1759" y="7153"/>
                </a:lnTo>
                <a:lnTo>
                  <a:pt x="1322" y="7171"/>
                </a:lnTo>
                <a:lnTo>
                  <a:pt x="616" y="7269"/>
                </a:lnTo>
                <a:lnTo>
                  <a:pt x="71" y="7341"/>
                </a:lnTo>
                <a:lnTo>
                  <a:pt x="54" y="7608"/>
                </a:lnTo>
                <a:lnTo>
                  <a:pt x="9" y="8144"/>
                </a:lnTo>
                <a:lnTo>
                  <a:pt x="45" y="8492"/>
                </a:lnTo>
                <a:lnTo>
                  <a:pt x="116" y="8653"/>
                </a:lnTo>
                <a:lnTo>
                  <a:pt x="241" y="8930"/>
                </a:lnTo>
                <a:lnTo>
                  <a:pt x="366" y="9484"/>
                </a:lnTo>
                <a:lnTo>
                  <a:pt x="384" y="10305"/>
                </a:lnTo>
                <a:lnTo>
                  <a:pt x="366" y="10859"/>
                </a:lnTo>
                <a:lnTo>
                  <a:pt x="348" y="11386"/>
                </a:lnTo>
                <a:lnTo>
                  <a:pt x="357" y="11904"/>
                </a:lnTo>
                <a:lnTo>
                  <a:pt x="375" y="12029"/>
                </a:lnTo>
                <a:lnTo>
                  <a:pt x="455" y="12252"/>
                </a:lnTo>
                <a:lnTo>
                  <a:pt x="580" y="12457"/>
                </a:lnTo>
                <a:lnTo>
                  <a:pt x="750" y="12645"/>
                </a:lnTo>
                <a:lnTo>
                  <a:pt x="947" y="12779"/>
                </a:lnTo>
                <a:lnTo>
                  <a:pt x="1161" y="12877"/>
                </a:lnTo>
                <a:lnTo>
                  <a:pt x="1384" y="12922"/>
                </a:lnTo>
                <a:lnTo>
                  <a:pt x="1616" y="12895"/>
                </a:lnTo>
                <a:lnTo>
                  <a:pt x="1724" y="12859"/>
                </a:lnTo>
                <a:lnTo>
                  <a:pt x="1920" y="12788"/>
                </a:lnTo>
                <a:lnTo>
                  <a:pt x="2268" y="12716"/>
                </a:lnTo>
                <a:lnTo>
                  <a:pt x="2599" y="12716"/>
                </a:lnTo>
                <a:lnTo>
                  <a:pt x="2893" y="12788"/>
                </a:lnTo>
                <a:lnTo>
                  <a:pt x="3313" y="12975"/>
                </a:lnTo>
                <a:lnTo>
                  <a:pt x="3822" y="13359"/>
                </a:lnTo>
                <a:lnTo>
                  <a:pt x="4072" y="13565"/>
                </a:lnTo>
                <a:lnTo>
                  <a:pt x="4135" y="13627"/>
                </a:lnTo>
                <a:lnTo>
                  <a:pt x="4215" y="13824"/>
                </a:lnTo>
                <a:lnTo>
                  <a:pt x="4260" y="14056"/>
                </a:lnTo>
                <a:lnTo>
                  <a:pt x="4251" y="14288"/>
                </a:lnTo>
                <a:lnTo>
                  <a:pt x="4224" y="14386"/>
                </a:lnTo>
                <a:lnTo>
                  <a:pt x="4188" y="14467"/>
                </a:lnTo>
                <a:lnTo>
                  <a:pt x="4063" y="14618"/>
                </a:lnTo>
                <a:lnTo>
                  <a:pt x="3885" y="14752"/>
                </a:lnTo>
                <a:lnTo>
                  <a:pt x="3697" y="14842"/>
                </a:lnTo>
                <a:lnTo>
                  <a:pt x="3608" y="14860"/>
                </a:lnTo>
                <a:lnTo>
                  <a:pt x="3536" y="14860"/>
                </a:lnTo>
                <a:lnTo>
                  <a:pt x="3367" y="14797"/>
                </a:lnTo>
                <a:lnTo>
                  <a:pt x="3197" y="14681"/>
                </a:lnTo>
                <a:lnTo>
                  <a:pt x="3063" y="14547"/>
                </a:lnTo>
                <a:lnTo>
                  <a:pt x="3027" y="14476"/>
                </a:lnTo>
                <a:lnTo>
                  <a:pt x="2965" y="14342"/>
                </a:lnTo>
                <a:lnTo>
                  <a:pt x="2840" y="14145"/>
                </a:lnTo>
                <a:lnTo>
                  <a:pt x="2697" y="14002"/>
                </a:lnTo>
                <a:lnTo>
                  <a:pt x="2545" y="13922"/>
                </a:lnTo>
                <a:lnTo>
                  <a:pt x="2295" y="13877"/>
                </a:lnTo>
                <a:lnTo>
                  <a:pt x="1911" y="13958"/>
                </a:lnTo>
                <a:lnTo>
                  <a:pt x="1706" y="14056"/>
                </a:lnTo>
                <a:lnTo>
                  <a:pt x="1482" y="14163"/>
                </a:lnTo>
                <a:lnTo>
                  <a:pt x="1188" y="14234"/>
                </a:lnTo>
                <a:lnTo>
                  <a:pt x="1000" y="14234"/>
                </a:lnTo>
                <a:lnTo>
                  <a:pt x="822" y="14190"/>
                </a:lnTo>
                <a:lnTo>
                  <a:pt x="661" y="14092"/>
                </a:lnTo>
                <a:lnTo>
                  <a:pt x="518" y="13931"/>
                </a:lnTo>
                <a:lnTo>
                  <a:pt x="393" y="13708"/>
                </a:lnTo>
                <a:lnTo>
                  <a:pt x="339" y="13565"/>
                </a:lnTo>
                <a:lnTo>
                  <a:pt x="170" y="16011"/>
                </a:lnTo>
                <a:lnTo>
                  <a:pt x="0" y="18440"/>
                </a:lnTo>
                <a:lnTo>
                  <a:pt x="598" y="18521"/>
                </a:lnTo>
                <a:lnTo>
                  <a:pt x="1295" y="18628"/>
                </a:lnTo>
                <a:lnTo>
                  <a:pt x="1652" y="18673"/>
                </a:lnTo>
                <a:lnTo>
                  <a:pt x="2277" y="18699"/>
                </a:lnTo>
                <a:lnTo>
                  <a:pt x="2813" y="18628"/>
                </a:lnTo>
                <a:lnTo>
                  <a:pt x="3259" y="18476"/>
                </a:lnTo>
                <a:lnTo>
                  <a:pt x="3635" y="18235"/>
                </a:lnTo>
                <a:lnTo>
                  <a:pt x="3956" y="17905"/>
                </a:lnTo>
                <a:lnTo>
                  <a:pt x="4224" y="17494"/>
                </a:lnTo>
                <a:lnTo>
                  <a:pt x="4465" y="16985"/>
                </a:lnTo>
                <a:lnTo>
                  <a:pt x="4581" y="16690"/>
                </a:lnTo>
                <a:lnTo>
                  <a:pt x="4617" y="16583"/>
                </a:lnTo>
                <a:lnTo>
                  <a:pt x="4635" y="16342"/>
                </a:lnTo>
                <a:lnTo>
                  <a:pt x="4608" y="16235"/>
                </a:lnTo>
                <a:lnTo>
                  <a:pt x="4528" y="15985"/>
                </a:lnTo>
                <a:lnTo>
                  <a:pt x="4483" y="15726"/>
                </a:lnTo>
                <a:lnTo>
                  <a:pt x="4501" y="15592"/>
                </a:lnTo>
                <a:lnTo>
                  <a:pt x="4608" y="15440"/>
                </a:lnTo>
                <a:lnTo>
                  <a:pt x="4920" y="15270"/>
                </a:lnTo>
                <a:lnTo>
                  <a:pt x="5170" y="15190"/>
                </a:lnTo>
                <a:lnTo>
                  <a:pt x="5590" y="15038"/>
                </a:lnTo>
                <a:lnTo>
                  <a:pt x="6215" y="14726"/>
                </a:lnTo>
                <a:lnTo>
                  <a:pt x="6564" y="14467"/>
                </a:lnTo>
                <a:lnTo>
                  <a:pt x="6706" y="14315"/>
                </a:lnTo>
                <a:lnTo>
                  <a:pt x="6849" y="14136"/>
                </a:lnTo>
                <a:lnTo>
                  <a:pt x="7055" y="13725"/>
                </a:lnTo>
                <a:lnTo>
                  <a:pt x="7278" y="13056"/>
                </a:lnTo>
                <a:lnTo>
                  <a:pt x="7430" y="12645"/>
                </a:lnTo>
                <a:lnTo>
                  <a:pt x="7117" y="12502"/>
                </a:lnTo>
                <a:lnTo>
                  <a:pt x="6590" y="12261"/>
                </a:lnTo>
                <a:lnTo>
                  <a:pt x="6385" y="12118"/>
                </a:lnTo>
                <a:lnTo>
                  <a:pt x="6331" y="12064"/>
                </a:lnTo>
                <a:lnTo>
                  <a:pt x="6251" y="11930"/>
                </a:lnTo>
                <a:lnTo>
                  <a:pt x="6189" y="11672"/>
                </a:lnTo>
                <a:lnTo>
                  <a:pt x="6189" y="11502"/>
                </a:lnTo>
                <a:lnTo>
                  <a:pt x="6233" y="11448"/>
                </a:lnTo>
                <a:lnTo>
                  <a:pt x="6546" y="11350"/>
                </a:lnTo>
                <a:lnTo>
                  <a:pt x="6689" y="11288"/>
                </a:lnTo>
                <a:lnTo>
                  <a:pt x="6939" y="11171"/>
                </a:lnTo>
                <a:lnTo>
                  <a:pt x="7314" y="10984"/>
                </a:lnTo>
                <a:lnTo>
                  <a:pt x="7537" y="10832"/>
                </a:lnTo>
                <a:lnTo>
                  <a:pt x="7626" y="10743"/>
                </a:lnTo>
                <a:lnTo>
                  <a:pt x="7751" y="10573"/>
                </a:lnTo>
                <a:lnTo>
                  <a:pt x="7957" y="10162"/>
                </a:lnTo>
                <a:lnTo>
                  <a:pt x="8108" y="9680"/>
                </a:lnTo>
                <a:lnTo>
                  <a:pt x="8189" y="9153"/>
                </a:lnTo>
                <a:lnTo>
                  <a:pt x="8207" y="8617"/>
                </a:lnTo>
                <a:lnTo>
                  <a:pt x="8171" y="8082"/>
                </a:lnTo>
                <a:lnTo>
                  <a:pt x="8064" y="7582"/>
                </a:lnTo>
                <a:lnTo>
                  <a:pt x="7894" y="7135"/>
                </a:lnTo>
                <a:lnTo>
                  <a:pt x="7787" y="6948"/>
                </a:lnTo>
                <a:lnTo>
                  <a:pt x="7653" y="6769"/>
                </a:lnTo>
                <a:lnTo>
                  <a:pt x="7483" y="6608"/>
                </a:lnTo>
                <a:lnTo>
                  <a:pt x="7332" y="6760"/>
                </a:lnTo>
                <a:lnTo>
                  <a:pt x="7064" y="7037"/>
                </a:lnTo>
                <a:lnTo>
                  <a:pt x="6921" y="7099"/>
                </a:lnTo>
                <a:lnTo>
                  <a:pt x="6760" y="7135"/>
                </a:lnTo>
                <a:lnTo>
                  <a:pt x="6403" y="7064"/>
                </a:lnTo>
                <a:lnTo>
                  <a:pt x="6224" y="7037"/>
                </a:lnTo>
                <a:lnTo>
                  <a:pt x="6251" y="6733"/>
                </a:lnTo>
                <a:lnTo>
                  <a:pt x="6314" y="6448"/>
                </a:lnTo>
                <a:lnTo>
                  <a:pt x="6367" y="6340"/>
                </a:lnTo>
                <a:lnTo>
                  <a:pt x="6537" y="6153"/>
                </a:lnTo>
                <a:lnTo>
                  <a:pt x="6626" y="6064"/>
                </a:lnTo>
                <a:lnTo>
                  <a:pt x="6831" y="5858"/>
                </a:lnTo>
                <a:lnTo>
                  <a:pt x="7108" y="5394"/>
                </a:lnTo>
                <a:lnTo>
                  <a:pt x="7260" y="4885"/>
                </a:lnTo>
                <a:lnTo>
                  <a:pt x="7287" y="4367"/>
                </a:lnTo>
                <a:lnTo>
                  <a:pt x="7189" y="3867"/>
                </a:lnTo>
                <a:lnTo>
                  <a:pt x="6965" y="3393"/>
                </a:lnTo>
                <a:lnTo>
                  <a:pt x="6644" y="2992"/>
                </a:lnTo>
                <a:lnTo>
                  <a:pt x="6206" y="2679"/>
                </a:lnTo>
                <a:lnTo>
                  <a:pt x="5938" y="2563"/>
                </a:lnTo>
                <a:lnTo>
                  <a:pt x="5697" y="2911"/>
                </a:lnTo>
                <a:lnTo>
                  <a:pt x="5465" y="3268"/>
                </a:lnTo>
                <a:lnTo>
                  <a:pt x="5376" y="3411"/>
                </a:lnTo>
                <a:lnTo>
                  <a:pt x="5170" y="3652"/>
                </a:lnTo>
                <a:lnTo>
                  <a:pt x="4920" y="3804"/>
                </a:lnTo>
                <a:lnTo>
                  <a:pt x="4697" y="3813"/>
                </a:lnTo>
                <a:lnTo>
                  <a:pt x="4528" y="3769"/>
                </a:lnTo>
                <a:lnTo>
                  <a:pt x="4438" y="3733"/>
                </a:lnTo>
                <a:lnTo>
                  <a:pt x="4349" y="3679"/>
                </a:lnTo>
                <a:lnTo>
                  <a:pt x="4215" y="3572"/>
                </a:lnTo>
                <a:lnTo>
                  <a:pt x="4126" y="3393"/>
                </a:lnTo>
                <a:lnTo>
                  <a:pt x="4170" y="2974"/>
                </a:lnTo>
                <a:lnTo>
                  <a:pt x="4277" y="2688"/>
                </a:lnTo>
                <a:lnTo>
                  <a:pt x="4349" y="2465"/>
                </a:lnTo>
                <a:lnTo>
                  <a:pt x="4420" y="2054"/>
                </a:lnTo>
                <a:lnTo>
                  <a:pt x="4420" y="1661"/>
                </a:lnTo>
                <a:lnTo>
                  <a:pt x="4358" y="1295"/>
                </a:lnTo>
                <a:lnTo>
                  <a:pt x="4215" y="973"/>
                </a:lnTo>
                <a:lnTo>
                  <a:pt x="4010" y="679"/>
                </a:lnTo>
                <a:lnTo>
                  <a:pt x="3724" y="429"/>
                </a:lnTo>
                <a:lnTo>
                  <a:pt x="3376" y="232"/>
                </a:lnTo>
                <a:lnTo>
                  <a:pt x="3170" y="152"/>
                </a:lnTo>
                <a:lnTo>
                  <a:pt x="3001" y="89"/>
                </a:lnTo>
                <a:lnTo>
                  <a:pt x="2661" y="18"/>
                </a:lnTo>
                <a:lnTo>
                  <a:pt x="2143" y="0"/>
                </a:lnTo>
                <a:close/>
              </a:path>
            </a:pathLst>
          </a:cu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txBox="1"/>
          <p:nvPr/>
        </p:nvSpPr>
        <p:spPr>
          <a:xfrm>
            <a:off x="1736725" y="588375"/>
            <a:ext cx="5538600" cy="1070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500">
                <a:solidFill>
                  <a:srgbClr val="202124"/>
                </a:solidFill>
                <a:highlight>
                  <a:srgbClr val="FFFFFF"/>
                </a:highlight>
              </a:rPr>
              <a:t>Neurodivergence centers around the idea that as individuals our brains function differently.  This includes how we take in information (i.e. learning) and how we perceive the environment around us. </a:t>
            </a:r>
            <a:endParaRPr b="1" sz="1900">
              <a:latin typeface="Fira Sans"/>
              <a:ea typeface="Fira Sans"/>
              <a:cs typeface="Fira Sans"/>
              <a:sym typeface="Fira Sans"/>
            </a:endParaRPr>
          </a:p>
        </p:txBody>
      </p:sp>
      <p:cxnSp>
        <p:nvCxnSpPr>
          <p:cNvPr id="168" name="Google Shape;168;p19"/>
          <p:cNvCxnSpPr/>
          <p:nvPr/>
        </p:nvCxnSpPr>
        <p:spPr>
          <a:xfrm rot="10800000">
            <a:off x="1736725" y="1537325"/>
            <a:ext cx="1370100" cy="790500"/>
          </a:xfrm>
          <a:prstGeom prst="curvedConnector3">
            <a:avLst>
              <a:gd fmla="val 50000" name="adj1"/>
            </a:avLst>
          </a:prstGeom>
          <a:noFill/>
          <a:ln cap="flat" cmpd="sng" w="38100">
            <a:solidFill>
              <a:srgbClr val="000000"/>
            </a:solidFill>
            <a:prstDash val="solid"/>
            <a:round/>
            <a:headEnd len="med" w="med" type="triangle"/>
            <a:tailEnd len="med" w="med" type="none"/>
          </a:ln>
        </p:spPr>
      </p:cxnSp>
      <p:cxnSp>
        <p:nvCxnSpPr>
          <p:cNvPr id="169" name="Google Shape;169;p19"/>
          <p:cNvCxnSpPr/>
          <p:nvPr/>
        </p:nvCxnSpPr>
        <p:spPr>
          <a:xfrm flipH="1">
            <a:off x="5546100" y="1557850"/>
            <a:ext cx="1449900" cy="642000"/>
          </a:xfrm>
          <a:prstGeom prst="curvedConnector3">
            <a:avLst>
              <a:gd fmla="val 48571" name="adj1"/>
            </a:avLst>
          </a:prstGeom>
          <a:noFill/>
          <a:ln cap="flat" cmpd="sng" w="38100">
            <a:solidFill>
              <a:srgbClr val="000000"/>
            </a:solidFill>
            <a:prstDash val="solid"/>
            <a:round/>
            <a:headEnd len="med" w="med" type="triangle"/>
            <a:tailEnd len="med" w="med" type="none"/>
          </a:ln>
        </p:spPr>
      </p:cxnSp>
      <p:cxnSp>
        <p:nvCxnSpPr>
          <p:cNvPr id="170" name="Google Shape;170;p19"/>
          <p:cNvCxnSpPr>
            <a:stCxn id="171" idx="3"/>
          </p:cNvCxnSpPr>
          <p:nvPr/>
        </p:nvCxnSpPr>
        <p:spPr>
          <a:xfrm flipH="1" rot="10800000">
            <a:off x="2148000" y="3775000"/>
            <a:ext cx="1459200" cy="649800"/>
          </a:xfrm>
          <a:prstGeom prst="curvedConnector3">
            <a:avLst>
              <a:gd fmla="val 50000" name="adj1"/>
            </a:avLst>
          </a:prstGeom>
          <a:noFill/>
          <a:ln cap="flat" cmpd="sng" w="38100">
            <a:solidFill>
              <a:srgbClr val="000000"/>
            </a:solidFill>
            <a:prstDash val="solid"/>
            <a:round/>
            <a:headEnd len="med" w="med" type="triangle"/>
            <a:tailEnd len="med" w="med" type="none"/>
          </a:ln>
        </p:spPr>
      </p:cxnSp>
      <p:cxnSp>
        <p:nvCxnSpPr>
          <p:cNvPr id="172" name="Google Shape;172;p19"/>
          <p:cNvCxnSpPr/>
          <p:nvPr/>
        </p:nvCxnSpPr>
        <p:spPr>
          <a:xfrm>
            <a:off x="5826375" y="3662800"/>
            <a:ext cx="1509300" cy="693000"/>
          </a:xfrm>
          <a:prstGeom prst="curvedConnector3">
            <a:avLst>
              <a:gd fmla="val 50000" name="adj1"/>
            </a:avLst>
          </a:prstGeom>
          <a:noFill/>
          <a:ln cap="flat" cmpd="sng" w="38100">
            <a:solidFill>
              <a:srgbClr val="000000"/>
            </a:solidFill>
            <a:prstDash val="solid"/>
            <a:round/>
            <a:headEnd len="med" w="med" type="triangle"/>
            <a:tailEnd len="med" w="med" type="none"/>
          </a:ln>
        </p:spPr>
      </p:cxnSp>
      <p:sp>
        <p:nvSpPr>
          <p:cNvPr id="173" name="Google Shape;173;p19"/>
          <p:cNvSpPr/>
          <p:nvPr/>
        </p:nvSpPr>
        <p:spPr>
          <a:xfrm>
            <a:off x="7968865" y="880477"/>
            <a:ext cx="650162" cy="732317"/>
          </a:xfrm>
          <a:custGeom>
            <a:rect b="b" l="l" r="r" t="t"/>
            <a:pathLst>
              <a:path extrusionOk="0" h="33837" w="30041">
                <a:moveTo>
                  <a:pt x="24308" y="1"/>
                </a:moveTo>
                <a:lnTo>
                  <a:pt x="24120" y="45"/>
                </a:lnTo>
                <a:lnTo>
                  <a:pt x="23834" y="197"/>
                </a:lnTo>
                <a:lnTo>
                  <a:pt x="23691" y="331"/>
                </a:lnTo>
                <a:lnTo>
                  <a:pt x="23272" y="840"/>
                </a:lnTo>
                <a:lnTo>
                  <a:pt x="22468" y="1894"/>
                </a:lnTo>
                <a:lnTo>
                  <a:pt x="22030" y="2385"/>
                </a:lnTo>
                <a:lnTo>
                  <a:pt x="21879" y="2555"/>
                </a:lnTo>
                <a:lnTo>
                  <a:pt x="21629" y="2885"/>
                </a:lnTo>
                <a:lnTo>
                  <a:pt x="21450" y="3224"/>
                </a:lnTo>
                <a:lnTo>
                  <a:pt x="21343" y="3573"/>
                </a:lnTo>
                <a:lnTo>
                  <a:pt x="21307" y="3921"/>
                </a:lnTo>
                <a:lnTo>
                  <a:pt x="21343" y="4278"/>
                </a:lnTo>
                <a:lnTo>
                  <a:pt x="21450" y="4644"/>
                </a:lnTo>
                <a:lnTo>
                  <a:pt x="21629" y="5010"/>
                </a:lnTo>
                <a:lnTo>
                  <a:pt x="21745" y="5207"/>
                </a:lnTo>
                <a:lnTo>
                  <a:pt x="21816" y="5350"/>
                </a:lnTo>
                <a:lnTo>
                  <a:pt x="21852" y="5618"/>
                </a:lnTo>
                <a:lnTo>
                  <a:pt x="21834" y="5769"/>
                </a:lnTo>
                <a:lnTo>
                  <a:pt x="21798" y="5832"/>
                </a:lnTo>
                <a:lnTo>
                  <a:pt x="21620" y="6100"/>
                </a:lnTo>
                <a:lnTo>
                  <a:pt x="21191" y="6609"/>
                </a:lnTo>
                <a:lnTo>
                  <a:pt x="20968" y="6859"/>
                </a:lnTo>
                <a:lnTo>
                  <a:pt x="20762" y="6644"/>
                </a:lnTo>
                <a:lnTo>
                  <a:pt x="20334" y="6225"/>
                </a:lnTo>
                <a:lnTo>
                  <a:pt x="19878" y="5850"/>
                </a:lnTo>
                <a:lnTo>
                  <a:pt x="19396" y="5510"/>
                </a:lnTo>
                <a:lnTo>
                  <a:pt x="18637" y="5046"/>
                </a:lnTo>
                <a:lnTo>
                  <a:pt x="17539" y="4555"/>
                </a:lnTo>
                <a:lnTo>
                  <a:pt x="16378" y="4198"/>
                </a:lnTo>
                <a:lnTo>
                  <a:pt x="15163" y="3957"/>
                </a:lnTo>
                <a:lnTo>
                  <a:pt x="13913" y="3832"/>
                </a:lnTo>
                <a:lnTo>
                  <a:pt x="12636" y="3832"/>
                </a:lnTo>
                <a:lnTo>
                  <a:pt x="11359" y="3930"/>
                </a:lnTo>
                <a:lnTo>
                  <a:pt x="10100" y="4144"/>
                </a:lnTo>
                <a:lnTo>
                  <a:pt x="8859" y="4457"/>
                </a:lnTo>
                <a:lnTo>
                  <a:pt x="7662" y="4876"/>
                </a:lnTo>
                <a:lnTo>
                  <a:pt x="6519" y="5385"/>
                </a:lnTo>
                <a:lnTo>
                  <a:pt x="5456" y="5984"/>
                </a:lnTo>
                <a:lnTo>
                  <a:pt x="4474" y="6671"/>
                </a:lnTo>
                <a:lnTo>
                  <a:pt x="3608" y="7448"/>
                </a:lnTo>
                <a:lnTo>
                  <a:pt x="3215" y="7868"/>
                </a:lnTo>
                <a:lnTo>
                  <a:pt x="2795" y="8359"/>
                </a:lnTo>
                <a:lnTo>
                  <a:pt x="2054" y="9395"/>
                </a:lnTo>
                <a:lnTo>
                  <a:pt x="1429" y="10484"/>
                </a:lnTo>
                <a:lnTo>
                  <a:pt x="920" y="11618"/>
                </a:lnTo>
                <a:lnTo>
                  <a:pt x="527" y="12788"/>
                </a:lnTo>
                <a:lnTo>
                  <a:pt x="241" y="13985"/>
                </a:lnTo>
                <a:lnTo>
                  <a:pt x="63" y="15208"/>
                </a:lnTo>
                <a:lnTo>
                  <a:pt x="0" y="16423"/>
                </a:lnTo>
                <a:lnTo>
                  <a:pt x="45" y="17646"/>
                </a:lnTo>
                <a:lnTo>
                  <a:pt x="197" y="18861"/>
                </a:lnTo>
                <a:lnTo>
                  <a:pt x="456" y="20048"/>
                </a:lnTo>
                <a:lnTo>
                  <a:pt x="813" y="21209"/>
                </a:lnTo>
                <a:lnTo>
                  <a:pt x="1277" y="22334"/>
                </a:lnTo>
                <a:lnTo>
                  <a:pt x="1840" y="23406"/>
                </a:lnTo>
                <a:lnTo>
                  <a:pt x="2509" y="24424"/>
                </a:lnTo>
                <a:lnTo>
                  <a:pt x="3277" y="25371"/>
                </a:lnTo>
                <a:lnTo>
                  <a:pt x="3697" y="25817"/>
                </a:lnTo>
                <a:lnTo>
                  <a:pt x="3313" y="26558"/>
                </a:lnTo>
                <a:lnTo>
                  <a:pt x="2929" y="27317"/>
                </a:lnTo>
                <a:lnTo>
                  <a:pt x="2670" y="27862"/>
                </a:lnTo>
                <a:lnTo>
                  <a:pt x="2170" y="28960"/>
                </a:lnTo>
                <a:lnTo>
                  <a:pt x="1938" y="29523"/>
                </a:lnTo>
                <a:lnTo>
                  <a:pt x="1875" y="29702"/>
                </a:lnTo>
                <a:lnTo>
                  <a:pt x="1849" y="30050"/>
                </a:lnTo>
                <a:lnTo>
                  <a:pt x="1938" y="30371"/>
                </a:lnTo>
                <a:lnTo>
                  <a:pt x="2152" y="30657"/>
                </a:lnTo>
                <a:lnTo>
                  <a:pt x="2313" y="30782"/>
                </a:lnTo>
                <a:lnTo>
                  <a:pt x="2501" y="30889"/>
                </a:lnTo>
                <a:lnTo>
                  <a:pt x="2876" y="31032"/>
                </a:lnTo>
                <a:lnTo>
                  <a:pt x="3242" y="31050"/>
                </a:lnTo>
                <a:lnTo>
                  <a:pt x="3510" y="30952"/>
                </a:lnTo>
                <a:lnTo>
                  <a:pt x="3679" y="30836"/>
                </a:lnTo>
                <a:lnTo>
                  <a:pt x="3760" y="30764"/>
                </a:lnTo>
                <a:lnTo>
                  <a:pt x="4117" y="30371"/>
                </a:lnTo>
                <a:lnTo>
                  <a:pt x="4769" y="29541"/>
                </a:lnTo>
                <a:lnTo>
                  <a:pt x="5063" y="29094"/>
                </a:lnTo>
                <a:lnTo>
                  <a:pt x="5313" y="28692"/>
                </a:lnTo>
                <a:lnTo>
                  <a:pt x="5733" y="27844"/>
                </a:lnTo>
                <a:lnTo>
                  <a:pt x="5956" y="27407"/>
                </a:lnTo>
                <a:lnTo>
                  <a:pt x="6215" y="27594"/>
                </a:lnTo>
                <a:lnTo>
                  <a:pt x="6751" y="27933"/>
                </a:lnTo>
                <a:lnTo>
                  <a:pt x="7305" y="28228"/>
                </a:lnTo>
                <a:lnTo>
                  <a:pt x="7859" y="28469"/>
                </a:lnTo>
                <a:lnTo>
                  <a:pt x="8725" y="28764"/>
                </a:lnTo>
                <a:lnTo>
                  <a:pt x="9904" y="29023"/>
                </a:lnTo>
                <a:lnTo>
                  <a:pt x="10511" y="29094"/>
                </a:lnTo>
                <a:lnTo>
                  <a:pt x="10663" y="29121"/>
                </a:lnTo>
                <a:lnTo>
                  <a:pt x="10877" y="29210"/>
                </a:lnTo>
                <a:lnTo>
                  <a:pt x="11011" y="29362"/>
                </a:lnTo>
                <a:lnTo>
                  <a:pt x="11073" y="29577"/>
                </a:lnTo>
                <a:lnTo>
                  <a:pt x="11091" y="29719"/>
                </a:lnTo>
                <a:lnTo>
                  <a:pt x="11207" y="31291"/>
                </a:lnTo>
                <a:lnTo>
                  <a:pt x="11359" y="32854"/>
                </a:lnTo>
                <a:lnTo>
                  <a:pt x="11377" y="33032"/>
                </a:lnTo>
                <a:lnTo>
                  <a:pt x="11466" y="33354"/>
                </a:lnTo>
                <a:lnTo>
                  <a:pt x="11645" y="33613"/>
                </a:lnTo>
                <a:lnTo>
                  <a:pt x="11931" y="33783"/>
                </a:lnTo>
                <a:lnTo>
                  <a:pt x="12127" y="33818"/>
                </a:lnTo>
                <a:lnTo>
                  <a:pt x="12332" y="33836"/>
                </a:lnTo>
                <a:lnTo>
                  <a:pt x="12699" y="33783"/>
                </a:lnTo>
                <a:lnTo>
                  <a:pt x="13020" y="33622"/>
                </a:lnTo>
                <a:lnTo>
                  <a:pt x="13261" y="33345"/>
                </a:lnTo>
                <a:lnTo>
                  <a:pt x="13342" y="33157"/>
                </a:lnTo>
                <a:lnTo>
                  <a:pt x="13458" y="32845"/>
                </a:lnTo>
                <a:lnTo>
                  <a:pt x="13601" y="32184"/>
                </a:lnTo>
                <a:lnTo>
                  <a:pt x="13627" y="31845"/>
                </a:lnTo>
                <a:lnTo>
                  <a:pt x="13654" y="30711"/>
                </a:lnTo>
                <a:lnTo>
                  <a:pt x="13636" y="29693"/>
                </a:lnTo>
                <a:lnTo>
                  <a:pt x="16074" y="28969"/>
                </a:lnTo>
                <a:lnTo>
                  <a:pt x="18414" y="28282"/>
                </a:lnTo>
                <a:lnTo>
                  <a:pt x="18932" y="28871"/>
                </a:lnTo>
                <a:lnTo>
                  <a:pt x="20003" y="30094"/>
                </a:lnTo>
                <a:lnTo>
                  <a:pt x="20566" y="30675"/>
                </a:lnTo>
                <a:lnTo>
                  <a:pt x="20691" y="30800"/>
                </a:lnTo>
                <a:lnTo>
                  <a:pt x="20959" y="30970"/>
                </a:lnTo>
                <a:lnTo>
                  <a:pt x="21218" y="31068"/>
                </a:lnTo>
                <a:lnTo>
                  <a:pt x="21477" y="31095"/>
                </a:lnTo>
                <a:lnTo>
                  <a:pt x="21727" y="31041"/>
                </a:lnTo>
                <a:lnTo>
                  <a:pt x="21950" y="30907"/>
                </a:lnTo>
                <a:lnTo>
                  <a:pt x="22138" y="30711"/>
                </a:lnTo>
                <a:lnTo>
                  <a:pt x="22298" y="30443"/>
                </a:lnTo>
                <a:lnTo>
                  <a:pt x="22352" y="30282"/>
                </a:lnTo>
                <a:lnTo>
                  <a:pt x="22397" y="30112"/>
                </a:lnTo>
                <a:lnTo>
                  <a:pt x="22405" y="29746"/>
                </a:lnTo>
                <a:lnTo>
                  <a:pt x="22352" y="29353"/>
                </a:lnTo>
                <a:lnTo>
                  <a:pt x="22236" y="28987"/>
                </a:lnTo>
                <a:lnTo>
                  <a:pt x="22164" y="28826"/>
                </a:lnTo>
                <a:lnTo>
                  <a:pt x="21852" y="28246"/>
                </a:lnTo>
                <a:lnTo>
                  <a:pt x="21128" y="27130"/>
                </a:lnTo>
                <a:lnTo>
                  <a:pt x="20753" y="26558"/>
                </a:lnTo>
                <a:lnTo>
                  <a:pt x="20878" y="26406"/>
                </a:lnTo>
                <a:lnTo>
                  <a:pt x="20950" y="26335"/>
                </a:lnTo>
                <a:lnTo>
                  <a:pt x="21298" y="26058"/>
                </a:lnTo>
                <a:lnTo>
                  <a:pt x="21932" y="25469"/>
                </a:lnTo>
                <a:lnTo>
                  <a:pt x="22504" y="24862"/>
                </a:lnTo>
                <a:lnTo>
                  <a:pt x="23022" y="24228"/>
                </a:lnTo>
                <a:lnTo>
                  <a:pt x="23477" y="23585"/>
                </a:lnTo>
                <a:lnTo>
                  <a:pt x="23879" y="22906"/>
                </a:lnTo>
                <a:lnTo>
                  <a:pt x="24218" y="22218"/>
                </a:lnTo>
                <a:lnTo>
                  <a:pt x="24513" y="21513"/>
                </a:lnTo>
                <a:lnTo>
                  <a:pt x="24754" y="20781"/>
                </a:lnTo>
                <a:lnTo>
                  <a:pt x="24942" y="20039"/>
                </a:lnTo>
                <a:lnTo>
                  <a:pt x="25084" y="19271"/>
                </a:lnTo>
                <a:lnTo>
                  <a:pt x="25174" y="18494"/>
                </a:lnTo>
                <a:lnTo>
                  <a:pt x="25218" y="17709"/>
                </a:lnTo>
                <a:lnTo>
                  <a:pt x="25218" y="16905"/>
                </a:lnTo>
                <a:lnTo>
                  <a:pt x="25147" y="15673"/>
                </a:lnTo>
                <a:lnTo>
                  <a:pt x="25040" y="14833"/>
                </a:lnTo>
                <a:lnTo>
                  <a:pt x="24933" y="14208"/>
                </a:lnTo>
                <a:lnTo>
                  <a:pt x="24584" y="12985"/>
                </a:lnTo>
                <a:lnTo>
                  <a:pt x="23906" y="11181"/>
                </a:lnTo>
                <a:lnTo>
                  <a:pt x="23432" y="9984"/>
                </a:lnTo>
                <a:lnTo>
                  <a:pt x="23352" y="9743"/>
                </a:lnTo>
                <a:lnTo>
                  <a:pt x="23254" y="9306"/>
                </a:lnTo>
                <a:lnTo>
                  <a:pt x="23281" y="8895"/>
                </a:lnTo>
                <a:lnTo>
                  <a:pt x="23468" y="8484"/>
                </a:lnTo>
                <a:lnTo>
                  <a:pt x="23629" y="8261"/>
                </a:lnTo>
                <a:lnTo>
                  <a:pt x="23745" y="8118"/>
                </a:lnTo>
                <a:lnTo>
                  <a:pt x="23986" y="7895"/>
                </a:lnTo>
                <a:lnTo>
                  <a:pt x="24227" y="7734"/>
                </a:lnTo>
                <a:lnTo>
                  <a:pt x="24486" y="7627"/>
                </a:lnTo>
                <a:lnTo>
                  <a:pt x="24879" y="7546"/>
                </a:lnTo>
                <a:lnTo>
                  <a:pt x="25460" y="7537"/>
                </a:lnTo>
                <a:lnTo>
                  <a:pt x="25763" y="7564"/>
                </a:lnTo>
                <a:lnTo>
                  <a:pt x="26111" y="7591"/>
                </a:lnTo>
                <a:lnTo>
                  <a:pt x="26647" y="7537"/>
                </a:lnTo>
                <a:lnTo>
                  <a:pt x="26969" y="7430"/>
                </a:lnTo>
                <a:lnTo>
                  <a:pt x="27094" y="7341"/>
                </a:lnTo>
                <a:lnTo>
                  <a:pt x="27746" y="6850"/>
                </a:lnTo>
                <a:lnTo>
                  <a:pt x="28978" y="5769"/>
                </a:lnTo>
                <a:lnTo>
                  <a:pt x="29576" y="5207"/>
                </a:lnTo>
                <a:lnTo>
                  <a:pt x="29657" y="5126"/>
                </a:lnTo>
                <a:lnTo>
                  <a:pt x="29782" y="4930"/>
                </a:lnTo>
                <a:lnTo>
                  <a:pt x="29933" y="4600"/>
                </a:lnTo>
                <a:lnTo>
                  <a:pt x="30041" y="4385"/>
                </a:lnTo>
                <a:lnTo>
                  <a:pt x="29799" y="4269"/>
                </a:lnTo>
                <a:lnTo>
                  <a:pt x="29433" y="4082"/>
                </a:lnTo>
                <a:lnTo>
                  <a:pt x="29192" y="4001"/>
                </a:lnTo>
                <a:lnTo>
                  <a:pt x="29067" y="3983"/>
                </a:lnTo>
                <a:lnTo>
                  <a:pt x="28371" y="3957"/>
                </a:lnTo>
                <a:lnTo>
                  <a:pt x="26978" y="3957"/>
                </a:lnTo>
                <a:lnTo>
                  <a:pt x="26281" y="3939"/>
                </a:lnTo>
                <a:lnTo>
                  <a:pt x="26129" y="3921"/>
                </a:lnTo>
                <a:lnTo>
                  <a:pt x="25888" y="3805"/>
                </a:lnTo>
                <a:lnTo>
                  <a:pt x="25781" y="3698"/>
                </a:lnTo>
                <a:lnTo>
                  <a:pt x="25754" y="3644"/>
                </a:lnTo>
                <a:lnTo>
                  <a:pt x="25263" y="2126"/>
                </a:lnTo>
                <a:lnTo>
                  <a:pt x="24790" y="599"/>
                </a:lnTo>
                <a:lnTo>
                  <a:pt x="24718" y="411"/>
                </a:lnTo>
                <a:lnTo>
                  <a:pt x="24567" y="135"/>
                </a:lnTo>
                <a:lnTo>
                  <a:pt x="24459" y="18"/>
                </a:lnTo>
                <a:lnTo>
                  <a:pt x="24397" y="10"/>
                </a:lnTo>
                <a:lnTo>
                  <a:pt x="24308" y="1"/>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8036645" y="3115079"/>
            <a:ext cx="650160" cy="538979"/>
          </a:xfrm>
          <a:custGeom>
            <a:rect b="b" l="l" r="r" t="t"/>
            <a:pathLst>
              <a:path extrusionOk="0" h="26755" w="32274">
                <a:moveTo>
                  <a:pt x="4787" y="0"/>
                </a:moveTo>
                <a:lnTo>
                  <a:pt x="4171" y="63"/>
                </a:lnTo>
                <a:lnTo>
                  <a:pt x="3912" y="179"/>
                </a:lnTo>
                <a:lnTo>
                  <a:pt x="3769" y="357"/>
                </a:lnTo>
                <a:lnTo>
                  <a:pt x="3724" y="643"/>
                </a:lnTo>
                <a:lnTo>
                  <a:pt x="3805" y="1259"/>
                </a:lnTo>
                <a:lnTo>
                  <a:pt x="3948" y="1884"/>
                </a:lnTo>
                <a:lnTo>
                  <a:pt x="3189" y="1884"/>
                </a:lnTo>
                <a:lnTo>
                  <a:pt x="2894" y="1893"/>
                </a:lnTo>
                <a:lnTo>
                  <a:pt x="2331" y="1982"/>
                </a:lnTo>
                <a:lnTo>
                  <a:pt x="1822" y="2152"/>
                </a:lnTo>
                <a:lnTo>
                  <a:pt x="1358" y="2402"/>
                </a:lnTo>
                <a:lnTo>
                  <a:pt x="947" y="2724"/>
                </a:lnTo>
                <a:lnTo>
                  <a:pt x="608" y="3117"/>
                </a:lnTo>
                <a:lnTo>
                  <a:pt x="340" y="3581"/>
                </a:lnTo>
                <a:lnTo>
                  <a:pt x="143" y="4099"/>
                </a:lnTo>
                <a:lnTo>
                  <a:pt x="81" y="4394"/>
                </a:lnTo>
                <a:lnTo>
                  <a:pt x="45" y="4644"/>
                </a:lnTo>
                <a:lnTo>
                  <a:pt x="1" y="5153"/>
                </a:lnTo>
                <a:lnTo>
                  <a:pt x="1" y="5679"/>
                </a:lnTo>
                <a:lnTo>
                  <a:pt x="54" y="6188"/>
                </a:lnTo>
                <a:lnTo>
                  <a:pt x="99" y="6439"/>
                </a:lnTo>
                <a:lnTo>
                  <a:pt x="188" y="6849"/>
                </a:lnTo>
                <a:lnTo>
                  <a:pt x="411" y="7644"/>
                </a:lnTo>
                <a:lnTo>
                  <a:pt x="706" y="8394"/>
                </a:lnTo>
                <a:lnTo>
                  <a:pt x="1063" y="9117"/>
                </a:lnTo>
                <a:lnTo>
                  <a:pt x="1465" y="9805"/>
                </a:lnTo>
                <a:lnTo>
                  <a:pt x="1929" y="10466"/>
                </a:lnTo>
                <a:lnTo>
                  <a:pt x="2438" y="11100"/>
                </a:lnTo>
                <a:lnTo>
                  <a:pt x="2983" y="11698"/>
                </a:lnTo>
                <a:lnTo>
                  <a:pt x="3278" y="11993"/>
                </a:lnTo>
                <a:lnTo>
                  <a:pt x="3644" y="12350"/>
                </a:lnTo>
                <a:lnTo>
                  <a:pt x="4385" y="13011"/>
                </a:lnTo>
                <a:lnTo>
                  <a:pt x="5171" y="13609"/>
                </a:lnTo>
                <a:lnTo>
                  <a:pt x="5984" y="14136"/>
                </a:lnTo>
                <a:lnTo>
                  <a:pt x="6841" y="14565"/>
                </a:lnTo>
                <a:lnTo>
                  <a:pt x="7752" y="14904"/>
                </a:lnTo>
                <a:lnTo>
                  <a:pt x="8707" y="15118"/>
                </a:lnTo>
                <a:lnTo>
                  <a:pt x="9725" y="15199"/>
                </a:lnTo>
                <a:lnTo>
                  <a:pt x="10261" y="15181"/>
                </a:lnTo>
                <a:lnTo>
                  <a:pt x="10359" y="15181"/>
                </a:lnTo>
                <a:lnTo>
                  <a:pt x="10574" y="15243"/>
                </a:lnTo>
                <a:lnTo>
                  <a:pt x="10654" y="15297"/>
                </a:lnTo>
                <a:lnTo>
                  <a:pt x="11243" y="15761"/>
                </a:lnTo>
                <a:lnTo>
                  <a:pt x="12404" y="16699"/>
                </a:lnTo>
                <a:lnTo>
                  <a:pt x="12958" y="17190"/>
                </a:lnTo>
                <a:lnTo>
                  <a:pt x="13190" y="17413"/>
                </a:lnTo>
                <a:lnTo>
                  <a:pt x="13485" y="17815"/>
                </a:lnTo>
                <a:lnTo>
                  <a:pt x="13619" y="18101"/>
                </a:lnTo>
                <a:lnTo>
                  <a:pt x="13646" y="18244"/>
                </a:lnTo>
                <a:lnTo>
                  <a:pt x="13753" y="19280"/>
                </a:lnTo>
                <a:lnTo>
                  <a:pt x="13878" y="21378"/>
                </a:lnTo>
                <a:lnTo>
                  <a:pt x="13949" y="22450"/>
                </a:lnTo>
                <a:lnTo>
                  <a:pt x="12922" y="22441"/>
                </a:lnTo>
                <a:lnTo>
                  <a:pt x="12074" y="22450"/>
                </a:lnTo>
                <a:lnTo>
                  <a:pt x="11815" y="22459"/>
                </a:lnTo>
                <a:lnTo>
                  <a:pt x="11315" y="22503"/>
                </a:lnTo>
                <a:lnTo>
                  <a:pt x="10833" y="22593"/>
                </a:lnTo>
                <a:lnTo>
                  <a:pt x="10377" y="22736"/>
                </a:lnTo>
                <a:lnTo>
                  <a:pt x="9940" y="22923"/>
                </a:lnTo>
                <a:lnTo>
                  <a:pt x="9529" y="23164"/>
                </a:lnTo>
                <a:lnTo>
                  <a:pt x="9154" y="23468"/>
                </a:lnTo>
                <a:lnTo>
                  <a:pt x="8806" y="23825"/>
                </a:lnTo>
                <a:lnTo>
                  <a:pt x="8645" y="24039"/>
                </a:lnTo>
                <a:lnTo>
                  <a:pt x="8555" y="24182"/>
                </a:lnTo>
                <a:lnTo>
                  <a:pt x="8404" y="24531"/>
                </a:lnTo>
                <a:lnTo>
                  <a:pt x="8305" y="24906"/>
                </a:lnTo>
                <a:lnTo>
                  <a:pt x="8288" y="25290"/>
                </a:lnTo>
                <a:lnTo>
                  <a:pt x="8305" y="25459"/>
                </a:lnTo>
                <a:lnTo>
                  <a:pt x="8332" y="25629"/>
                </a:lnTo>
                <a:lnTo>
                  <a:pt x="8430" y="25924"/>
                </a:lnTo>
                <a:lnTo>
                  <a:pt x="8564" y="26174"/>
                </a:lnTo>
                <a:lnTo>
                  <a:pt x="8761" y="26370"/>
                </a:lnTo>
                <a:lnTo>
                  <a:pt x="8993" y="26531"/>
                </a:lnTo>
                <a:lnTo>
                  <a:pt x="9279" y="26647"/>
                </a:lnTo>
                <a:lnTo>
                  <a:pt x="9618" y="26718"/>
                </a:lnTo>
                <a:lnTo>
                  <a:pt x="10011" y="26754"/>
                </a:lnTo>
                <a:lnTo>
                  <a:pt x="10225" y="26754"/>
                </a:lnTo>
                <a:lnTo>
                  <a:pt x="11690" y="26736"/>
                </a:lnTo>
                <a:lnTo>
                  <a:pt x="14610" y="26647"/>
                </a:lnTo>
                <a:lnTo>
                  <a:pt x="16066" y="26558"/>
                </a:lnTo>
                <a:lnTo>
                  <a:pt x="17378" y="26468"/>
                </a:lnTo>
                <a:lnTo>
                  <a:pt x="20004" y="26192"/>
                </a:lnTo>
                <a:lnTo>
                  <a:pt x="21307" y="26031"/>
                </a:lnTo>
                <a:lnTo>
                  <a:pt x="21450" y="26013"/>
                </a:lnTo>
                <a:lnTo>
                  <a:pt x="21736" y="25924"/>
                </a:lnTo>
                <a:lnTo>
                  <a:pt x="21986" y="25799"/>
                </a:lnTo>
                <a:lnTo>
                  <a:pt x="22218" y="25629"/>
                </a:lnTo>
                <a:lnTo>
                  <a:pt x="22406" y="25441"/>
                </a:lnTo>
                <a:lnTo>
                  <a:pt x="22567" y="25227"/>
                </a:lnTo>
                <a:lnTo>
                  <a:pt x="22674" y="25004"/>
                </a:lnTo>
                <a:lnTo>
                  <a:pt x="22736" y="24772"/>
                </a:lnTo>
                <a:lnTo>
                  <a:pt x="22745" y="24656"/>
                </a:lnTo>
                <a:lnTo>
                  <a:pt x="22745" y="24540"/>
                </a:lnTo>
                <a:lnTo>
                  <a:pt x="22701" y="24307"/>
                </a:lnTo>
                <a:lnTo>
                  <a:pt x="22549" y="23968"/>
                </a:lnTo>
                <a:lnTo>
                  <a:pt x="22200" y="23548"/>
                </a:lnTo>
                <a:lnTo>
                  <a:pt x="21852" y="23298"/>
                </a:lnTo>
                <a:lnTo>
                  <a:pt x="21593" y="23173"/>
                </a:lnTo>
                <a:lnTo>
                  <a:pt x="21459" y="23120"/>
                </a:lnTo>
                <a:lnTo>
                  <a:pt x="21147" y="23048"/>
                </a:lnTo>
                <a:lnTo>
                  <a:pt x="20825" y="23012"/>
                </a:lnTo>
                <a:lnTo>
                  <a:pt x="19066" y="22807"/>
                </a:lnTo>
                <a:lnTo>
                  <a:pt x="17334" y="22611"/>
                </a:lnTo>
                <a:lnTo>
                  <a:pt x="17226" y="22298"/>
                </a:lnTo>
                <a:lnTo>
                  <a:pt x="17075" y="21664"/>
                </a:lnTo>
                <a:lnTo>
                  <a:pt x="16994" y="21048"/>
                </a:lnTo>
                <a:lnTo>
                  <a:pt x="16985" y="20441"/>
                </a:lnTo>
                <a:lnTo>
                  <a:pt x="17048" y="19851"/>
                </a:lnTo>
                <a:lnTo>
                  <a:pt x="17182" y="19271"/>
                </a:lnTo>
                <a:lnTo>
                  <a:pt x="17378" y="18708"/>
                </a:lnTo>
                <a:lnTo>
                  <a:pt x="17655" y="18164"/>
                </a:lnTo>
                <a:lnTo>
                  <a:pt x="17816" y="17896"/>
                </a:lnTo>
                <a:lnTo>
                  <a:pt x="17994" y="17637"/>
                </a:lnTo>
                <a:lnTo>
                  <a:pt x="18396" y="17181"/>
                </a:lnTo>
                <a:lnTo>
                  <a:pt x="18843" y="16788"/>
                </a:lnTo>
                <a:lnTo>
                  <a:pt x="19334" y="16440"/>
                </a:lnTo>
                <a:lnTo>
                  <a:pt x="20129" y="15994"/>
                </a:lnTo>
                <a:lnTo>
                  <a:pt x="21236" y="15485"/>
                </a:lnTo>
                <a:lnTo>
                  <a:pt x="21799" y="15243"/>
                </a:lnTo>
                <a:lnTo>
                  <a:pt x="22388" y="14993"/>
                </a:lnTo>
                <a:lnTo>
                  <a:pt x="23594" y="14565"/>
                </a:lnTo>
                <a:lnTo>
                  <a:pt x="24808" y="14136"/>
                </a:lnTo>
                <a:lnTo>
                  <a:pt x="25978" y="13645"/>
                </a:lnTo>
                <a:lnTo>
                  <a:pt x="26532" y="13332"/>
                </a:lnTo>
                <a:lnTo>
                  <a:pt x="27085" y="13002"/>
                </a:lnTo>
                <a:lnTo>
                  <a:pt x="28121" y="12261"/>
                </a:lnTo>
                <a:lnTo>
                  <a:pt x="29068" y="11448"/>
                </a:lnTo>
                <a:lnTo>
                  <a:pt x="29907" y="10564"/>
                </a:lnTo>
                <a:lnTo>
                  <a:pt x="30639" y="9591"/>
                </a:lnTo>
                <a:lnTo>
                  <a:pt x="31255" y="8528"/>
                </a:lnTo>
                <a:lnTo>
                  <a:pt x="31747" y="7376"/>
                </a:lnTo>
                <a:lnTo>
                  <a:pt x="32104" y="6126"/>
                </a:lnTo>
                <a:lnTo>
                  <a:pt x="32229" y="5465"/>
                </a:lnTo>
                <a:lnTo>
                  <a:pt x="32273" y="5135"/>
                </a:lnTo>
                <a:lnTo>
                  <a:pt x="32256" y="4492"/>
                </a:lnTo>
                <a:lnTo>
                  <a:pt x="32131" y="3893"/>
                </a:lnTo>
                <a:lnTo>
                  <a:pt x="31889" y="3349"/>
                </a:lnTo>
                <a:lnTo>
                  <a:pt x="31541" y="2867"/>
                </a:lnTo>
                <a:lnTo>
                  <a:pt x="31104" y="2456"/>
                </a:lnTo>
                <a:lnTo>
                  <a:pt x="30577" y="2143"/>
                </a:lnTo>
                <a:lnTo>
                  <a:pt x="29970" y="1920"/>
                </a:lnTo>
                <a:lnTo>
                  <a:pt x="29639" y="1857"/>
                </a:lnTo>
                <a:lnTo>
                  <a:pt x="29005" y="1786"/>
                </a:lnTo>
                <a:lnTo>
                  <a:pt x="27728" y="1723"/>
                </a:lnTo>
                <a:lnTo>
                  <a:pt x="27094" y="1688"/>
                </a:lnTo>
                <a:lnTo>
                  <a:pt x="27041" y="1456"/>
                </a:lnTo>
                <a:lnTo>
                  <a:pt x="26951" y="973"/>
                </a:lnTo>
                <a:lnTo>
                  <a:pt x="26835" y="670"/>
                </a:lnTo>
                <a:lnTo>
                  <a:pt x="26701" y="500"/>
                </a:lnTo>
                <a:lnTo>
                  <a:pt x="26505" y="384"/>
                </a:lnTo>
                <a:lnTo>
                  <a:pt x="26237" y="313"/>
                </a:lnTo>
                <a:lnTo>
                  <a:pt x="26067" y="304"/>
                </a:lnTo>
                <a:lnTo>
                  <a:pt x="15744" y="152"/>
                </a:lnTo>
                <a:lnTo>
                  <a:pt x="5430" y="9"/>
                </a:lnTo>
                <a:lnTo>
                  <a:pt x="4787" y="0"/>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a:off x="661613" y="3131173"/>
            <a:ext cx="650039" cy="435249"/>
          </a:xfrm>
          <a:custGeom>
            <a:rect b="b" l="l" r="r" t="t"/>
            <a:pathLst>
              <a:path extrusionOk="0" h="23344" w="34864">
                <a:moveTo>
                  <a:pt x="33568" y="0"/>
                </a:moveTo>
                <a:lnTo>
                  <a:pt x="32095" y="27"/>
                </a:lnTo>
                <a:lnTo>
                  <a:pt x="29148" y="143"/>
                </a:lnTo>
                <a:lnTo>
                  <a:pt x="27675" y="241"/>
                </a:lnTo>
                <a:lnTo>
                  <a:pt x="22924" y="634"/>
                </a:lnTo>
                <a:lnTo>
                  <a:pt x="18164" y="1072"/>
                </a:lnTo>
                <a:lnTo>
                  <a:pt x="11886" y="1643"/>
                </a:lnTo>
                <a:lnTo>
                  <a:pt x="5600" y="2242"/>
                </a:lnTo>
                <a:lnTo>
                  <a:pt x="4546" y="2358"/>
                </a:lnTo>
                <a:lnTo>
                  <a:pt x="2421" y="2662"/>
                </a:lnTo>
                <a:lnTo>
                  <a:pt x="1367" y="2831"/>
                </a:lnTo>
                <a:lnTo>
                  <a:pt x="1144" y="2867"/>
                </a:lnTo>
                <a:lnTo>
                  <a:pt x="751" y="3010"/>
                </a:lnTo>
                <a:lnTo>
                  <a:pt x="438" y="3206"/>
                </a:lnTo>
                <a:lnTo>
                  <a:pt x="206" y="3456"/>
                </a:lnTo>
                <a:lnTo>
                  <a:pt x="63" y="3742"/>
                </a:lnTo>
                <a:lnTo>
                  <a:pt x="1" y="4072"/>
                </a:lnTo>
                <a:lnTo>
                  <a:pt x="27" y="4439"/>
                </a:lnTo>
                <a:lnTo>
                  <a:pt x="153" y="4823"/>
                </a:lnTo>
                <a:lnTo>
                  <a:pt x="260" y="5019"/>
                </a:lnTo>
                <a:lnTo>
                  <a:pt x="376" y="5215"/>
                </a:lnTo>
                <a:lnTo>
                  <a:pt x="688" y="5555"/>
                </a:lnTo>
                <a:lnTo>
                  <a:pt x="876" y="5698"/>
                </a:lnTo>
                <a:lnTo>
                  <a:pt x="3126" y="7198"/>
                </a:lnTo>
                <a:lnTo>
                  <a:pt x="5377" y="8707"/>
                </a:lnTo>
                <a:lnTo>
                  <a:pt x="5528" y="8823"/>
                </a:lnTo>
                <a:lnTo>
                  <a:pt x="5743" y="9055"/>
                </a:lnTo>
                <a:lnTo>
                  <a:pt x="5832" y="9225"/>
                </a:lnTo>
                <a:lnTo>
                  <a:pt x="5850" y="9314"/>
                </a:lnTo>
                <a:lnTo>
                  <a:pt x="6037" y="10868"/>
                </a:lnTo>
                <a:lnTo>
                  <a:pt x="6198" y="12431"/>
                </a:lnTo>
                <a:lnTo>
                  <a:pt x="6573" y="15547"/>
                </a:lnTo>
                <a:lnTo>
                  <a:pt x="7002" y="18646"/>
                </a:lnTo>
                <a:lnTo>
                  <a:pt x="7038" y="18825"/>
                </a:lnTo>
                <a:lnTo>
                  <a:pt x="7163" y="19128"/>
                </a:lnTo>
                <a:lnTo>
                  <a:pt x="7341" y="19369"/>
                </a:lnTo>
                <a:lnTo>
                  <a:pt x="7564" y="19539"/>
                </a:lnTo>
                <a:lnTo>
                  <a:pt x="7823" y="19637"/>
                </a:lnTo>
                <a:lnTo>
                  <a:pt x="8109" y="19664"/>
                </a:lnTo>
                <a:lnTo>
                  <a:pt x="8413" y="19611"/>
                </a:lnTo>
                <a:lnTo>
                  <a:pt x="8725" y="19486"/>
                </a:lnTo>
                <a:lnTo>
                  <a:pt x="8877" y="19387"/>
                </a:lnTo>
                <a:lnTo>
                  <a:pt x="10476" y="18316"/>
                </a:lnTo>
                <a:lnTo>
                  <a:pt x="12137" y="17226"/>
                </a:lnTo>
                <a:lnTo>
                  <a:pt x="12387" y="17673"/>
                </a:lnTo>
                <a:lnTo>
                  <a:pt x="12619" y="18092"/>
                </a:lnTo>
                <a:lnTo>
                  <a:pt x="13208" y="19173"/>
                </a:lnTo>
                <a:lnTo>
                  <a:pt x="14378" y="21334"/>
                </a:lnTo>
                <a:lnTo>
                  <a:pt x="15003" y="22388"/>
                </a:lnTo>
                <a:lnTo>
                  <a:pt x="15137" y="22611"/>
                </a:lnTo>
                <a:lnTo>
                  <a:pt x="15414" y="22950"/>
                </a:lnTo>
                <a:lnTo>
                  <a:pt x="15691" y="23183"/>
                </a:lnTo>
                <a:lnTo>
                  <a:pt x="15985" y="23316"/>
                </a:lnTo>
                <a:lnTo>
                  <a:pt x="16280" y="23343"/>
                </a:lnTo>
                <a:lnTo>
                  <a:pt x="16602" y="23272"/>
                </a:lnTo>
                <a:lnTo>
                  <a:pt x="16932" y="23093"/>
                </a:lnTo>
                <a:lnTo>
                  <a:pt x="17280" y="22825"/>
                </a:lnTo>
                <a:lnTo>
                  <a:pt x="17459" y="22647"/>
                </a:lnTo>
                <a:lnTo>
                  <a:pt x="17593" y="22522"/>
                </a:lnTo>
                <a:lnTo>
                  <a:pt x="17709" y="22388"/>
                </a:lnTo>
                <a:lnTo>
                  <a:pt x="18673" y="21245"/>
                </a:lnTo>
                <a:lnTo>
                  <a:pt x="19629" y="20093"/>
                </a:lnTo>
                <a:lnTo>
                  <a:pt x="22281" y="16851"/>
                </a:lnTo>
                <a:lnTo>
                  <a:pt x="24942" y="13601"/>
                </a:lnTo>
                <a:lnTo>
                  <a:pt x="28755" y="9002"/>
                </a:lnTo>
                <a:lnTo>
                  <a:pt x="32559" y="4394"/>
                </a:lnTo>
                <a:lnTo>
                  <a:pt x="33086" y="3760"/>
                </a:lnTo>
                <a:lnTo>
                  <a:pt x="33845" y="2804"/>
                </a:lnTo>
                <a:lnTo>
                  <a:pt x="34327" y="2135"/>
                </a:lnTo>
                <a:lnTo>
                  <a:pt x="34542" y="1795"/>
                </a:lnTo>
                <a:lnTo>
                  <a:pt x="34658" y="1599"/>
                </a:lnTo>
                <a:lnTo>
                  <a:pt x="34810" y="1242"/>
                </a:lnTo>
                <a:lnTo>
                  <a:pt x="34863" y="911"/>
                </a:lnTo>
                <a:lnTo>
                  <a:pt x="34819" y="625"/>
                </a:lnTo>
                <a:lnTo>
                  <a:pt x="34685" y="384"/>
                </a:lnTo>
                <a:lnTo>
                  <a:pt x="34470" y="206"/>
                </a:lnTo>
                <a:lnTo>
                  <a:pt x="34176" y="72"/>
                </a:lnTo>
                <a:lnTo>
                  <a:pt x="33792" y="9"/>
                </a:lnTo>
                <a:lnTo>
                  <a:pt x="33568" y="0"/>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739205" y="988627"/>
            <a:ext cx="456160" cy="665139"/>
          </a:xfrm>
          <a:custGeom>
            <a:rect b="b" l="l" r="r" t="t"/>
            <a:pathLst>
              <a:path extrusionOk="0" h="32693" w="22424">
                <a:moveTo>
                  <a:pt x="13065" y="0"/>
                </a:moveTo>
                <a:lnTo>
                  <a:pt x="11475" y="45"/>
                </a:lnTo>
                <a:lnTo>
                  <a:pt x="10430" y="36"/>
                </a:lnTo>
                <a:lnTo>
                  <a:pt x="9993" y="27"/>
                </a:lnTo>
                <a:lnTo>
                  <a:pt x="9144" y="80"/>
                </a:lnTo>
                <a:lnTo>
                  <a:pt x="8332" y="214"/>
                </a:lnTo>
                <a:lnTo>
                  <a:pt x="7546" y="438"/>
                </a:lnTo>
                <a:lnTo>
                  <a:pt x="6796" y="732"/>
                </a:lnTo>
                <a:lnTo>
                  <a:pt x="6072" y="1098"/>
                </a:lnTo>
                <a:lnTo>
                  <a:pt x="5376" y="1527"/>
                </a:lnTo>
                <a:lnTo>
                  <a:pt x="4706" y="2027"/>
                </a:lnTo>
                <a:lnTo>
                  <a:pt x="4376" y="2304"/>
                </a:lnTo>
                <a:lnTo>
                  <a:pt x="4063" y="2590"/>
                </a:lnTo>
                <a:lnTo>
                  <a:pt x="3447" y="3179"/>
                </a:lnTo>
                <a:lnTo>
                  <a:pt x="2867" y="3804"/>
                </a:lnTo>
                <a:lnTo>
                  <a:pt x="2322" y="4456"/>
                </a:lnTo>
                <a:lnTo>
                  <a:pt x="2063" y="4795"/>
                </a:lnTo>
                <a:lnTo>
                  <a:pt x="1822" y="5126"/>
                </a:lnTo>
                <a:lnTo>
                  <a:pt x="1366" y="5813"/>
                </a:lnTo>
                <a:lnTo>
                  <a:pt x="956" y="6528"/>
                </a:lnTo>
                <a:lnTo>
                  <a:pt x="616" y="7269"/>
                </a:lnTo>
                <a:lnTo>
                  <a:pt x="491" y="7653"/>
                </a:lnTo>
                <a:lnTo>
                  <a:pt x="339" y="8162"/>
                </a:lnTo>
                <a:lnTo>
                  <a:pt x="116" y="9207"/>
                </a:lnTo>
                <a:lnTo>
                  <a:pt x="0" y="10278"/>
                </a:lnTo>
                <a:lnTo>
                  <a:pt x="0" y="11377"/>
                </a:lnTo>
                <a:lnTo>
                  <a:pt x="54" y="11930"/>
                </a:lnTo>
                <a:lnTo>
                  <a:pt x="134" y="12520"/>
                </a:lnTo>
                <a:lnTo>
                  <a:pt x="348" y="13681"/>
                </a:lnTo>
                <a:lnTo>
                  <a:pt x="643" y="14788"/>
                </a:lnTo>
                <a:lnTo>
                  <a:pt x="1018" y="15860"/>
                </a:lnTo>
                <a:lnTo>
                  <a:pt x="1482" y="16895"/>
                </a:lnTo>
                <a:lnTo>
                  <a:pt x="2027" y="17887"/>
                </a:lnTo>
                <a:lnTo>
                  <a:pt x="2670" y="18833"/>
                </a:lnTo>
                <a:lnTo>
                  <a:pt x="3411" y="19744"/>
                </a:lnTo>
                <a:lnTo>
                  <a:pt x="3813" y="20173"/>
                </a:lnTo>
                <a:lnTo>
                  <a:pt x="4063" y="20432"/>
                </a:lnTo>
                <a:lnTo>
                  <a:pt x="4269" y="20726"/>
                </a:lnTo>
                <a:lnTo>
                  <a:pt x="4358" y="20878"/>
                </a:lnTo>
                <a:lnTo>
                  <a:pt x="4492" y="21164"/>
                </a:lnTo>
                <a:lnTo>
                  <a:pt x="4528" y="21468"/>
                </a:lnTo>
                <a:lnTo>
                  <a:pt x="4411" y="21789"/>
                </a:lnTo>
                <a:lnTo>
                  <a:pt x="4260" y="21968"/>
                </a:lnTo>
                <a:lnTo>
                  <a:pt x="4152" y="22093"/>
                </a:lnTo>
                <a:lnTo>
                  <a:pt x="3992" y="22370"/>
                </a:lnTo>
                <a:lnTo>
                  <a:pt x="3911" y="22646"/>
                </a:lnTo>
                <a:lnTo>
                  <a:pt x="3902" y="22932"/>
                </a:lnTo>
                <a:lnTo>
                  <a:pt x="3965" y="23209"/>
                </a:lnTo>
                <a:lnTo>
                  <a:pt x="4090" y="23477"/>
                </a:lnTo>
                <a:lnTo>
                  <a:pt x="4277" y="23718"/>
                </a:lnTo>
                <a:lnTo>
                  <a:pt x="4528" y="23923"/>
                </a:lnTo>
                <a:lnTo>
                  <a:pt x="4670" y="24013"/>
                </a:lnTo>
                <a:lnTo>
                  <a:pt x="4876" y="24111"/>
                </a:lnTo>
                <a:lnTo>
                  <a:pt x="5313" y="24281"/>
                </a:lnTo>
                <a:lnTo>
                  <a:pt x="5510" y="24397"/>
                </a:lnTo>
                <a:lnTo>
                  <a:pt x="5679" y="24531"/>
                </a:lnTo>
                <a:lnTo>
                  <a:pt x="5903" y="24772"/>
                </a:lnTo>
                <a:lnTo>
                  <a:pt x="6010" y="24950"/>
                </a:lnTo>
                <a:lnTo>
                  <a:pt x="6028" y="25040"/>
                </a:lnTo>
                <a:lnTo>
                  <a:pt x="6162" y="25709"/>
                </a:lnTo>
                <a:lnTo>
                  <a:pt x="6447" y="27031"/>
                </a:lnTo>
                <a:lnTo>
                  <a:pt x="6796" y="28326"/>
                </a:lnTo>
                <a:lnTo>
                  <a:pt x="7242" y="29603"/>
                </a:lnTo>
                <a:lnTo>
                  <a:pt x="7528" y="30219"/>
                </a:lnTo>
                <a:lnTo>
                  <a:pt x="7716" y="30603"/>
                </a:lnTo>
                <a:lnTo>
                  <a:pt x="8162" y="31308"/>
                </a:lnTo>
                <a:lnTo>
                  <a:pt x="8555" y="31764"/>
                </a:lnTo>
                <a:lnTo>
                  <a:pt x="8859" y="32023"/>
                </a:lnTo>
                <a:lnTo>
                  <a:pt x="9189" y="32246"/>
                </a:lnTo>
                <a:lnTo>
                  <a:pt x="9555" y="32434"/>
                </a:lnTo>
                <a:lnTo>
                  <a:pt x="9752" y="32496"/>
                </a:lnTo>
                <a:lnTo>
                  <a:pt x="10100" y="32603"/>
                </a:lnTo>
                <a:lnTo>
                  <a:pt x="10823" y="32693"/>
                </a:lnTo>
                <a:lnTo>
                  <a:pt x="11546" y="32648"/>
                </a:lnTo>
                <a:lnTo>
                  <a:pt x="12252" y="32478"/>
                </a:lnTo>
                <a:lnTo>
                  <a:pt x="12913" y="32184"/>
                </a:lnTo>
                <a:lnTo>
                  <a:pt x="13511" y="31773"/>
                </a:lnTo>
                <a:lnTo>
                  <a:pt x="14011" y="31237"/>
                </a:lnTo>
                <a:lnTo>
                  <a:pt x="14306" y="30764"/>
                </a:lnTo>
                <a:lnTo>
                  <a:pt x="14458" y="30406"/>
                </a:lnTo>
                <a:lnTo>
                  <a:pt x="14520" y="30219"/>
                </a:lnTo>
                <a:lnTo>
                  <a:pt x="14922" y="28862"/>
                </a:lnTo>
                <a:lnTo>
                  <a:pt x="15636" y="26093"/>
                </a:lnTo>
                <a:lnTo>
                  <a:pt x="15994" y="24682"/>
                </a:lnTo>
                <a:lnTo>
                  <a:pt x="16262" y="24593"/>
                </a:lnTo>
                <a:lnTo>
                  <a:pt x="16699" y="24379"/>
                </a:lnTo>
                <a:lnTo>
                  <a:pt x="17029" y="24129"/>
                </a:lnTo>
                <a:lnTo>
                  <a:pt x="17244" y="23843"/>
                </a:lnTo>
                <a:lnTo>
                  <a:pt x="17351" y="23513"/>
                </a:lnTo>
                <a:lnTo>
                  <a:pt x="17333" y="23137"/>
                </a:lnTo>
                <a:lnTo>
                  <a:pt x="17199" y="22727"/>
                </a:lnTo>
                <a:lnTo>
                  <a:pt x="16949" y="22271"/>
                </a:lnTo>
                <a:lnTo>
                  <a:pt x="16771" y="22021"/>
                </a:lnTo>
                <a:lnTo>
                  <a:pt x="17664" y="20735"/>
                </a:lnTo>
                <a:lnTo>
                  <a:pt x="18985" y="18815"/>
                </a:lnTo>
                <a:lnTo>
                  <a:pt x="19842" y="17521"/>
                </a:lnTo>
                <a:lnTo>
                  <a:pt x="20244" y="16860"/>
                </a:lnTo>
                <a:lnTo>
                  <a:pt x="20521" y="16404"/>
                </a:lnTo>
                <a:lnTo>
                  <a:pt x="21057" y="15449"/>
                </a:lnTo>
                <a:lnTo>
                  <a:pt x="21530" y="14475"/>
                </a:lnTo>
                <a:lnTo>
                  <a:pt x="21923" y="13475"/>
                </a:lnTo>
                <a:lnTo>
                  <a:pt x="22066" y="12957"/>
                </a:lnTo>
                <a:lnTo>
                  <a:pt x="22164" y="12591"/>
                </a:lnTo>
                <a:lnTo>
                  <a:pt x="22307" y="11859"/>
                </a:lnTo>
                <a:lnTo>
                  <a:pt x="22387" y="11127"/>
                </a:lnTo>
                <a:lnTo>
                  <a:pt x="22423" y="10386"/>
                </a:lnTo>
                <a:lnTo>
                  <a:pt x="22396" y="9644"/>
                </a:lnTo>
                <a:lnTo>
                  <a:pt x="22307" y="8903"/>
                </a:lnTo>
                <a:lnTo>
                  <a:pt x="22173" y="8153"/>
                </a:lnTo>
                <a:lnTo>
                  <a:pt x="21977" y="7403"/>
                </a:lnTo>
                <a:lnTo>
                  <a:pt x="21852" y="7028"/>
                </a:lnTo>
                <a:lnTo>
                  <a:pt x="21628" y="6376"/>
                </a:lnTo>
                <a:lnTo>
                  <a:pt x="21110" y="5153"/>
                </a:lnTo>
                <a:lnTo>
                  <a:pt x="20628" y="4295"/>
                </a:lnTo>
                <a:lnTo>
                  <a:pt x="20262" y="3760"/>
                </a:lnTo>
                <a:lnTo>
                  <a:pt x="19842" y="3251"/>
                </a:lnTo>
                <a:lnTo>
                  <a:pt x="19369" y="2777"/>
                </a:lnTo>
                <a:lnTo>
                  <a:pt x="19110" y="2563"/>
                </a:lnTo>
                <a:lnTo>
                  <a:pt x="18601" y="2152"/>
                </a:lnTo>
                <a:lnTo>
                  <a:pt x="17574" y="1348"/>
                </a:lnTo>
                <a:lnTo>
                  <a:pt x="16753" y="822"/>
                </a:lnTo>
                <a:lnTo>
                  <a:pt x="16181" y="527"/>
                </a:lnTo>
                <a:lnTo>
                  <a:pt x="15583" y="286"/>
                </a:lnTo>
                <a:lnTo>
                  <a:pt x="14958" y="125"/>
                </a:lnTo>
                <a:lnTo>
                  <a:pt x="14627" y="71"/>
                </a:lnTo>
                <a:lnTo>
                  <a:pt x="14109" y="18"/>
                </a:lnTo>
                <a:lnTo>
                  <a:pt x="13065" y="0"/>
                </a:lnTo>
                <a:close/>
              </a:path>
            </a:pathLst>
          </a:custGeom>
          <a:solidFill>
            <a:srgbClr val="F2B8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548877" y="3079042"/>
            <a:ext cx="744022" cy="495542"/>
          </a:xfrm>
          <a:custGeom>
            <a:rect b="b" l="l" r="r" t="t"/>
            <a:pathLst>
              <a:path extrusionOk="0" fill="none" h="31453" w="47232">
                <a:moveTo>
                  <a:pt x="16423" y="22629"/>
                </a:moveTo>
                <a:lnTo>
                  <a:pt x="15789" y="23156"/>
                </a:lnTo>
                <a:lnTo>
                  <a:pt x="14905" y="23915"/>
                </a:lnTo>
                <a:lnTo>
                  <a:pt x="14306" y="24389"/>
                </a:lnTo>
                <a:lnTo>
                  <a:pt x="14003" y="24603"/>
                </a:lnTo>
                <a:lnTo>
                  <a:pt x="13297" y="25067"/>
                </a:lnTo>
                <a:lnTo>
                  <a:pt x="12199" y="25701"/>
                </a:lnTo>
                <a:lnTo>
                  <a:pt x="11440" y="26067"/>
                </a:lnTo>
                <a:lnTo>
                  <a:pt x="11056" y="26237"/>
                </a:lnTo>
                <a:lnTo>
                  <a:pt x="10895" y="26291"/>
                </a:lnTo>
                <a:lnTo>
                  <a:pt x="10591" y="26335"/>
                </a:lnTo>
                <a:lnTo>
                  <a:pt x="10324" y="26309"/>
                </a:lnTo>
                <a:lnTo>
                  <a:pt x="10082" y="26201"/>
                </a:lnTo>
                <a:lnTo>
                  <a:pt x="9868" y="26023"/>
                </a:lnTo>
                <a:lnTo>
                  <a:pt x="9698" y="25791"/>
                </a:lnTo>
                <a:lnTo>
                  <a:pt x="9573" y="25514"/>
                </a:lnTo>
                <a:lnTo>
                  <a:pt x="9484" y="25183"/>
                </a:lnTo>
                <a:lnTo>
                  <a:pt x="9466" y="24996"/>
                </a:lnTo>
                <a:lnTo>
                  <a:pt x="9341" y="24112"/>
                </a:lnTo>
                <a:lnTo>
                  <a:pt x="9100" y="22790"/>
                </a:lnTo>
                <a:lnTo>
                  <a:pt x="8993" y="21906"/>
                </a:lnTo>
                <a:lnTo>
                  <a:pt x="8984" y="21469"/>
                </a:lnTo>
                <a:lnTo>
                  <a:pt x="8966" y="21076"/>
                </a:lnTo>
                <a:lnTo>
                  <a:pt x="8913" y="20299"/>
                </a:lnTo>
                <a:lnTo>
                  <a:pt x="8761" y="19138"/>
                </a:lnTo>
                <a:lnTo>
                  <a:pt x="8564" y="17584"/>
                </a:lnTo>
                <a:lnTo>
                  <a:pt x="8493" y="16414"/>
                </a:lnTo>
                <a:lnTo>
                  <a:pt x="8520" y="15619"/>
                </a:lnTo>
                <a:lnTo>
                  <a:pt x="8573" y="15226"/>
                </a:lnTo>
                <a:lnTo>
                  <a:pt x="8609" y="14878"/>
                </a:lnTo>
                <a:lnTo>
                  <a:pt x="8609" y="14155"/>
                </a:lnTo>
                <a:lnTo>
                  <a:pt x="8529" y="13432"/>
                </a:lnTo>
                <a:lnTo>
                  <a:pt x="8368" y="12717"/>
                </a:lnTo>
                <a:lnTo>
                  <a:pt x="8261" y="12378"/>
                </a:lnTo>
                <a:lnTo>
                  <a:pt x="8225" y="12289"/>
                </a:lnTo>
                <a:lnTo>
                  <a:pt x="8118" y="12119"/>
                </a:lnTo>
                <a:lnTo>
                  <a:pt x="7886" y="11887"/>
                </a:lnTo>
                <a:lnTo>
                  <a:pt x="7278" y="11467"/>
                </a:lnTo>
                <a:lnTo>
                  <a:pt x="6877" y="11199"/>
                </a:lnTo>
                <a:lnTo>
                  <a:pt x="6501" y="10958"/>
                </a:lnTo>
                <a:lnTo>
                  <a:pt x="5725" y="10520"/>
                </a:lnTo>
                <a:lnTo>
                  <a:pt x="5350" y="10279"/>
                </a:lnTo>
                <a:lnTo>
                  <a:pt x="3242" y="8708"/>
                </a:lnTo>
                <a:lnTo>
                  <a:pt x="1143" y="7109"/>
                </a:lnTo>
                <a:lnTo>
                  <a:pt x="974" y="6984"/>
                </a:lnTo>
                <a:lnTo>
                  <a:pt x="777" y="6895"/>
                </a:lnTo>
                <a:lnTo>
                  <a:pt x="509" y="6770"/>
                </a:lnTo>
                <a:lnTo>
                  <a:pt x="224" y="6556"/>
                </a:lnTo>
                <a:lnTo>
                  <a:pt x="99" y="6386"/>
                </a:lnTo>
                <a:lnTo>
                  <a:pt x="27" y="6198"/>
                </a:lnTo>
                <a:lnTo>
                  <a:pt x="0" y="5993"/>
                </a:lnTo>
                <a:lnTo>
                  <a:pt x="36" y="5770"/>
                </a:lnTo>
                <a:lnTo>
                  <a:pt x="125" y="5529"/>
                </a:lnTo>
                <a:lnTo>
                  <a:pt x="197" y="5395"/>
                </a:lnTo>
                <a:lnTo>
                  <a:pt x="313" y="5189"/>
                </a:lnTo>
                <a:lnTo>
                  <a:pt x="563" y="4832"/>
                </a:lnTo>
                <a:lnTo>
                  <a:pt x="795" y="4636"/>
                </a:lnTo>
                <a:lnTo>
                  <a:pt x="1001" y="4546"/>
                </a:lnTo>
                <a:lnTo>
                  <a:pt x="1233" y="4493"/>
                </a:lnTo>
                <a:lnTo>
                  <a:pt x="1519" y="4484"/>
                </a:lnTo>
                <a:lnTo>
                  <a:pt x="1688" y="4511"/>
                </a:lnTo>
                <a:lnTo>
                  <a:pt x="1858" y="4519"/>
                </a:lnTo>
                <a:lnTo>
                  <a:pt x="2188" y="4511"/>
                </a:lnTo>
                <a:lnTo>
                  <a:pt x="2697" y="4430"/>
                </a:lnTo>
                <a:lnTo>
                  <a:pt x="3394" y="4225"/>
                </a:lnTo>
                <a:lnTo>
                  <a:pt x="4090" y="4028"/>
                </a:lnTo>
                <a:lnTo>
                  <a:pt x="4439" y="3957"/>
                </a:lnTo>
                <a:lnTo>
                  <a:pt x="6207" y="3725"/>
                </a:lnTo>
                <a:lnTo>
                  <a:pt x="7984" y="3528"/>
                </a:lnTo>
                <a:lnTo>
                  <a:pt x="10100" y="3260"/>
                </a:lnTo>
                <a:lnTo>
                  <a:pt x="12226" y="3001"/>
                </a:lnTo>
                <a:lnTo>
                  <a:pt x="14271" y="2778"/>
                </a:lnTo>
                <a:lnTo>
                  <a:pt x="16324" y="2582"/>
                </a:lnTo>
                <a:lnTo>
                  <a:pt x="18334" y="2376"/>
                </a:lnTo>
                <a:lnTo>
                  <a:pt x="20352" y="2198"/>
                </a:lnTo>
                <a:lnTo>
                  <a:pt x="22683" y="2037"/>
                </a:lnTo>
                <a:lnTo>
                  <a:pt x="25013" y="1858"/>
                </a:lnTo>
                <a:lnTo>
                  <a:pt x="25799" y="1778"/>
                </a:lnTo>
                <a:lnTo>
                  <a:pt x="27362" y="1564"/>
                </a:lnTo>
                <a:lnTo>
                  <a:pt x="28148" y="1483"/>
                </a:lnTo>
                <a:lnTo>
                  <a:pt x="32300" y="1117"/>
                </a:lnTo>
                <a:lnTo>
                  <a:pt x="36444" y="769"/>
                </a:lnTo>
                <a:lnTo>
                  <a:pt x="39283" y="528"/>
                </a:lnTo>
                <a:lnTo>
                  <a:pt x="42114" y="278"/>
                </a:lnTo>
                <a:lnTo>
                  <a:pt x="43731" y="135"/>
                </a:lnTo>
                <a:lnTo>
                  <a:pt x="45356" y="10"/>
                </a:lnTo>
                <a:lnTo>
                  <a:pt x="45579" y="1"/>
                </a:lnTo>
                <a:lnTo>
                  <a:pt x="46052" y="19"/>
                </a:lnTo>
                <a:lnTo>
                  <a:pt x="46267" y="72"/>
                </a:lnTo>
                <a:lnTo>
                  <a:pt x="46454" y="135"/>
                </a:lnTo>
                <a:lnTo>
                  <a:pt x="46767" y="287"/>
                </a:lnTo>
                <a:lnTo>
                  <a:pt x="46999" y="465"/>
                </a:lnTo>
                <a:lnTo>
                  <a:pt x="47151" y="662"/>
                </a:lnTo>
                <a:lnTo>
                  <a:pt x="47231" y="894"/>
                </a:lnTo>
                <a:lnTo>
                  <a:pt x="47222" y="1153"/>
                </a:lnTo>
                <a:lnTo>
                  <a:pt x="47142" y="1439"/>
                </a:lnTo>
                <a:lnTo>
                  <a:pt x="46981" y="1760"/>
                </a:lnTo>
                <a:lnTo>
                  <a:pt x="46874" y="1930"/>
                </a:lnTo>
                <a:lnTo>
                  <a:pt x="45945" y="3260"/>
                </a:lnTo>
                <a:lnTo>
                  <a:pt x="44972" y="4573"/>
                </a:lnTo>
                <a:lnTo>
                  <a:pt x="44588" y="5109"/>
                </a:lnTo>
                <a:lnTo>
                  <a:pt x="43811" y="6198"/>
                </a:lnTo>
                <a:lnTo>
                  <a:pt x="43391" y="6716"/>
                </a:lnTo>
                <a:lnTo>
                  <a:pt x="41882" y="8395"/>
                </a:lnTo>
                <a:lnTo>
                  <a:pt x="40355" y="10074"/>
                </a:lnTo>
                <a:lnTo>
                  <a:pt x="39132" y="11503"/>
                </a:lnTo>
                <a:lnTo>
                  <a:pt x="37908" y="12932"/>
                </a:lnTo>
                <a:lnTo>
                  <a:pt x="37060" y="13896"/>
                </a:lnTo>
                <a:lnTo>
                  <a:pt x="35354" y="15807"/>
                </a:lnTo>
                <a:lnTo>
                  <a:pt x="34533" y="16780"/>
                </a:lnTo>
                <a:lnTo>
                  <a:pt x="34015" y="17450"/>
                </a:lnTo>
                <a:lnTo>
                  <a:pt x="33068" y="18843"/>
                </a:lnTo>
                <a:lnTo>
                  <a:pt x="32586" y="19531"/>
                </a:lnTo>
                <a:lnTo>
                  <a:pt x="31979" y="20308"/>
                </a:lnTo>
                <a:lnTo>
                  <a:pt x="31336" y="21049"/>
                </a:lnTo>
                <a:lnTo>
                  <a:pt x="29853" y="22799"/>
                </a:lnTo>
                <a:lnTo>
                  <a:pt x="28353" y="24531"/>
                </a:lnTo>
                <a:lnTo>
                  <a:pt x="27683" y="25264"/>
                </a:lnTo>
                <a:lnTo>
                  <a:pt x="26308" y="26701"/>
                </a:lnTo>
                <a:lnTo>
                  <a:pt x="25656" y="27443"/>
                </a:lnTo>
                <a:lnTo>
                  <a:pt x="25067" y="28184"/>
                </a:lnTo>
                <a:lnTo>
                  <a:pt x="23960" y="29729"/>
                </a:lnTo>
                <a:lnTo>
                  <a:pt x="23379" y="30470"/>
                </a:lnTo>
                <a:lnTo>
                  <a:pt x="23120" y="30845"/>
                </a:lnTo>
                <a:lnTo>
                  <a:pt x="22745" y="31274"/>
                </a:lnTo>
                <a:lnTo>
                  <a:pt x="22566" y="31390"/>
                </a:lnTo>
                <a:lnTo>
                  <a:pt x="22352" y="31452"/>
                </a:lnTo>
                <a:lnTo>
                  <a:pt x="22102" y="31443"/>
                </a:lnTo>
                <a:lnTo>
                  <a:pt x="21959" y="31399"/>
                </a:lnTo>
                <a:lnTo>
                  <a:pt x="21629" y="31291"/>
                </a:lnTo>
                <a:lnTo>
                  <a:pt x="21156" y="31050"/>
                </a:lnTo>
                <a:lnTo>
                  <a:pt x="20914" y="30836"/>
                </a:lnTo>
                <a:lnTo>
                  <a:pt x="20834" y="30711"/>
                </a:lnTo>
                <a:lnTo>
                  <a:pt x="20173" y="29470"/>
                </a:lnTo>
                <a:lnTo>
                  <a:pt x="18941" y="26952"/>
                </a:lnTo>
                <a:lnTo>
                  <a:pt x="18289" y="25701"/>
                </a:lnTo>
                <a:lnTo>
                  <a:pt x="17869" y="24933"/>
                </a:lnTo>
                <a:lnTo>
                  <a:pt x="16914" y="23424"/>
                </a:lnTo>
                <a:lnTo>
                  <a:pt x="16423" y="22629"/>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673492" y="952977"/>
            <a:ext cx="470426" cy="435204"/>
          </a:xfrm>
          <a:custGeom>
            <a:rect b="b" l="l" r="r" t="t"/>
            <a:pathLst>
              <a:path extrusionOk="0" fill="none" h="26380" w="28515">
                <a:moveTo>
                  <a:pt x="20915" y="26192"/>
                </a:moveTo>
                <a:lnTo>
                  <a:pt x="21138" y="26201"/>
                </a:lnTo>
                <a:lnTo>
                  <a:pt x="21549" y="26147"/>
                </a:lnTo>
                <a:lnTo>
                  <a:pt x="21915" y="25995"/>
                </a:lnTo>
                <a:lnTo>
                  <a:pt x="22245" y="25736"/>
                </a:lnTo>
                <a:lnTo>
                  <a:pt x="22397" y="25558"/>
                </a:lnTo>
                <a:lnTo>
                  <a:pt x="22477" y="25477"/>
                </a:lnTo>
                <a:lnTo>
                  <a:pt x="22710" y="25379"/>
                </a:lnTo>
                <a:lnTo>
                  <a:pt x="22817" y="25316"/>
                </a:lnTo>
                <a:lnTo>
                  <a:pt x="23174" y="25093"/>
                </a:lnTo>
                <a:lnTo>
                  <a:pt x="23719" y="24763"/>
                </a:lnTo>
                <a:lnTo>
                  <a:pt x="24049" y="24513"/>
                </a:lnTo>
                <a:lnTo>
                  <a:pt x="24192" y="24370"/>
                </a:lnTo>
                <a:lnTo>
                  <a:pt x="24719" y="23798"/>
                </a:lnTo>
                <a:lnTo>
                  <a:pt x="25701" y="22620"/>
                </a:lnTo>
                <a:lnTo>
                  <a:pt x="26371" y="21682"/>
                </a:lnTo>
                <a:lnTo>
                  <a:pt x="26773" y="21030"/>
                </a:lnTo>
                <a:lnTo>
                  <a:pt x="27148" y="20342"/>
                </a:lnTo>
                <a:lnTo>
                  <a:pt x="27469" y="19637"/>
                </a:lnTo>
                <a:lnTo>
                  <a:pt x="27621" y="19262"/>
                </a:lnTo>
                <a:lnTo>
                  <a:pt x="27827" y="18690"/>
                </a:lnTo>
                <a:lnTo>
                  <a:pt x="28166" y="17538"/>
                </a:lnTo>
                <a:lnTo>
                  <a:pt x="28398" y="16378"/>
                </a:lnTo>
                <a:lnTo>
                  <a:pt x="28514" y="15208"/>
                </a:lnTo>
                <a:lnTo>
                  <a:pt x="28514" y="14609"/>
                </a:lnTo>
                <a:lnTo>
                  <a:pt x="28496" y="14109"/>
                </a:lnTo>
                <a:lnTo>
                  <a:pt x="28416" y="13100"/>
                </a:lnTo>
                <a:lnTo>
                  <a:pt x="28193" y="11591"/>
                </a:lnTo>
                <a:lnTo>
                  <a:pt x="27978" y="10609"/>
                </a:lnTo>
                <a:lnTo>
                  <a:pt x="27880" y="10180"/>
                </a:lnTo>
                <a:lnTo>
                  <a:pt x="27657" y="9332"/>
                </a:lnTo>
                <a:lnTo>
                  <a:pt x="27389" y="8510"/>
                </a:lnTo>
                <a:lnTo>
                  <a:pt x="27067" y="7707"/>
                </a:lnTo>
                <a:lnTo>
                  <a:pt x="26692" y="6939"/>
                </a:lnTo>
                <a:lnTo>
                  <a:pt x="26264" y="6197"/>
                </a:lnTo>
                <a:lnTo>
                  <a:pt x="25755" y="5492"/>
                </a:lnTo>
                <a:lnTo>
                  <a:pt x="25183" y="4831"/>
                </a:lnTo>
                <a:lnTo>
                  <a:pt x="24862" y="4519"/>
                </a:lnTo>
                <a:lnTo>
                  <a:pt x="24531" y="4215"/>
                </a:lnTo>
                <a:lnTo>
                  <a:pt x="23862" y="3635"/>
                </a:lnTo>
                <a:lnTo>
                  <a:pt x="23156" y="3090"/>
                </a:lnTo>
                <a:lnTo>
                  <a:pt x="22433" y="2581"/>
                </a:lnTo>
                <a:lnTo>
                  <a:pt x="21683" y="2108"/>
                </a:lnTo>
                <a:lnTo>
                  <a:pt x="20906" y="1679"/>
                </a:lnTo>
                <a:lnTo>
                  <a:pt x="20111" y="1286"/>
                </a:lnTo>
                <a:lnTo>
                  <a:pt x="19281" y="929"/>
                </a:lnTo>
                <a:lnTo>
                  <a:pt x="18852" y="768"/>
                </a:lnTo>
                <a:lnTo>
                  <a:pt x="18298" y="581"/>
                </a:lnTo>
                <a:lnTo>
                  <a:pt x="17200" y="313"/>
                </a:lnTo>
                <a:lnTo>
                  <a:pt x="15539" y="98"/>
                </a:lnTo>
                <a:lnTo>
                  <a:pt x="14432" y="18"/>
                </a:lnTo>
                <a:lnTo>
                  <a:pt x="14083" y="0"/>
                </a:lnTo>
                <a:lnTo>
                  <a:pt x="13387" y="0"/>
                </a:lnTo>
                <a:lnTo>
                  <a:pt x="12699" y="45"/>
                </a:lnTo>
                <a:lnTo>
                  <a:pt x="12021" y="143"/>
                </a:lnTo>
                <a:lnTo>
                  <a:pt x="11011" y="348"/>
                </a:lnTo>
                <a:lnTo>
                  <a:pt x="9681" y="768"/>
                </a:lnTo>
                <a:lnTo>
                  <a:pt x="9029" y="1027"/>
                </a:lnTo>
                <a:lnTo>
                  <a:pt x="8350" y="1313"/>
                </a:lnTo>
                <a:lnTo>
                  <a:pt x="7064" y="1974"/>
                </a:lnTo>
                <a:lnTo>
                  <a:pt x="5859" y="2751"/>
                </a:lnTo>
                <a:lnTo>
                  <a:pt x="4743" y="3652"/>
                </a:lnTo>
                <a:lnTo>
                  <a:pt x="4216" y="4153"/>
                </a:lnTo>
                <a:lnTo>
                  <a:pt x="3716" y="4670"/>
                </a:lnTo>
                <a:lnTo>
                  <a:pt x="2760" y="5760"/>
                </a:lnTo>
                <a:lnTo>
                  <a:pt x="2108" y="6635"/>
                </a:lnTo>
                <a:lnTo>
                  <a:pt x="1715" y="7242"/>
                </a:lnTo>
                <a:lnTo>
                  <a:pt x="1367" y="7867"/>
                </a:lnTo>
                <a:lnTo>
                  <a:pt x="1055" y="8528"/>
                </a:lnTo>
                <a:lnTo>
                  <a:pt x="912" y="8868"/>
                </a:lnTo>
                <a:lnTo>
                  <a:pt x="724" y="9359"/>
                </a:lnTo>
                <a:lnTo>
                  <a:pt x="385" y="10350"/>
                </a:lnTo>
                <a:lnTo>
                  <a:pt x="126" y="11368"/>
                </a:lnTo>
                <a:lnTo>
                  <a:pt x="19" y="12145"/>
                </a:lnTo>
                <a:lnTo>
                  <a:pt x="1" y="12681"/>
                </a:lnTo>
                <a:lnTo>
                  <a:pt x="10" y="12949"/>
                </a:lnTo>
                <a:lnTo>
                  <a:pt x="36" y="13788"/>
                </a:lnTo>
                <a:lnTo>
                  <a:pt x="54" y="15038"/>
                </a:lnTo>
                <a:lnTo>
                  <a:pt x="117" y="15869"/>
                </a:lnTo>
                <a:lnTo>
                  <a:pt x="179" y="16279"/>
                </a:lnTo>
                <a:lnTo>
                  <a:pt x="278" y="16762"/>
                </a:lnTo>
                <a:lnTo>
                  <a:pt x="519" y="17726"/>
                </a:lnTo>
                <a:lnTo>
                  <a:pt x="965" y="19146"/>
                </a:lnTo>
                <a:lnTo>
                  <a:pt x="1313" y="20075"/>
                </a:lnTo>
                <a:lnTo>
                  <a:pt x="1438" y="20360"/>
                </a:lnTo>
                <a:lnTo>
                  <a:pt x="1733" y="20905"/>
                </a:lnTo>
                <a:lnTo>
                  <a:pt x="2260" y="21691"/>
                </a:lnTo>
                <a:lnTo>
                  <a:pt x="2635" y="22191"/>
                </a:lnTo>
                <a:lnTo>
                  <a:pt x="3332" y="23111"/>
                </a:lnTo>
                <a:lnTo>
                  <a:pt x="4760" y="24924"/>
                </a:lnTo>
                <a:lnTo>
                  <a:pt x="5493" y="25808"/>
                </a:lnTo>
                <a:lnTo>
                  <a:pt x="5582" y="25906"/>
                </a:lnTo>
                <a:lnTo>
                  <a:pt x="5796" y="26067"/>
                </a:lnTo>
                <a:lnTo>
                  <a:pt x="6046" y="26165"/>
                </a:lnTo>
                <a:lnTo>
                  <a:pt x="6359" y="26183"/>
                </a:lnTo>
                <a:lnTo>
                  <a:pt x="6538" y="26156"/>
                </a:lnTo>
                <a:lnTo>
                  <a:pt x="7332" y="26013"/>
                </a:lnTo>
                <a:lnTo>
                  <a:pt x="8538" y="25870"/>
                </a:lnTo>
                <a:lnTo>
                  <a:pt x="9342" y="25843"/>
                </a:lnTo>
                <a:lnTo>
                  <a:pt x="9743" y="25852"/>
                </a:lnTo>
                <a:lnTo>
                  <a:pt x="11440" y="25959"/>
                </a:lnTo>
                <a:lnTo>
                  <a:pt x="14842" y="26263"/>
                </a:lnTo>
                <a:lnTo>
                  <a:pt x="16548" y="26370"/>
                </a:lnTo>
                <a:lnTo>
                  <a:pt x="17093" y="26379"/>
                </a:lnTo>
                <a:lnTo>
                  <a:pt x="18182" y="26361"/>
                </a:lnTo>
                <a:lnTo>
                  <a:pt x="19816" y="26254"/>
                </a:lnTo>
                <a:lnTo>
                  <a:pt x="20915" y="26192"/>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815543" y="1524018"/>
            <a:ext cx="170898" cy="128037"/>
          </a:xfrm>
          <a:custGeom>
            <a:rect b="b" l="l" r="r" t="t"/>
            <a:pathLst>
              <a:path extrusionOk="0" fill="none" h="7761" w="10359">
                <a:moveTo>
                  <a:pt x="10359" y="1"/>
                </a:moveTo>
                <a:lnTo>
                  <a:pt x="188" y="1"/>
                </a:lnTo>
                <a:lnTo>
                  <a:pt x="125" y="385"/>
                </a:lnTo>
                <a:lnTo>
                  <a:pt x="18" y="992"/>
                </a:lnTo>
                <a:lnTo>
                  <a:pt x="0" y="1394"/>
                </a:lnTo>
                <a:lnTo>
                  <a:pt x="27" y="1590"/>
                </a:lnTo>
                <a:lnTo>
                  <a:pt x="161" y="2197"/>
                </a:lnTo>
                <a:lnTo>
                  <a:pt x="456" y="3394"/>
                </a:lnTo>
                <a:lnTo>
                  <a:pt x="840" y="4573"/>
                </a:lnTo>
                <a:lnTo>
                  <a:pt x="1349" y="5716"/>
                </a:lnTo>
                <a:lnTo>
                  <a:pt x="1670" y="6269"/>
                </a:lnTo>
                <a:lnTo>
                  <a:pt x="1777" y="6448"/>
                </a:lnTo>
                <a:lnTo>
                  <a:pt x="2027" y="6769"/>
                </a:lnTo>
                <a:lnTo>
                  <a:pt x="2295" y="7028"/>
                </a:lnTo>
                <a:lnTo>
                  <a:pt x="2590" y="7234"/>
                </a:lnTo>
                <a:lnTo>
                  <a:pt x="3054" y="7475"/>
                </a:lnTo>
                <a:lnTo>
                  <a:pt x="3742" y="7662"/>
                </a:lnTo>
                <a:lnTo>
                  <a:pt x="4117" y="7707"/>
                </a:lnTo>
                <a:lnTo>
                  <a:pt x="4608" y="7752"/>
                </a:lnTo>
                <a:lnTo>
                  <a:pt x="5581" y="7761"/>
                </a:lnTo>
                <a:lnTo>
                  <a:pt x="6546" y="7653"/>
                </a:lnTo>
                <a:lnTo>
                  <a:pt x="7251" y="7475"/>
                </a:lnTo>
                <a:lnTo>
                  <a:pt x="7716" y="7296"/>
                </a:lnTo>
                <a:lnTo>
                  <a:pt x="7939" y="7198"/>
                </a:lnTo>
                <a:lnTo>
                  <a:pt x="8162" y="7091"/>
                </a:lnTo>
                <a:lnTo>
                  <a:pt x="8502" y="6921"/>
                </a:lnTo>
                <a:lnTo>
                  <a:pt x="8680" y="6769"/>
                </a:lnTo>
                <a:lnTo>
                  <a:pt x="8743" y="6689"/>
                </a:lnTo>
                <a:lnTo>
                  <a:pt x="8984" y="6305"/>
                </a:lnTo>
                <a:lnTo>
                  <a:pt x="9395" y="5519"/>
                </a:lnTo>
                <a:lnTo>
                  <a:pt x="9716" y="4698"/>
                </a:lnTo>
                <a:lnTo>
                  <a:pt x="9921" y="3823"/>
                </a:lnTo>
                <a:lnTo>
                  <a:pt x="9966" y="3358"/>
                </a:lnTo>
                <a:lnTo>
                  <a:pt x="10029" y="2546"/>
                </a:lnTo>
                <a:lnTo>
                  <a:pt x="10243" y="876"/>
                </a:lnTo>
                <a:lnTo>
                  <a:pt x="10359" y="1"/>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764112" y="1425068"/>
            <a:ext cx="273743" cy="62135"/>
          </a:xfrm>
          <a:custGeom>
            <a:rect b="b" l="l" r="r" t="t"/>
            <a:pathLst>
              <a:path extrusionOk="0" fill="none" h="2296" w="16593">
                <a:moveTo>
                  <a:pt x="13985" y="2099"/>
                </a:moveTo>
                <a:lnTo>
                  <a:pt x="14503" y="2063"/>
                </a:lnTo>
                <a:lnTo>
                  <a:pt x="15557" y="1965"/>
                </a:lnTo>
                <a:lnTo>
                  <a:pt x="16066" y="1876"/>
                </a:lnTo>
                <a:lnTo>
                  <a:pt x="16253" y="1822"/>
                </a:lnTo>
                <a:lnTo>
                  <a:pt x="16477" y="1661"/>
                </a:lnTo>
                <a:lnTo>
                  <a:pt x="16575" y="1509"/>
                </a:lnTo>
                <a:lnTo>
                  <a:pt x="16593" y="1429"/>
                </a:lnTo>
                <a:lnTo>
                  <a:pt x="16593" y="1295"/>
                </a:lnTo>
                <a:lnTo>
                  <a:pt x="16494" y="1045"/>
                </a:lnTo>
                <a:lnTo>
                  <a:pt x="16405" y="938"/>
                </a:lnTo>
                <a:lnTo>
                  <a:pt x="16280" y="786"/>
                </a:lnTo>
                <a:lnTo>
                  <a:pt x="15976" y="536"/>
                </a:lnTo>
                <a:lnTo>
                  <a:pt x="15637" y="357"/>
                </a:lnTo>
                <a:lnTo>
                  <a:pt x="15271" y="232"/>
                </a:lnTo>
                <a:lnTo>
                  <a:pt x="14691" y="125"/>
                </a:lnTo>
                <a:lnTo>
                  <a:pt x="13896" y="98"/>
                </a:lnTo>
                <a:lnTo>
                  <a:pt x="13521" y="107"/>
                </a:lnTo>
                <a:lnTo>
                  <a:pt x="12128" y="143"/>
                </a:lnTo>
                <a:lnTo>
                  <a:pt x="9350" y="170"/>
                </a:lnTo>
                <a:lnTo>
                  <a:pt x="7957" y="161"/>
                </a:lnTo>
                <a:lnTo>
                  <a:pt x="6520" y="125"/>
                </a:lnTo>
                <a:lnTo>
                  <a:pt x="4367" y="18"/>
                </a:lnTo>
                <a:lnTo>
                  <a:pt x="2930" y="0"/>
                </a:lnTo>
                <a:lnTo>
                  <a:pt x="2206" y="36"/>
                </a:lnTo>
                <a:lnTo>
                  <a:pt x="1930" y="63"/>
                </a:lnTo>
                <a:lnTo>
                  <a:pt x="1028" y="250"/>
                </a:lnTo>
                <a:lnTo>
                  <a:pt x="376" y="491"/>
                </a:lnTo>
                <a:lnTo>
                  <a:pt x="153" y="634"/>
                </a:lnTo>
                <a:lnTo>
                  <a:pt x="54" y="741"/>
                </a:lnTo>
                <a:lnTo>
                  <a:pt x="1" y="866"/>
                </a:lnTo>
                <a:lnTo>
                  <a:pt x="19" y="983"/>
                </a:lnTo>
                <a:lnTo>
                  <a:pt x="108" y="1116"/>
                </a:lnTo>
                <a:lnTo>
                  <a:pt x="278" y="1259"/>
                </a:lnTo>
                <a:lnTo>
                  <a:pt x="394" y="1331"/>
                </a:lnTo>
                <a:lnTo>
                  <a:pt x="599" y="1447"/>
                </a:lnTo>
                <a:lnTo>
                  <a:pt x="1046" y="1608"/>
                </a:lnTo>
                <a:lnTo>
                  <a:pt x="1742" y="1751"/>
                </a:lnTo>
                <a:lnTo>
                  <a:pt x="2198" y="1813"/>
                </a:lnTo>
                <a:lnTo>
                  <a:pt x="3671" y="1983"/>
                </a:lnTo>
                <a:lnTo>
                  <a:pt x="6609" y="2215"/>
                </a:lnTo>
                <a:lnTo>
                  <a:pt x="9565" y="2295"/>
                </a:lnTo>
                <a:lnTo>
                  <a:pt x="11770" y="2242"/>
                </a:lnTo>
                <a:lnTo>
                  <a:pt x="13244" y="2161"/>
                </a:lnTo>
                <a:lnTo>
                  <a:pt x="13985" y="2099"/>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8167569" y="3140110"/>
            <a:ext cx="105253" cy="245530"/>
          </a:xfrm>
          <a:custGeom>
            <a:rect b="b" l="l" r="r" t="t"/>
            <a:pathLst>
              <a:path extrusionOk="0" fill="none" h="17834" w="7645">
                <a:moveTo>
                  <a:pt x="7644" y="17834"/>
                </a:moveTo>
                <a:lnTo>
                  <a:pt x="7287" y="17673"/>
                </a:lnTo>
                <a:lnTo>
                  <a:pt x="6599" y="17298"/>
                </a:lnTo>
                <a:lnTo>
                  <a:pt x="5930" y="16860"/>
                </a:lnTo>
                <a:lnTo>
                  <a:pt x="5278" y="16369"/>
                </a:lnTo>
                <a:lnTo>
                  <a:pt x="4661" y="15833"/>
                </a:lnTo>
                <a:lnTo>
                  <a:pt x="4063" y="15253"/>
                </a:lnTo>
                <a:lnTo>
                  <a:pt x="3510" y="14628"/>
                </a:lnTo>
                <a:lnTo>
                  <a:pt x="2983" y="13967"/>
                </a:lnTo>
                <a:lnTo>
                  <a:pt x="2500" y="13279"/>
                </a:lnTo>
                <a:lnTo>
                  <a:pt x="2054" y="12565"/>
                </a:lnTo>
                <a:lnTo>
                  <a:pt x="1652" y="11824"/>
                </a:lnTo>
                <a:lnTo>
                  <a:pt x="1304" y="11065"/>
                </a:lnTo>
                <a:lnTo>
                  <a:pt x="1000" y="10306"/>
                </a:lnTo>
                <a:lnTo>
                  <a:pt x="750" y="9529"/>
                </a:lnTo>
                <a:lnTo>
                  <a:pt x="563" y="8752"/>
                </a:lnTo>
                <a:lnTo>
                  <a:pt x="429" y="7975"/>
                </a:lnTo>
                <a:lnTo>
                  <a:pt x="393" y="7591"/>
                </a:lnTo>
                <a:lnTo>
                  <a:pt x="357" y="7010"/>
                </a:lnTo>
                <a:lnTo>
                  <a:pt x="348" y="5867"/>
                </a:lnTo>
                <a:lnTo>
                  <a:pt x="313" y="5287"/>
                </a:lnTo>
                <a:lnTo>
                  <a:pt x="259" y="4814"/>
                </a:lnTo>
                <a:lnTo>
                  <a:pt x="80" y="3644"/>
                </a:lnTo>
                <a:lnTo>
                  <a:pt x="0" y="2626"/>
                </a:lnTo>
                <a:lnTo>
                  <a:pt x="9" y="1903"/>
                </a:lnTo>
                <a:lnTo>
                  <a:pt x="89" y="1152"/>
                </a:lnTo>
                <a:lnTo>
                  <a:pt x="268" y="384"/>
                </a:lnTo>
                <a:lnTo>
                  <a:pt x="411" y="0"/>
                </a:lnTo>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8050728" y="3088035"/>
            <a:ext cx="484119" cy="495469"/>
          </a:xfrm>
          <a:custGeom>
            <a:rect b="b" l="l" r="r" t="t"/>
            <a:pathLst>
              <a:path extrusionOk="0" fill="none" h="30033" w="29345">
                <a:moveTo>
                  <a:pt x="1" y="1"/>
                </a:moveTo>
                <a:lnTo>
                  <a:pt x="260" y="1358"/>
                </a:lnTo>
                <a:lnTo>
                  <a:pt x="519" y="2546"/>
                </a:lnTo>
                <a:lnTo>
                  <a:pt x="813" y="3814"/>
                </a:lnTo>
                <a:lnTo>
                  <a:pt x="1260" y="5725"/>
                </a:lnTo>
                <a:lnTo>
                  <a:pt x="1599" y="6984"/>
                </a:lnTo>
                <a:lnTo>
                  <a:pt x="1796" y="7609"/>
                </a:lnTo>
                <a:lnTo>
                  <a:pt x="1983" y="8189"/>
                </a:lnTo>
                <a:lnTo>
                  <a:pt x="2403" y="9350"/>
                </a:lnTo>
                <a:lnTo>
                  <a:pt x="2867" y="10493"/>
                </a:lnTo>
                <a:lnTo>
                  <a:pt x="3376" y="11619"/>
                </a:lnTo>
                <a:lnTo>
                  <a:pt x="3653" y="12163"/>
                </a:lnTo>
                <a:lnTo>
                  <a:pt x="3921" y="12663"/>
                </a:lnTo>
                <a:lnTo>
                  <a:pt x="4501" y="13646"/>
                </a:lnTo>
                <a:lnTo>
                  <a:pt x="5457" y="15065"/>
                </a:lnTo>
                <a:lnTo>
                  <a:pt x="6135" y="15976"/>
                </a:lnTo>
                <a:lnTo>
                  <a:pt x="6671" y="16717"/>
                </a:lnTo>
                <a:lnTo>
                  <a:pt x="7457" y="17852"/>
                </a:lnTo>
                <a:lnTo>
                  <a:pt x="8020" y="18575"/>
                </a:lnTo>
                <a:lnTo>
                  <a:pt x="8341" y="18923"/>
                </a:lnTo>
                <a:lnTo>
                  <a:pt x="8725" y="19316"/>
                </a:lnTo>
                <a:lnTo>
                  <a:pt x="9538" y="19995"/>
                </a:lnTo>
                <a:lnTo>
                  <a:pt x="10833" y="20897"/>
                </a:lnTo>
                <a:lnTo>
                  <a:pt x="11717" y="21459"/>
                </a:lnTo>
                <a:lnTo>
                  <a:pt x="11922" y="21593"/>
                </a:lnTo>
                <a:lnTo>
                  <a:pt x="12288" y="21870"/>
                </a:lnTo>
                <a:lnTo>
                  <a:pt x="12565" y="22192"/>
                </a:lnTo>
                <a:lnTo>
                  <a:pt x="12753" y="22576"/>
                </a:lnTo>
                <a:lnTo>
                  <a:pt x="12806" y="22808"/>
                </a:lnTo>
                <a:lnTo>
                  <a:pt x="12860" y="23245"/>
                </a:lnTo>
                <a:lnTo>
                  <a:pt x="12940" y="24129"/>
                </a:lnTo>
                <a:lnTo>
                  <a:pt x="13038" y="24558"/>
                </a:lnTo>
                <a:lnTo>
                  <a:pt x="13128" y="24906"/>
                </a:lnTo>
                <a:lnTo>
                  <a:pt x="13288" y="25594"/>
                </a:lnTo>
                <a:lnTo>
                  <a:pt x="13360" y="26290"/>
                </a:lnTo>
                <a:lnTo>
                  <a:pt x="13306" y="26817"/>
                </a:lnTo>
                <a:lnTo>
                  <a:pt x="13217" y="27174"/>
                </a:lnTo>
                <a:lnTo>
                  <a:pt x="13154" y="27353"/>
                </a:lnTo>
                <a:lnTo>
                  <a:pt x="13119" y="27478"/>
                </a:lnTo>
                <a:lnTo>
                  <a:pt x="13137" y="27773"/>
                </a:lnTo>
                <a:lnTo>
                  <a:pt x="13146" y="27916"/>
                </a:lnTo>
                <a:lnTo>
                  <a:pt x="13190" y="28853"/>
                </a:lnTo>
                <a:lnTo>
                  <a:pt x="13244" y="29880"/>
                </a:lnTo>
                <a:lnTo>
                  <a:pt x="14208" y="29970"/>
                </a:lnTo>
                <a:lnTo>
                  <a:pt x="15271" y="30032"/>
                </a:lnTo>
                <a:lnTo>
                  <a:pt x="15566" y="30032"/>
                </a:lnTo>
                <a:lnTo>
                  <a:pt x="15869" y="29970"/>
                </a:lnTo>
                <a:lnTo>
                  <a:pt x="16003" y="29889"/>
                </a:lnTo>
                <a:lnTo>
                  <a:pt x="16092" y="29773"/>
                </a:lnTo>
                <a:lnTo>
                  <a:pt x="16128" y="29603"/>
                </a:lnTo>
                <a:lnTo>
                  <a:pt x="16110" y="29273"/>
                </a:lnTo>
                <a:lnTo>
                  <a:pt x="16048" y="28969"/>
                </a:lnTo>
                <a:lnTo>
                  <a:pt x="15958" y="28514"/>
                </a:lnTo>
                <a:lnTo>
                  <a:pt x="15842" y="27585"/>
                </a:lnTo>
                <a:lnTo>
                  <a:pt x="15851" y="27121"/>
                </a:lnTo>
                <a:lnTo>
                  <a:pt x="15923" y="26281"/>
                </a:lnTo>
                <a:lnTo>
                  <a:pt x="16101" y="25022"/>
                </a:lnTo>
                <a:lnTo>
                  <a:pt x="16182" y="24183"/>
                </a:lnTo>
                <a:lnTo>
                  <a:pt x="16208" y="23754"/>
                </a:lnTo>
                <a:lnTo>
                  <a:pt x="16217" y="23567"/>
                </a:lnTo>
                <a:lnTo>
                  <a:pt x="16271" y="23227"/>
                </a:lnTo>
                <a:lnTo>
                  <a:pt x="16360" y="22915"/>
                </a:lnTo>
                <a:lnTo>
                  <a:pt x="16494" y="22647"/>
                </a:lnTo>
                <a:lnTo>
                  <a:pt x="16673" y="22406"/>
                </a:lnTo>
                <a:lnTo>
                  <a:pt x="16887" y="22192"/>
                </a:lnTo>
                <a:lnTo>
                  <a:pt x="17280" y="21924"/>
                </a:lnTo>
                <a:lnTo>
                  <a:pt x="17602" y="21781"/>
                </a:lnTo>
                <a:lnTo>
                  <a:pt x="17896" y="21674"/>
                </a:lnTo>
                <a:lnTo>
                  <a:pt x="18495" y="21450"/>
                </a:lnTo>
                <a:lnTo>
                  <a:pt x="18762" y="21299"/>
                </a:lnTo>
                <a:lnTo>
                  <a:pt x="19575" y="20763"/>
                </a:lnTo>
                <a:lnTo>
                  <a:pt x="21191" y="19664"/>
                </a:lnTo>
                <a:lnTo>
                  <a:pt x="21959" y="19075"/>
                </a:lnTo>
                <a:lnTo>
                  <a:pt x="22638" y="18521"/>
                </a:lnTo>
                <a:lnTo>
                  <a:pt x="23594" y="17637"/>
                </a:lnTo>
                <a:lnTo>
                  <a:pt x="24192" y="17003"/>
                </a:lnTo>
                <a:lnTo>
                  <a:pt x="24460" y="16673"/>
                </a:lnTo>
                <a:lnTo>
                  <a:pt x="24781" y="16262"/>
                </a:lnTo>
                <a:lnTo>
                  <a:pt x="25388" y="15396"/>
                </a:lnTo>
                <a:lnTo>
                  <a:pt x="26228" y="14047"/>
                </a:lnTo>
                <a:lnTo>
                  <a:pt x="26799" y="13154"/>
                </a:lnTo>
                <a:lnTo>
                  <a:pt x="27005" y="12869"/>
                </a:lnTo>
                <a:lnTo>
                  <a:pt x="27326" y="12440"/>
                </a:lnTo>
                <a:lnTo>
                  <a:pt x="27496" y="12145"/>
                </a:lnTo>
                <a:lnTo>
                  <a:pt x="27558" y="11994"/>
                </a:lnTo>
                <a:lnTo>
                  <a:pt x="27907" y="11002"/>
                </a:lnTo>
                <a:lnTo>
                  <a:pt x="28389" y="9511"/>
                </a:lnTo>
                <a:lnTo>
                  <a:pt x="28657" y="8511"/>
                </a:lnTo>
                <a:lnTo>
                  <a:pt x="28755" y="8002"/>
                </a:lnTo>
                <a:lnTo>
                  <a:pt x="28907" y="7154"/>
                </a:lnTo>
                <a:lnTo>
                  <a:pt x="29175" y="5457"/>
                </a:lnTo>
                <a:lnTo>
                  <a:pt x="29336" y="3751"/>
                </a:lnTo>
                <a:lnTo>
                  <a:pt x="29344" y="2465"/>
                </a:lnTo>
                <a:lnTo>
                  <a:pt x="29291" y="1599"/>
                </a:lnTo>
                <a:lnTo>
                  <a:pt x="29237" y="1170"/>
                </a:lnTo>
                <a:lnTo>
                  <a:pt x="29219" y="1019"/>
                </a:lnTo>
                <a:lnTo>
                  <a:pt x="29166" y="786"/>
                </a:lnTo>
                <a:lnTo>
                  <a:pt x="29041" y="644"/>
                </a:lnTo>
                <a:lnTo>
                  <a:pt x="28800" y="581"/>
                </a:lnTo>
                <a:lnTo>
                  <a:pt x="28621" y="599"/>
                </a:lnTo>
                <a:lnTo>
                  <a:pt x="28425" y="617"/>
                </a:lnTo>
                <a:lnTo>
                  <a:pt x="28041" y="599"/>
                </a:lnTo>
                <a:lnTo>
                  <a:pt x="27442" y="536"/>
                </a:lnTo>
                <a:lnTo>
                  <a:pt x="27049" y="519"/>
                </a:lnTo>
                <a:lnTo>
                  <a:pt x="22361" y="519"/>
                </a:lnTo>
                <a:lnTo>
                  <a:pt x="17673" y="501"/>
                </a:lnTo>
                <a:lnTo>
                  <a:pt x="15816" y="456"/>
                </a:lnTo>
                <a:lnTo>
                  <a:pt x="13967" y="367"/>
                </a:lnTo>
                <a:lnTo>
                  <a:pt x="13217" y="322"/>
                </a:lnTo>
                <a:lnTo>
                  <a:pt x="12476" y="304"/>
                </a:lnTo>
                <a:lnTo>
                  <a:pt x="10199" y="340"/>
                </a:lnTo>
                <a:lnTo>
                  <a:pt x="7921" y="349"/>
                </a:lnTo>
                <a:lnTo>
                  <a:pt x="7037" y="322"/>
                </a:lnTo>
                <a:lnTo>
                  <a:pt x="5287" y="224"/>
                </a:lnTo>
                <a:lnTo>
                  <a:pt x="4403" y="188"/>
                </a:lnTo>
                <a:lnTo>
                  <a:pt x="3814" y="179"/>
                </a:lnTo>
                <a:lnTo>
                  <a:pt x="2626" y="215"/>
                </a:lnTo>
                <a:lnTo>
                  <a:pt x="2028" y="206"/>
                </a:lnTo>
                <a:lnTo>
                  <a:pt x="1036" y="126"/>
                </a:lnTo>
                <a:lnTo>
                  <a:pt x="1" y="1"/>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8143304" y="3589719"/>
            <a:ext cx="299061" cy="62129"/>
          </a:xfrm>
          <a:custGeom>
            <a:rect b="b" l="l" r="r" t="t"/>
            <a:pathLst>
              <a:path extrusionOk="0" fill="none" h="3180" w="15307">
                <a:moveTo>
                  <a:pt x="8538" y="3064"/>
                </a:moveTo>
                <a:lnTo>
                  <a:pt x="8538" y="2912"/>
                </a:lnTo>
                <a:lnTo>
                  <a:pt x="9475" y="2921"/>
                </a:lnTo>
                <a:lnTo>
                  <a:pt x="11351" y="2939"/>
                </a:lnTo>
                <a:lnTo>
                  <a:pt x="12288" y="2894"/>
                </a:lnTo>
                <a:lnTo>
                  <a:pt x="12637" y="2876"/>
                </a:lnTo>
                <a:lnTo>
                  <a:pt x="13351" y="2840"/>
                </a:lnTo>
                <a:lnTo>
                  <a:pt x="13869" y="2751"/>
                </a:lnTo>
                <a:lnTo>
                  <a:pt x="14199" y="2635"/>
                </a:lnTo>
                <a:lnTo>
                  <a:pt x="14521" y="2465"/>
                </a:lnTo>
                <a:lnTo>
                  <a:pt x="14807" y="2224"/>
                </a:lnTo>
                <a:lnTo>
                  <a:pt x="14950" y="2072"/>
                </a:lnTo>
                <a:lnTo>
                  <a:pt x="15128" y="1858"/>
                </a:lnTo>
                <a:lnTo>
                  <a:pt x="15307" y="1528"/>
                </a:lnTo>
                <a:lnTo>
                  <a:pt x="15271" y="1295"/>
                </a:lnTo>
                <a:lnTo>
                  <a:pt x="15173" y="1170"/>
                </a:lnTo>
                <a:lnTo>
                  <a:pt x="14896" y="849"/>
                </a:lnTo>
                <a:lnTo>
                  <a:pt x="14441" y="394"/>
                </a:lnTo>
                <a:lnTo>
                  <a:pt x="14128" y="188"/>
                </a:lnTo>
                <a:lnTo>
                  <a:pt x="13958" y="152"/>
                </a:lnTo>
                <a:lnTo>
                  <a:pt x="13646" y="108"/>
                </a:lnTo>
                <a:lnTo>
                  <a:pt x="13012" y="99"/>
                </a:lnTo>
                <a:lnTo>
                  <a:pt x="12038" y="170"/>
                </a:lnTo>
                <a:lnTo>
                  <a:pt x="11395" y="197"/>
                </a:lnTo>
                <a:lnTo>
                  <a:pt x="9333" y="152"/>
                </a:lnTo>
                <a:lnTo>
                  <a:pt x="7270" y="90"/>
                </a:lnTo>
                <a:lnTo>
                  <a:pt x="6636" y="63"/>
                </a:lnTo>
                <a:lnTo>
                  <a:pt x="5359" y="1"/>
                </a:lnTo>
                <a:lnTo>
                  <a:pt x="4716" y="18"/>
                </a:lnTo>
                <a:lnTo>
                  <a:pt x="4171" y="45"/>
                </a:lnTo>
                <a:lnTo>
                  <a:pt x="3082" y="135"/>
                </a:lnTo>
                <a:lnTo>
                  <a:pt x="2010" y="322"/>
                </a:lnTo>
                <a:lnTo>
                  <a:pt x="1233" y="572"/>
                </a:lnTo>
                <a:lnTo>
                  <a:pt x="724" y="795"/>
                </a:lnTo>
                <a:lnTo>
                  <a:pt x="483" y="929"/>
                </a:lnTo>
                <a:lnTo>
                  <a:pt x="340" y="1019"/>
                </a:lnTo>
                <a:lnTo>
                  <a:pt x="144" y="1215"/>
                </a:lnTo>
                <a:lnTo>
                  <a:pt x="63" y="1349"/>
                </a:lnTo>
                <a:lnTo>
                  <a:pt x="36" y="1420"/>
                </a:lnTo>
                <a:lnTo>
                  <a:pt x="1" y="1617"/>
                </a:lnTo>
                <a:lnTo>
                  <a:pt x="1" y="1974"/>
                </a:lnTo>
                <a:lnTo>
                  <a:pt x="54" y="2296"/>
                </a:lnTo>
                <a:lnTo>
                  <a:pt x="188" y="2572"/>
                </a:lnTo>
                <a:lnTo>
                  <a:pt x="376" y="2805"/>
                </a:lnTo>
                <a:lnTo>
                  <a:pt x="626" y="2983"/>
                </a:lnTo>
                <a:lnTo>
                  <a:pt x="929" y="3108"/>
                </a:lnTo>
                <a:lnTo>
                  <a:pt x="1287" y="3171"/>
                </a:lnTo>
                <a:lnTo>
                  <a:pt x="1483" y="3180"/>
                </a:lnTo>
                <a:lnTo>
                  <a:pt x="2153" y="3162"/>
                </a:lnTo>
                <a:lnTo>
                  <a:pt x="3501" y="3081"/>
                </a:lnTo>
                <a:lnTo>
                  <a:pt x="4180" y="3064"/>
                </a:lnTo>
                <a:lnTo>
                  <a:pt x="6359" y="3055"/>
                </a:lnTo>
                <a:lnTo>
                  <a:pt x="8538" y="3064"/>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684966" y="3090864"/>
            <a:ext cx="594679" cy="180305"/>
          </a:xfrm>
          <a:custGeom>
            <a:rect b="b" l="l" r="r" t="t"/>
            <a:pathLst>
              <a:path extrusionOk="0" h="11248" w="39507">
                <a:moveTo>
                  <a:pt x="0" y="11248"/>
                </a:moveTo>
                <a:cubicBezTo>
                  <a:pt x="9689" y="10435"/>
                  <a:pt x="18728" y="5969"/>
                  <a:pt x="27912" y="2777"/>
                </a:cubicBezTo>
                <a:cubicBezTo>
                  <a:pt x="31666" y="1472"/>
                  <a:pt x="35951" y="1775"/>
                  <a:pt x="39507" y="0"/>
                </a:cubicBezTo>
              </a:path>
            </a:pathLst>
          </a:custGeom>
          <a:noFill/>
          <a:ln cap="flat" cmpd="sng" w="28575">
            <a:solidFill>
              <a:srgbClr val="000000"/>
            </a:solidFill>
            <a:prstDash val="solid"/>
            <a:round/>
            <a:headEnd len="med" w="med" type="none"/>
            <a:tailEnd len="med" w="med" type="none"/>
          </a:ln>
        </p:spPr>
      </p:sp>
      <p:sp>
        <p:nvSpPr>
          <p:cNvPr id="185" name="Google Shape;185;p19"/>
          <p:cNvSpPr/>
          <p:nvPr/>
        </p:nvSpPr>
        <p:spPr>
          <a:xfrm>
            <a:off x="752709" y="3114765"/>
            <a:ext cx="456127" cy="242993"/>
          </a:xfrm>
          <a:custGeom>
            <a:rect b="b" l="l" r="r" t="t"/>
            <a:pathLst>
              <a:path extrusionOk="0" h="21662" w="25759">
                <a:moveTo>
                  <a:pt x="0" y="21662"/>
                </a:moveTo>
                <a:cubicBezTo>
                  <a:pt x="6655" y="12631"/>
                  <a:pt x="15725" y="5017"/>
                  <a:pt x="25759" y="0"/>
                </a:cubicBezTo>
              </a:path>
            </a:pathLst>
          </a:custGeom>
          <a:noFill/>
          <a:ln cap="flat" cmpd="sng" w="28575">
            <a:solidFill>
              <a:srgbClr val="000000"/>
            </a:solidFill>
            <a:prstDash val="solid"/>
            <a:round/>
            <a:headEnd len="med" w="med" type="none"/>
            <a:tailEnd len="med" w="med" type="none"/>
          </a:ln>
        </p:spPr>
      </p:sp>
      <p:sp>
        <p:nvSpPr>
          <p:cNvPr id="186" name="Google Shape;186;p19"/>
          <p:cNvSpPr/>
          <p:nvPr/>
        </p:nvSpPr>
        <p:spPr>
          <a:xfrm>
            <a:off x="713860" y="3353817"/>
            <a:ext cx="43832" cy="133489"/>
          </a:xfrm>
          <a:custGeom>
            <a:rect b="b" l="l" r="r" t="t"/>
            <a:pathLst>
              <a:path extrusionOk="0" h="9304" w="3055">
                <a:moveTo>
                  <a:pt x="3055" y="0"/>
                </a:moveTo>
                <a:cubicBezTo>
                  <a:pt x="1376" y="2799"/>
                  <a:pt x="537" y="6084"/>
                  <a:pt x="0" y="9304"/>
                </a:cubicBezTo>
              </a:path>
            </a:pathLst>
          </a:custGeom>
          <a:noFill/>
          <a:ln cap="flat" cmpd="sng" w="28575">
            <a:solidFill>
              <a:srgbClr val="000000"/>
            </a:solidFill>
            <a:prstDash val="solid"/>
            <a:round/>
            <a:headEnd len="med" w="med" type="none"/>
            <a:tailEnd len="med" w="med" type="none"/>
          </a:ln>
        </p:spPr>
      </p:sp>
      <p:sp>
        <p:nvSpPr>
          <p:cNvPr id="187" name="Google Shape;187;p19"/>
          <p:cNvSpPr/>
          <p:nvPr/>
        </p:nvSpPr>
        <p:spPr>
          <a:xfrm>
            <a:off x="766654" y="3355811"/>
            <a:ext cx="51794" cy="94636"/>
          </a:xfrm>
          <a:custGeom>
            <a:rect b="b" l="l" r="r" t="t"/>
            <a:pathLst>
              <a:path extrusionOk="0" h="6596" w="3610">
                <a:moveTo>
                  <a:pt x="3610" y="6596"/>
                </a:moveTo>
                <a:cubicBezTo>
                  <a:pt x="2646" y="4282"/>
                  <a:pt x="1287" y="2151"/>
                  <a:pt x="0" y="0"/>
                </a:cubicBezTo>
              </a:path>
            </a:pathLst>
          </a:custGeom>
          <a:noFill/>
          <a:ln cap="flat" cmpd="sng" w="28575">
            <a:solidFill>
              <a:srgbClr val="000000"/>
            </a:solidFill>
            <a:prstDash val="solid"/>
            <a:round/>
            <a:headEnd len="med" w="med" type="none"/>
            <a:tailEnd len="med" w="med" type="none"/>
          </a:ln>
        </p:spPr>
      </p:sp>
      <p:sp>
        <p:nvSpPr>
          <p:cNvPr id="188" name="Google Shape;188;p19"/>
          <p:cNvSpPr/>
          <p:nvPr/>
        </p:nvSpPr>
        <p:spPr>
          <a:xfrm>
            <a:off x="798037" y="1189043"/>
            <a:ext cx="196478" cy="153500"/>
          </a:xfrm>
          <a:custGeom>
            <a:rect b="b" l="l" r="r" t="t"/>
            <a:pathLst>
              <a:path extrusionOk="0" h="8266" w="10579">
                <a:moveTo>
                  <a:pt x="4098" y="8266"/>
                </a:moveTo>
                <a:cubicBezTo>
                  <a:pt x="4424" y="5343"/>
                  <a:pt x="2836" y="-1370"/>
                  <a:pt x="389" y="261"/>
                </a:cubicBezTo>
                <a:cubicBezTo>
                  <a:pt x="-1668" y="1632"/>
                  <a:pt x="5117" y="2910"/>
                  <a:pt x="7515" y="2311"/>
                </a:cubicBezTo>
                <a:cubicBezTo>
                  <a:pt x="8589" y="2043"/>
                  <a:pt x="10845" y="2009"/>
                  <a:pt x="10541" y="945"/>
                </a:cubicBezTo>
                <a:cubicBezTo>
                  <a:pt x="10227" y="-152"/>
                  <a:pt x="7690" y="-241"/>
                  <a:pt x="7124" y="749"/>
                </a:cubicBezTo>
                <a:cubicBezTo>
                  <a:pt x="5961" y="2783"/>
                  <a:pt x="6930" y="5453"/>
                  <a:pt x="7222" y="7778"/>
                </a:cubicBezTo>
              </a:path>
            </a:pathLst>
          </a:custGeom>
          <a:noFill/>
          <a:ln cap="flat" cmpd="sng" w="28575">
            <a:solidFill>
              <a:srgbClr val="000000"/>
            </a:solidFill>
            <a:prstDash val="solid"/>
            <a:round/>
            <a:headEnd len="med" w="med" type="none"/>
            <a:tailEnd len="med" w="med" type="none"/>
          </a:ln>
        </p:spPr>
      </p:sp>
      <p:sp>
        <p:nvSpPr>
          <p:cNvPr id="189" name="Google Shape;189;p19"/>
          <p:cNvSpPr/>
          <p:nvPr/>
        </p:nvSpPr>
        <p:spPr>
          <a:xfrm>
            <a:off x="7956940" y="3126976"/>
            <a:ext cx="221323" cy="266265"/>
          </a:xfrm>
          <a:custGeom>
            <a:rect b="b" l="l" r="r" t="t"/>
            <a:pathLst>
              <a:path extrusionOk="0" h="16665" w="12076">
                <a:moveTo>
                  <a:pt x="6045" y="80"/>
                </a:moveTo>
                <a:cubicBezTo>
                  <a:pt x="4051" y="80"/>
                  <a:pt x="713" y="-454"/>
                  <a:pt x="229" y="1480"/>
                </a:cubicBezTo>
                <a:cubicBezTo>
                  <a:pt x="-1329" y="7708"/>
                  <a:pt x="5656" y="16665"/>
                  <a:pt x="12076" y="16665"/>
                </a:cubicBezTo>
              </a:path>
            </a:pathLst>
          </a:custGeom>
          <a:noFill/>
          <a:ln cap="flat" cmpd="sng" w="38100">
            <a:solidFill>
              <a:srgbClr val="000000"/>
            </a:solidFill>
            <a:prstDash val="solid"/>
            <a:round/>
            <a:headEnd len="med" w="med" type="none"/>
            <a:tailEnd len="med" w="med" type="none"/>
          </a:ln>
        </p:spPr>
      </p:sp>
      <p:sp>
        <p:nvSpPr>
          <p:cNvPr id="190" name="Google Shape;190;p19"/>
          <p:cNvSpPr/>
          <p:nvPr/>
        </p:nvSpPr>
        <p:spPr>
          <a:xfrm flipH="1">
            <a:off x="8426072" y="3126976"/>
            <a:ext cx="221323" cy="266265"/>
          </a:xfrm>
          <a:custGeom>
            <a:rect b="b" l="l" r="r" t="t"/>
            <a:pathLst>
              <a:path extrusionOk="0" h="16665" w="12076">
                <a:moveTo>
                  <a:pt x="6045" y="80"/>
                </a:moveTo>
                <a:cubicBezTo>
                  <a:pt x="4051" y="80"/>
                  <a:pt x="713" y="-454"/>
                  <a:pt x="229" y="1480"/>
                </a:cubicBezTo>
                <a:cubicBezTo>
                  <a:pt x="-1329" y="7708"/>
                  <a:pt x="5656" y="16665"/>
                  <a:pt x="12076" y="16665"/>
                </a:cubicBezTo>
              </a:path>
            </a:pathLst>
          </a:custGeom>
          <a:noFill/>
          <a:ln cap="flat" cmpd="sng" w="38100">
            <a:solidFill>
              <a:srgbClr val="000000"/>
            </a:solidFill>
            <a:prstDash val="solid"/>
            <a:round/>
            <a:headEnd len="med" w="med" type="none"/>
            <a:tailEnd len="med" w="med" type="none"/>
          </a:ln>
        </p:spPr>
      </p:sp>
      <p:sp>
        <p:nvSpPr>
          <p:cNvPr id="191" name="Google Shape;191;p19"/>
          <p:cNvSpPr/>
          <p:nvPr/>
        </p:nvSpPr>
        <p:spPr>
          <a:xfrm>
            <a:off x="7925031" y="899114"/>
            <a:ext cx="535224" cy="545409"/>
          </a:xfrm>
          <a:custGeom>
            <a:rect b="b" l="l" r="r" t="t"/>
            <a:pathLst>
              <a:path extrusionOk="0" fill="none" h="29666" w="29112">
                <a:moveTo>
                  <a:pt x="26906" y="6689"/>
                </a:moveTo>
                <a:lnTo>
                  <a:pt x="26665" y="6618"/>
                </a:lnTo>
                <a:lnTo>
                  <a:pt x="26433" y="6546"/>
                </a:lnTo>
                <a:lnTo>
                  <a:pt x="25254" y="7904"/>
                </a:lnTo>
                <a:lnTo>
                  <a:pt x="24049" y="9243"/>
                </a:lnTo>
                <a:lnTo>
                  <a:pt x="23933" y="9377"/>
                </a:lnTo>
                <a:lnTo>
                  <a:pt x="23816" y="9618"/>
                </a:lnTo>
                <a:lnTo>
                  <a:pt x="23808" y="9868"/>
                </a:lnTo>
                <a:lnTo>
                  <a:pt x="23870" y="10136"/>
                </a:lnTo>
                <a:lnTo>
                  <a:pt x="23915" y="10288"/>
                </a:lnTo>
                <a:lnTo>
                  <a:pt x="24209" y="11217"/>
                </a:lnTo>
                <a:lnTo>
                  <a:pt x="24718" y="13101"/>
                </a:lnTo>
                <a:lnTo>
                  <a:pt x="24968" y="14048"/>
                </a:lnTo>
                <a:lnTo>
                  <a:pt x="24986" y="14235"/>
                </a:lnTo>
                <a:lnTo>
                  <a:pt x="24959" y="14539"/>
                </a:lnTo>
                <a:lnTo>
                  <a:pt x="24959" y="14726"/>
                </a:lnTo>
                <a:lnTo>
                  <a:pt x="24995" y="14807"/>
                </a:lnTo>
                <a:lnTo>
                  <a:pt x="25084" y="15030"/>
                </a:lnTo>
                <a:lnTo>
                  <a:pt x="25210" y="15467"/>
                </a:lnTo>
                <a:lnTo>
                  <a:pt x="25281" y="15914"/>
                </a:lnTo>
                <a:lnTo>
                  <a:pt x="25290" y="16343"/>
                </a:lnTo>
                <a:lnTo>
                  <a:pt x="25227" y="16994"/>
                </a:lnTo>
                <a:lnTo>
                  <a:pt x="25004" y="17852"/>
                </a:lnTo>
                <a:lnTo>
                  <a:pt x="24852" y="18271"/>
                </a:lnTo>
                <a:lnTo>
                  <a:pt x="24558" y="19013"/>
                </a:lnTo>
                <a:lnTo>
                  <a:pt x="24058" y="20111"/>
                </a:lnTo>
                <a:lnTo>
                  <a:pt x="23674" y="20816"/>
                </a:lnTo>
                <a:lnTo>
                  <a:pt x="23459" y="21147"/>
                </a:lnTo>
                <a:lnTo>
                  <a:pt x="23263" y="21433"/>
                </a:lnTo>
                <a:lnTo>
                  <a:pt x="22807" y="21959"/>
                </a:lnTo>
                <a:lnTo>
                  <a:pt x="22307" y="22460"/>
                </a:lnTo>
                <a:lnTo>
                  <a:pt x="21771" y="22915"/>
                </a:lnTo>
                <a:lnTo>
                  <a:pt x="21495" y="23129"/>
                </a:lnTo>
                <a:lnTo>
                  <a:pt x="21173" y="23361"/>
                </a:lnTo>
                <a:lnTo>
                  <a:pt x="20512" y="23781"/>
                </a:lnTo>
                <a:lnTo>
                  <a:pt x="19807" y="24147"/>
                </a:lnTo>
                <a:lnTo>
                  <a:pt x="19066" y="24469"/>
                </a:lnTo>
                <a:lnTo>
                  <a:pt x="18673" y="24612"/>
                </a:lnTo>
                <a:lnTo>
                  <a:pt x="18298" y="24746"/>
                </a:lnTo>
                <a:lnTo>
                  <a:pt x="17539" y="24951"/>
                </a:lnTo>
                <a:lnTo>
                  <a:pt x="16780" y="25112"/>
                </a:lnTo>
                <a:lnTo>
                  <a:pt x="16030" y="25219"/>
                </a:lnTo>
                <a:lnTo>
                  <a:pt x="15270" y="25272"/>
                </a:lnTo>
                <a:lnTo>
                  <a:pt x="14511" y="25281"/>
                </a:lnTo>
                <a:lnTo>
                  <a:pt x="13752" y="25237"/>
                </a:lnTo>
                <a:lnTo>
                  <a:pt x="12993" y="25147"/>
                </a:lnTo>
                <a:lnTo>
                  <a:pt x="12609" y="25085"/>
                </a:lnTo>
                <a:lnTo>
                  <a:pt x="12172" y="24996"/>
                </a:lnTo>
                <a:lnTo>
                  <a:pt x="11341" y="24763"/>
                </a:lnTo>
                <a:lnTo>
                  <a:pt x="10546" y="24469"/>
                </a:lnTo>
                <a:lnTo>
                  <a:pt x="9787" y="24103"/>
                </a:lnTo>
                <a:lnTo>
                  <a:pt x="9064" y="23665"/>
                </a:lnTo>
                <a:lnTo>
                  <a:pt x="8377" y="23174"/>
                </a:lnTo>
                <a:lnTo>
                  <a:pt x="7725" y="22620"/>
                </a:lnTo>
                <a:lnTo>
                  <a:pt x="7100" y="22022"/>
                </a:lnTo>
                <a:lnTo>
                  <a:pt x="6805" y="21700"/>
                </a:lnTo>
                <a:lnTo>
                  <a:pt x="6582" y="21450"/>
                </a:lnTo>
                <a:lnTo>
                  <a:pt x="6171" y="20924"/>
                </a:lnTo>
                <a:lnTo>
                  <a:pt x="5805" y="20379"/>
                </a:lnTo>
                <a:lnTo>
                  <a:pt x="5474" y="19816"/>
                </a:lnTo>
                <a:lnTo>
                  <a:pt x="5055" y="18932"/>
                </a:lnTo>
                <a:lnTo>
                  <a:pt x="4608" y="17682"/>
                </a:lnTo>
                <a:lnTo>
                  <a:pt x="4438" y="17021"/>
                </a:lnTo>
                <a:lnTo>
                  <a:pt x="4376" y="16735"/>
                </a:lnTo>
                <a:lnTo>
                  <a:pt x="4278" y="16164"/>
                </a:lnTo>
                <a:lnTo>
                  <a:pt x="4206" y="15316"/>
                </a:lnTo>
                <a:lnTo>
                  <a:pt x="4260" y="14208"/>
                </a:lnTo>
                <a:lnTo>
                  <a:pt x="4438" y="13092"/>
                </a:lnTo>
                <a:lnTo>
                  <a:pt x="4563" y="12529"/>
                </a:lnTo>
                <a:lnTo>
                  <a:pt x="4662" y="12145"/>
                </a:lnTo>
                <a:lnTo>
                  <a:pt x="4885" y="11413"/>
                </a:lnTo>
                <a:lnTo>
                  <a:pt x="5171" y="10699"/>
                </a:lnTo>
                <a:lnTo>
                  <a:pt x="5528" y="10020"/>
                </a:lnTo>
                <a:lnTo>
                  <a:pt x="5742" y="9699"/>
                </a:lnTo>
                <a:lnTo>
                  <a:pt x="6055" y="9207"/>
                </a:lnTo>
                <a:lnTo>
                  <a:pt x="6501" y="8457"/>
                </a:lnTo>
                <a:lnTo>
                  <a:pt x="6841" y="8011"/>
                </a:lnTo>
                <a:lnTo>
                  <a:pt x="7037" y="7814"/>
                </a:lnTo>
                <a:lnTo>
                  <a:pt x="7367" y="7529"/>
                </a:lnTo>
                <a:lnTo>
                  <a:pt x="8055" y="6993"/>
                </a:lnTo>
                <a:lnTo>
                  <a:pt x="9144" y="6252"/>
                </a:lnTo>
                <a:lnTo>
                  <a:pt x="9895" y="5805"/>
                </a:lnTo>
                <a:lnTo>
                  <a:pt x="10207" y="5627"/>
                </a:lnTo>
                <a:lnTo>
                  <a:pt x="10841" y="5314"/>
                </a:lnTo>
                <a:lnTo>
                  <a:pt x="11493" y="5055"/>
                </a:lnTo>
                <a:lnTo>
                  <a:pt x="12154" y="4841"/>
                </a:lnTo>
                <a:lnTo>
                  <a:pt x="12824" y="4689"/>
                </a:lnTo>
                <a:lnTo>
                  <a:pt x="13511" y="4582"/>
                </a:lnTo>
                <a:lnTo>
                  <a:pt x="14217" y="4510"/>
                </a:lnTo>
                <a:lnTo>
                  <a:pt x="14922" y="4492"/>
                </a:lnTo>
                <a:lnTo>
                  <a:pt x="15279" y="4501"/>
                </a:lnTo>
                <a:lnTo>
                  <a:pt x="15628" y="4519"/>
                </a:lnTo>
                <a:lnTo>
                  <a:pt x="16315" y="4591"/>
                </a:lnTo>
                <a:lnTo>
                  <a:pt x="16994" y="4716"/>
                </a:lnTo>
                <a:lnTo>
                  <a:pt x="17673" y="4894"/>
                </a:lnTo>
                <a:lnTo>
                  <a:pt x="18673" y="5234"/>
                </a:lnTo>
                <a:lnTo>
                  <a:pt x="20012" y="5832"/>
                </a:lnTo>
                <a:lnTo>
                  <a:pt x="20691" y="6198"/>
                </a:lnTo>
                <a:lnTo>
                  <a:pt x="22039" y="4716"/>
                </a:lnTo>
                <a:lnTo>
                  <a:pt x="23432" y="3180"/>
                </a:lnTo>
                <a:lnTo>
                  <a:pt x="23129" y="2885"/>
                </a:lnTo>
                <a:lnTo>
                  <a:pt x="22450" y="2394"/>
                </a:lnTo>
                <a:lnTo>
                  <a:pt x="21343" y="1778"/>
                </a:lnTo>
                <a:lnTo>
                  <a:pt x="20575" y="1385"/>
                </a:lnTo>
                <a:lnTo>
                  <a:pt x="20253" y="1215"/>
                </a:lnTo>
                <a:lnTo>
                  <a:pt x="19610" y="921"/>
                </a:lnTo>
                <a:lnTo>
                  <a:pt x="18959" y="679"/>
                </a:lnTo>
                <a:lnTo>
                  <a:pt x="18307" y="474"/>
                </a:lnTo>
                <a:lnTo>
                  <a:pt x="17298" y="242"/>
                </a:lnTo>
                <a:lnTo>
                  <a:pt x="15931" y="63"/>
                </a:lnTo>
                <a:lnTo>
                  <a:pt x="15235" y="19"/>
                </a:lnTo>
                <a:lnTo>
                  <a:pt x="14654" y="1"/>
                </a:lnTo>
                <a:lnTo>
                  <a:pt x="13511" y="45"/>
                </a:lnTo>
                <a:lnTo>
                  <a:pt x="12386" y="179"/>
                </a:lnTo>
                <a:lnTo>
                  <a:pt x="11270" y="429"/>
                </a:lnTo>
                <a:lnTo>
                  <a:pt x="10725" y="608"/>
                </a:lnTo>
                <a:lnTo>
                  <a:pt x="9850" y="912"/>
                </a:lnTo>
                <a:lnTo>
                  <a:pt x="8135" y="1635"/>
                </a:lnTo>
                <a:lnTo>
                  <a:pt x="7287" y="2028"/>
                </a:lnTo>
                <a:lnTo>
                  <a:pt x="6885" y="2233"/>
                </a:lnTo>
                <a:lnTo>
                  <a:pt x="6135" y="2742"/>
                </a:lnTo>
                <a:lnTo>
                  <a:pt x="5787" y="3037"/>
                </a:lnTo>
                <a:lnTo>
                  <a:pt x="5278" y="3466"/>
                </a:lnTo>
                <a:lnTo>
                  <a:pt x="4322" y="4385"/>
                </a:lnTo>
                <a:lnTo>
                  <a:pt x="3867" y="4876"/>
                </a:lnTo>
                <a:lnTo>
                  <a:pt x="3394" y="5412"/>
                </a:lnTo>
                <a:lnTo>
                  <a:pt x="2518" y="6520"/>
                </a:lnTo>
                <a:lnTo>
                  <a:pt x="1938" y="7404"/>
                </a:lnTo>
                <a:lnTo>
                  <a:pt x="1581" y="8020"/>
                </a:lnTo>
                <a:lnTo>
                  <a:pt x="1277" y="8654"/>
                </a:lnTo>
                <a:lnTo>
                  <a:pt x="1009" y="9315"/>
                </a:lnTo>
                <a:lnTo>
                  <a:pt x="902" y="9663"/>
                </a:lnTo>
                <a:lnTo>
                  <a:pt x="670" y="10422"/>
                </a:lnTo>
                <a:lnTo>
                  <a:pt x="286" y="11958"/>
                </a:lnTo>
                <a:lnTo>
                  <a:pt x="98" y="13119"/>
                </a:lnTo>
                <a:lnTo>
                  <a:pt x="27" y="13896"/>
                </a:lnTo>
                <a:lnTo>
                  <a:pt x="0" y="14690"/>
                </a:lnTo>
                <a:lnTo>
                  <a:pt x="36" y="15485"/>
                </a:lnTo>
                <a:lnTo>
                  <a:pt x="81" y="15887"/>
                </a:lnTo>
                <a:lnTo>
                  <a:pt x="143" y="16369"/>
                </a:lnTo>
                <a:lnTo>
                  <a:pt x="313" y="17334"/>
                </a:lnTo>
                <a:lnTo>
                  <a:pt x="429" y="17807"/>
                </a:lnTo>
                <a:lnTo>
                  <a:pt x="563" y="18316"/>
                </a:lnTo>
                <a:lnTo>
                  <a:pt x="866" y="19316"/>
                </a:lnTo>
                <a:lnTo>
                  <a:pt x="1063" y="19789"/>
                </a:lnTo>
                <a:lnTo>
                  <a:pt x="1483" y="20772"/>
                </a:lnTo>
                <a:lnTo>
                  <a:pt x="2143" y="22236"/>
                </a:lnTo>
                <a:lnTo>
                  <a:pt x="2635" y="23174"/>
                </a:lnTo>
                <a:lnTo>
                  <a:pt x="2902" y="23629"/>
                </a:lnTo>
                <a:lnTo>
                  <a:pt x="3126" y="23951"/>
                </a:lnTo>
                <a:lnTo>
                  <a:pt x="3644" y="24567"/>
                </a:lnTo>
                <a:lnTo>
                  <a:pt x="4510" y="25415"/>
                </a:lnTo>
                <a:lnTo>
                  <a:pt x="5117" y="25951"/>
                </a:lnTo>
                <a:lnTo>
                  <a:pt x="5760" y="26540"/>
                </a:lnTo>
                <a:lnTo>
                  <a:pt x="6760" y="27389"/>
                </a:lnTo>
                <a:lnTo>
                  <a:pt x="7296" y="27737"/>
                </a:lnTo>
                <a:lnTo>
                  <a:pt x="7662" y="27925"/>
                </a:lnTo>
                <a:lnTo>
                  <a:pt x="7850" y="28005"/>
                </a:lnTo>
                <a:lnTo>
                  <a:pt x="8734" y="28371"/>
                </a:lnTo>
                <a:lnTo>
                  <a:pt x="10073" y="28916"/>
                </a:lnTo>
                <a:lnTo>
                  <a:pt x="10779" y="29112"/>
                </a:lnTo>
                <a:lnTo>
                  <a:pt x="11261" y="29184"/>
                </a:lnTo>
                <a:lnTo>
                  <a:pt x="11520" y="29202"/>
                </a:lnTo>
                <a:lnTo>
                  <a:pt x="11815" y="29228"/>
                </a:lnTo>
                <a:lnTo>
                  <a:pt x="12413" y="29362"/>
                </a:lnTo>
                <a:lnTo>
                  <a:pt x="13011" y="29514"/>
                </a:lnTo>
                <a:lnTo>
                  <a:pt x="13609" y="29639"/>
                </a:lnTo>
                <a:lnTo>
                  <a:pt x="13913" y="29657"/>
                </a:lnTo>
                <a:lnTo>
                  <a:pt x="14761" y="29666"/>
                </a:lnTo>
                <a:lnTo>
                  <a:pt x="16038" y="29603"/>
                </a:lnTo>
                <a:lnTo>
                  <a:pt x="16878" y="29478"/>
                </a:lnTo>
                <a:lnTo>
                  <a:pt x="17289" y="29389"/>
                </a:lnTo>
                <a:lnTo>
                  <a:pt x="17780" y="29264"/>
                </a:lnTo>
                <a:lnTo>
                  <a:pt x="18762" y="28952"/>
                </a:lnTo>
                <a:lnTo>
                  <a:pt x="20209" y="28398"/>
                </a:lnTo>
                <a:lnTo>
                  <a:pt x="21155" y="27978"/>
                </a:lnTo>
                <a:lnTo>
                  <a:pt x="21405" y="27862"/>
                </a:lnTo>
                <a:lnTo>
                  <a:pt x="21861" y="27559"/>
                </a:lnTo>
                <a:lnTo>
                  <a:pt x="22531" y="27050"/>
                </a:lnTo>
                <a:lnTo>
                  <a:pt x="23004" y="26746"/>
                </a:lnTo>
                <a:lnTo>
                  <a:pt x="23290" y="26567"/>
                </a:lnTo>
                <a:lnTo>
                  <a:pt x="23843" y="26174"/>
                </a:lnTo>
                <a:lnTo>
                  <a:pt x="24370" y="25755"/>
                </a:lnTo>
                <a:lnTo>
                  <a:pt x="24852" y="25299"/>
                </a:lnTo>
                <a:lnTo>
                  <a:pt x="25531" y="24567"/>
                </a:lnTo>
                <a:lnTo>
                  <a:pt x="26353" y="23522"/>
                </a:lnTo>
                <a:lnTo>
                  <a:pt x="26728" y="22986"/>
                </a:lnTo>
                <a:lnTo>
                  <a:pt x="27067" y="22486"/>
                </a:lnTo>
                <a:lnTo>
                  <a:pt x="27656" y="21450"/>
                </a:lnTo>
                <a:lnTo>
                  <a:pt x="28147" y="20379"/>
                </a:lnTo>
                <a:lnTo>
                  <a:pt x="28531" y="19280"/>
                </a:lnTo>
                <a:lnTo>
                  <a:pt x="28826" y="18155"/>
                </a:lnTo>
                <a:lnTo>
                  <a:pt x="29014" y="17003"/>
                </a:lnTo>
                <a:lnTo>
                  <a:pt x="29112" y="15825"/>
                </a:lnTo>
                <a:lnTo>
                  <a:pt x="29112" y="14628"/>
                </a:lnTo>
                <a:lnTo>
                  <a:pt x="29067" y="14021"/>
                </a:lnTo>
                <a:lnTo>
                  <a:pt x="29023" y="13521"/>
                </a:lnTo>
                <a:lnTo>
                  <a:pt x="28889" y="12529"/>
                </a:lnTo>
                <a:lnTo>
                  <a:pt x="28701" y="11538"/>
                </a:lnTo>
                <a:lnTo>
                  <a:pt x="28460" y="10565"/>
                </a:lnTo>
                <a:lnTo>
                  <a:pt x="28326" y="10083"/>
                </a:lnTo>
                <a:lnTo>
                  <a:pt x="28183" y="9645"/>
                </a:lnTo>
                <a:lnTo>
                  <a:pt x="27853" y="8797"/>
                </a:lnTo>
                <a:lnTo>
                  <a:pt x="27281" y="7529"/>
                </a:lnTo>
                <a:lnTo>
                  <a:pt x="26906" y="6689"/>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8059789" y="1034232"/>
            <a:ext cx="283321" cy="285522"/>
          </a:xfrm>
          <a:custGeom>
            <a:rect b="b" l="l" r="r" t="t"/>
            <a:pathLst>
              <a:path extrusionOk="0" fill="none" h="17834" w="17691">
                <a:moveTo>
                  <a:pt x="16566" y="4420"/>
                </a:moveTo>
                <a:lnTo>
                  <a:pt x="15950" y="4920"/>
                </a:lnTo>
                <a:lnTo>
                  <a:pt x="15128" y="5581"/>
                </a:lnTo>
                <a:lnTo>
                  <a:pt x="14646" y="6019"/>
                </a:lnTo>
                <a:lnTo>
                  <a:pt x="14423" y="6251"/>
                </a:lnTo>
                <a:lnTo>
                  <a:pt x="14110" y="6546"/>
                </a:lnTo>
                <a:lnTo>
                  <a:pt x="13628" y="7019"/>
                </a:lnTo>
                <a:lnTo>
                  <a:pt x="13485" y="7314"/>
                </a:lnTo>
                <a:lnTo>
                  <a:pt x="13440" y="7555"/>
                </a:lnTo>
                <a:lnTo>
                  <a:pt x="13440" y="7698"/>
                </a:lnTo>
                <a:lnTo>
                  <a:pt x="13449" y="8091"/>
                </a:lnTo>
                <a:lnTo>
                  <a:pt x="13378" y="8894"/>
                </a:lnTo>
                <a:lnTo>
                  <a:pt x="13306" y="9287"/>
                </a:lnTo>
                <a:lnTo>
                  <a:pt x="13253" y="9528"/>
                </a:lnTo>
                <a:lnTo>
                  <a:pt x="13110" y="9975"/>
                </a:lnTo>
                <a:lnTo>
                  <a:pt x="12931" y="10412"/>
                </a:lnTo>
                <a:lnTo>
                  <a:pt x="12708" y="10814"/>
                </a:lnTo>
                <a:lnTo>
                  <a:pt x="12449" y="11189"/>
                </a:lnTo>
                <a:lnTo>
                  <a:pt x="12154" y="11520"/>
                </a:lnTo>
                <a:lnTo>
                  <a:pt x="11815" y="11814"/>
                </a:lnTo>
                <a:lnTo>
                  <a:pt x="11431" y="12064"/>
                </a:lnTo>
                <a:lnTo>
                  <a:pt x="11226" y="12163"/>
                </a:lnTo>
                <a:lnTo>
                  <a:pt x="10922" y="12297"/>
                </a:lnTo>
                <a:lnTo>
                  <a:pt x="10324" y="12511"/>
                </a:lnTo>
                <a:lnTo>
                  <a:pt x="9716" y="12663"/>
                </a:lnTo>
                <a:lnTo>
                  <a:pt x="9100" y="12743"/>
                </a:lnTo>
                <a:lnTo>
                  <a:pt x="8484" y="12743"/>
                </a:lnTo>
                <a:lnTo>
                  <a:pt x="7868" y="12654"/>
                </a:lnTo>
                <a:lnTo>
                  <a:pt x="7243" y="12475"/>
                </a:lnTo>
                <a:lnTo>
                  <a:pt x="6627" y="12198"/>
                </a:lnTo>
                <a:lnTo>
                  <a:pt x="6314" y="12011"/>
                </a:lnTo>
                <a:lnTo>
                  <a:pt x="5966" y="11788"/>
                </a:lnTo>
                <a:lnTo>
                  <a:pt x="5368" y="11305"/>
                </a:lnTo>
                <a:lnTo>
                  <a:pt x="4876" y="10770"/>
                </a:lnTo>
                <a:lnTo>
                  <a:pt x="4492" y="10189"/>
                </a:lnTo>
                <a:lnTo>
                  <a:pt x="4216" y="9573"/>
                </a:lnTo>
                <a:lnTo>
                  <a:pt x="4037" y="8921"/>
                </a:lnTo>
                <a:lnTo>
                  <a:pt x="3966" y="8225"/>
                </a:lnTo>
                <a:lnTo>
                  <a:pt x="3992" y="7501"/>
                </a:lnTo>
                <a:lnTo>
                  <a:pt x="4055" y="7117"/>
                </a:lnTo>
                <a:lnTo>
                  <a:pt x="4091" y="6876"/>
                </a:lnTo>
                <a:lnTo>
                  <a:pt x="4216" y="6385"/>
                </a:lnTo>
                <a:lnTo>
                  <a:pt x="4385" y="5912"/>
                </a:lnTo>
                <a:lnTo>
                  <a:pt x="4617" y="5483"/>
                </a:lnTo>
                <a:lnTo>
                  <a:pt x="4769" y="5304"/>
                </a:lnTo>
                <a:lnTo>
                  <a:pt x="5091" y="4938"/>
                </a:lnTo>
                <a:lnTo>
                  <a:pt x="5698" y="4349"/>
                </a:lnTo>
                <a:lnTo>
                  <a:pt x="6278" y="3902"/>
                </a:lnTo>
                <a:lnTo>
                  <a:pt x="6868" y="3590"/>
                </a:lnTo>
                <a:lnTo>
                  <a:pt x="7493" y="3411"/>
                </a:lnTo>
                <a:lnTo>
                  <a:pt x="8172" y="3349"/>
                </a:lnTo>
                <a:lnTo>
                  <a:pt x="8940" y="3411"/>
                </a:lnTo>
                <a:lnTo>
                  <a:pt x="9806" y="3581"/>
                </a:lnTo>
                <a:lnTo>
                  <a:pt x="10297" y="3706"/>
                </a:lnTo>
                <a:lnTo>
                  <a:pt x="10449" y="3742"/>
                </a:lnTo>
                <a:lnTo>
                  <a:pt x="10699" y="3751"/>
                </a:lnTo>
                <a:lnTo>
                  <a:pt x="10833" y="3715"/>
                </a:lnTo>
                <a:lnTo>
                  <a:pt x="10868" y="3679"/>
                </a:lnTo>
                <a:lnTo>
                  <a:pt x="11967" y="2527"/>
                </a:lnTo>
                <a:lnTo>
                  <a:pt x="13146" y="1223"/>
                </a:lnTo>
                <a:lnTo>
                  <a:pt x="12654" y="1063"/>
                </a:lnTo>
                <a:lnTo>
                  <a:pt x="11753" y="795"/>
                </a:lnTo>
                <a:lnTo>
                  <a:pt x="11351" y="607"/>
                </a:lnTo>
                <a:lnTo>
                  <a:pt x="11074" y="464"/>
                </a:lnTo>
                <a:lnTo>
                  <a:pt x="10493" y="250"/>
                </a:lnTo>
                <a:lnTo>
                  <a:pt x="9913" y="107"/>
                </a:lnTo>
                <a:lnTo>
                  <a:pt x="9332" y="27"/>
                </a:lnTo>
                <a:lnTo>
                  <a:pt x="8743" y="0"/>
                </a:lnTo>
                <a:lnTo>
                  <a:pt x="8163" y="36"/>
                </a:lnTo>
                <a:lnTo>
                  <a:pt x="7288" y="152"/>
                </a:lnTo>
                <a:lnTo>
                  <a:pt x="6716" y="286"/>
                </a:lnTo>
                <a:lnTo>
                  <a:pt x="6153" y="438"/>
                </a:lnTo>
                <a:lnTo>
                  <a:pt x="5073" y="848"/>
                </a:lnTo>
                <a:lnTo>
                  <a:pt x="4287" y="1250"/>
                </a:lnTo>
                <a:lnTo>
                  <a:pt x="3796" y="1563"/>
                </a:lnTo>
                <a:lnTo>
                  <a:pt x="3314" y="1920"/>
                </a:lnTo>
                <a:lnTo>
                  <a:pt x="2858" y="2313"/>
                </a:lnTo>
                <a:lnTo>
                  <a:pt x="2644" y="2527"/>
                </a:lnTo>
                <a:lnTo>
                  <a:pt x="2412" y="2768"/>
                </a:lnTo>
                <a:lnTo>
                  <a:pt x="1974" y="3268"/>
                </a:lnTo>
                <a:lnTo>
                  <a:pt x="1590" y="3786"/>
                </a:lnTo>
                <a:lnTo>
                  <a:pt x="1242" y="4322"/>
                </a:lnTo>
                <a:lnTo>
                  <a:pt x="938" y="4876"/>
                </a:lnTo>
                <a:lnTo>
                  <a:pt x="670" y="5456"/>
                </a:lnTo>
                <a:lnTo>
                  <a:pt x="456" y="6055"/>
                </a:lnTo>
                <a:lnTo>
                  <a:pt x="278" y="6680"/>
                </a:lnTo>
                <a:lnTo>
                  <a:pt x="206" y="6992"/>
                </a:lnTo>
                <a:lnTo>
                  <a:pt x="135" y="7349"/>
                </a:lnTo>
                <a:lnTo>
                  <a:pt x="45" y="8046"/>
                </a:lnTo>
                <a:lnTo>
                  <a:pt x="1" y="8743"/>
                </a:lnTo>
                <a:lnTo>
                  <a:pt x="19" y="9430"/>
                </a:lnTo>
                <a:lnTo>
                  <a:pt x="99" y="10118"/>
                </a:lnTo>
                <a:lnTo>
                  <a:pt x="224" y="10796"/>
                </a:lnTo>
                <a:lnTo>
                  <a:pt x="403" y="11475"/>
                </a:lnTo>
                <a:lnTo>
                  <a:pt x="644" y="12145"/>
                </a:lnTo>
                <a:lnTo>
                  <a:pt x="787" y="12475"/>
                </a:lnTo>
                <a:lnTo>
                  <a:pt x="1010" y="12957"/>
                </a:lnTo>
                <a:lnTo>
                  <a:pt x="1510" y="13850"/>
                </a:lnTo>
                <a:lnTo>
                  <a:pt x="2081" y="14672"/>
                </a:lnTo>
                <a:lnTo>
                  <a:pt x="2724" y="15404"/>
                </a:lnTo>
                <a:lnTo>
                  <a:pt x="3448" y="16047"/>
                </a:lnTo>
                <a:lnTo>
                  <a:pt x="4242" y="16592"/>
                </a:lnTo>
                <a:lnTo>
                  <a:pt x="5118" y="17047"/>
                </a:lnTo>
                <a:lnTo>
                  <a:pt x="6082" y="17387"/>
                </a:lnTo>
                <a:lnTo>
                  <a:pt x="6591" y="17512"/>
                </a:lnTo>
                <a:lnTo>
                  <a:pt x="7082" y="17619"/>
                </a:lnTo>
                <a:lnTo>
                  <a:pt x="8091" y="17771"/>
                </a:lnTo>
                <a:lnTo>
                  <a:pt x="9109" y="17833"/>
                </a:lnTo>
                <a:lnTo>
                  <a:pt x="9859" y="17789"/>
                </a:lnTo>
                <a:lnTo>
                  <a:pt x="10342" y="17708"/>
                </a:lnTo>
                <a:lnTo>
                  <a:pt x="10574" y="17655"/>
                </a:lnTo>
                <a:lnTo>
                  <a:pt x="11074" y="17512"/>
                </a:lnTo>
                <a:lnTo>
                  <a:pt x="12047" y="17083"/>
                </a:lnTo>
                <a:lnTo>
                  <a:pt x="12967" y="16520"/>
                </a:lnTo>
                <a:lnTo>
                  <a:pt x="13842" y="15833"/>
                </a:lnTo>
                <a:lnTo>
                  <a:pt x="14253" y="15440"/>
                </a:lnTo>
                <a:lnTo>
                  <a:pt x="14521" y="15172"/>
                </a:lnTo>
                <a:lnTo>
                  <a:pt x="15030" y="14609"/>
                </a:lnTo>
                <a:lnTo>
                  <a:pt x="15494" y="14029"/>
                </a:lnTo>
                <a:lnTo>
                  <a:pt x="15923" y="13431"/>
                </a:lnTo>
                <a:lnTo>
                  <a:pt x="16298" y="12806"/>
                </a:lnTo>
                <a:lnTo>
                  <a:pt x="16628" y="12154"/>
                </a:lnTo>
                <a:lnTo>
                  <a:pt x="16914" y="11475"/>
                </a:lnTo>
                <a:lnTo>
                  <a:pt x="17146" y="10761"/>
                </a:lnTo>
                <a:lnTo>
                  <a:pt x="17244" y="10395"/>
                </a:lnTo>
                <a:lnTo>
                  <a:pt x="17405" y="9832"/>
                </a:lnTo>
                <a:lnTo>
                  <a:pt x="17637" y="8975"/>
                </a:lnTo>
                <a:lnTo>
                  <a:pt x="17691" y="8412"/>
                </a:lnTo>
                <a:lnTo>
                  <a:pt x="17664" y="8144"/>
                </a:lnTo>
                <a:lnTo>
                  <a:pt x="17575" y="7680"/>
                </a:lnTo>
                <a:lnTo>
                  <a:pt x="17334" y="6769"/>
                </a:lnTo>
                <a:lnTo>
                  <a:pt x="16878" y="5385"/>
                </a:lnTo>
                <a:lnTo>
                  <a:pt x="16566" y="4420"/>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7968878" y="1379305"/>
            <a:ext cx="71095" cy="102791"/>
          </a:xfrm>
          <a:custGeom>
            <a:rect b="b" l="l" r="r" t="t"/>
            <a:pathLst>
              <a:path extrusionOk="0" fill="none" h="5591" w="3867">
                <a:moveTo>
                  <a:pt x="2447" y="0"/>
                </a:moveTo>
                <a:lnTo>
                  <a:pt x="1992" y="724"/>
                </a:lnTo>
                <a:lnTo>
                  <a:pt x="1295" y="1831"/>
                </a:lnTo>
                <a:lnTo>
                  <a:pt x="795" y="2536"/>
                </a:lnTo>
                <a:lnTo>
                  <a:pt x="518" y="2876"/>
                </a:lnTo>
                <a:lnTo>
                  <a:pt x="331" y="3108"/>
                </a:lnTo>
                <a:lnTo>
                  <a:pt x="98" y="3572"/>
                </a:lnTo>
                <a:lnTo>
                  <a:pt x="0" y="4046"/>
                </a:lnTo>
                <a:lnTo>
                  <a:pt x="18" y="4528"/>
                </a:lnTo>
                <a:lnTo>
                  <a:pt x="72" y="4769"/>
                </a:lnTo>
                <a:lnTo>
                  <a:pt x="107" y="4894"/>
                </a:lnTo>
                <a:lnTo>
                  <a:pt x="277" y="5117"/>
                </a:lnTo>
                <a:lnTo>
                  <a:pt x="652" y="5421"/>
                </a:lnTo>
                <a:lnTo>
                  <a:pt x="911" y="5591"/>
                </a:lnTo>
                <a:lnTo>
                  <a:pt x="938" y="5591"/>
                </a:lnTo>
                <a:lnTo>
                  <a:pt x="1081" y="5492"/>
                </a:lnTo>
                <a:lnTo>
                  <a:pt x="1366" y="5224"/>
                </a:lnTo>
                <a:lnTo>
                  <a:pt x="1500" y="5028"/>
                </a:lnTo>
                <a:lnTo>
                  <a:pt x="2117" y="3956"/>
                </a:lnTo>
                <a:lnTo>
                  <a:pt x="2697" y="2876"/>
                </a:lnTo>
                <a:lnTo>
                  <a:pt x="3269" y="1849"/>
                </a:lnTo>
                <a:lnTo>
                  <a:pt x="3867" y="813"/>
                </a:lnTo>
                <a:lnTo>
                  <a:pt x="3099" y="375"/>
                </a:lnTo>
                <a:lnTo>
                  <a:pt x="2447" y="0"/>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8173268" y="1448077"/>
            <a:ext cx="32689" cy="89829"/>
          </a:xfrm>
          <a:custGeom>
            <a:rect b="b" l="l" r="r" t="t"/>
            <a:pathLst>
              <a:path extrusionOk="0" fill="none" h="4886" w="1778">
                <a:moveTo>
                  <a:pt x="1724" y="1"/>
                </a:moveTo>
                <a:lnTo>
                  <a:pt x="0" y="1"/>
                </a:lnTo>
                <a:lnTo>
                  <a:pt x="0" y="1992"/>
                </a:lnTo>
                <a:lnTo>
                  <a:pt x="0" y="3930"/>
                </a:lnTo>
                <a:lnTo>
                  <a:pt x="0" y="4198"/>
                </a:lnTo>
                <a:lnTo>
                  <a:pt x="81" y="4493"/>
                </a:lnTo>
                <a:lnTo>
                  <a:pt x="170" y="4645"/>
                </a:lnTo>
                <a:lnTo>
                  <a:pt x="286" y="4761"/>
                </a:lnTo>
                <a:lnTo>
                  <a:pt x="447" y="4832"/>
                </a:lnTo>
                <a:lnTo>
                  <a:pt x="750" y="4886"/>
                </a:lnTo>
                <a:lnTo>
                  <a:pt x="1018" y="4868"/>
                </a:lnTo>
                <a:lnTo>
                  <a:pt x="1152" y="4859"/>
                </a:lnTo>
                <a:lnTo>
                  <a:pt x="1376" y="4796"/>
                </a:lnTo>
                <a:lnTo>
                  <a:pt x="1536" y="4707"/>
                </a:lnTo>
                <a:lnTo>
                  <a:pt x="1652" y="4591"/>
                </a:lnTo>
                <a:lnTo>
                  <a:pt x="1751" y="4368"/>
                </a:lnTo>
                <a:lnTo>
                  <a:pt x="1777" y="3966"/>
                </a:lnTo>
                <a:lnTo>
                  <a:pt x="1751" y="3716"/>
                </a:lnTo>
                <a:lnTo>
                  <a:pt x="1724" y="3260"/>
                </a:lnTo>
                <a:lnTo>
                  <a:pt x="1697" y="2350"/>
                </a:lnTo>
                <a:lnTo>
                  <a:pt x="1715" y="956"/>
                </a:lnTo>
                <a:lnTo>
                  <a:pt x="1724" y="1"/>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8325204" y="1388910"/>
            <a:ext cx="74386" cy="83578"/>
          </a:xfrm>
          <a:custGeom>
            <a:rect b="b" l="l" r="r" t="t"/>
            <a:pathLst>
              <a:path extrusionOk="0" fill="none" h="4546" w="4046">
                <a:moveTo>
                  <a:pt x="1" y="956"/>
                </a:moveTo>
                <a:lnTo>
                  <a:pt x="251" y="1313"/>
                </a:lnTo>
                <a:lnTo>
                  <a:pt x="635" y="1831"/>
                </a:lnTo>
                <a:lnTo>
                  <a:pt x="840" y="2188"/>
                </a:lnTo>
                <a:lnTo>
                  <a:pt x="911" y="2375"/>
                </a:lnTo>
                <a:lnTo>
                  <a:pt x="992" y="2572"/>
                </a:lnTo>
                <a:lnTo>
                  <a:pt x="1170" y="2929"/>
                </a:lnTo>
                <a:lnTo>
                  <a:pt x="1394" y="3251"/>
                </a:lnTo>
                <a:lnTo>
                  <a:pt x="1644" y="3527"/>
                </a:lnTo>
                <a:lnTo>
                  <a:pt x="2063" y="3902"/>
                </a:lnTo>
                <a:lnTo>
                  <a:pt x="2706" y="4313"/>
                </a:lnTo>
                <a:lnTo>
                  <a:pt x="3055" y="4492"/>
                </a:lnTo>
                <a:lnTo>
                  <a:pt x="3144" y="4528"/>
                </a:lnTo>
                <a:lnTo>
                  <a:pt x="3358" y="4545"/>
                </a:lnTo>
                <a:lnTo>
                  <a:pt x="3590" y="4528"/>
                </a:lnTo>
                <a:lnTo>
                  <a:pt x="3796" y="4456"/>
                </a:lnTo>
                <a:lnTo>
                  <a:pt x="3876" y="4402"/>
                </a:lnTo>
                <a:lnTo>
                  <a:pt x="3930" y="4349"/>
                </a:lnTo>
                <a:lnTo>
                  <a:pt x="4010" y="4161"/>
                </a:lnTo>
                <a:lnTo>
                  <a:pt x="4046" y="3938"/>
                </a:lnTo>
                <a:lnTo>
                  <a:pt x="4028" y="3724"/>
                </a:lnTo>
                <a:lnTo>
                  <a:pt x="3992" y="3652"/>
                </a:lnTo>
                <a:lnTo>
                  <a:pt x="3778" y="3277"/>
                </a:lnTo>
                <a:lnTo>
                  <a:pt x="3260" y="2590"/>
                </a:lnTo>
                <a:lnTo>
                  <a:pt x="3001" y="2241"/>
                </a:lnTo>
                <a:lnTo>
                  <a:pt x="2170" y="1107"/>
                </a:lnTo>
                <a:lnTo>
                  <a:pt x="1367" y="0"/>
                </a:lnTo>
                <a:lnTo>
                  <a:pt x="626" y="518"/>
                </a:lnTo>
                <a:lnTo>
                  <a:pt x="1" y="956"/>
                </a:lnTo>
                <a:close/>
              </a:path>
            </a:pathLst>
          </a:custGeom>
          <a:noFill/>
          <a:ln cap="flat" cmpd="sng" w="38100">
            <a:solidFill>
              <a:srgbClr val="00000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8216013" y="812831"/>
            <a:ext cx="349752" cy="347908"/>
          </a:xfrm>
          <a:custGeom>
            <a:rect b="b" l="l" r="r" t="t"/>
            <a:pathLst>
              <a:path extrusionOk="0" h="23583" w="23708">
                <a:moveTo>
                  <a:pt x="0" y="23583"/>
                </a:moveTo>
                <a:lnTo>
                  <a:pt x="13791" y="9685"/>
                </a:lnTo>
                <a:lnTo>
                  <a:pt x="12085" y="4949"/>
                </a:lnTo>
                <a:lnTo>
                  <a:pt x="15686" y="0"/>
                </a:lnTo>
                <a:lnTo>
                  <a:pt x="17380" y="5950"/>
                </a:lnTo>
                <a:lnTo>
                  <a:pt x="23708" y="6214"/>
                </a:lnTo>
                <a:lnTo>
                  <a:pt x="18736" y="10658"/>
                </a:lnTo>
                <a:lnTo>
                  <a:pt x="14042" y="9745"/>
                </a:lnTo>
              </a:path>
            </a:pathLst>
          </a:custGeom>
          <a:noFill/>
          <a:ln cap="flat" cmpd="sng" w="38100">
            <a:solidFill>
              <a:srgbClr val="000000"/>
            </a:solidFill>
            <a:prstDash val="solid"/>
            <a:round/>
            <a:headEnd len="med" w="med" type="none"/>
            <a:tailEnd len="med" w="med" type="none"/>
          </a:ln>
        </p:spPr>
      </p:sp>
      <p:sp>
        <p:nvSpPr>
          <p:cNvPr id="197" name="Google Shape;197;p19"/>
          <p:cNvSpPr/>
          <p:nvPr/>
        </p:nvSpPr>
        <p:spPr>
          <a:xfrm>
            <a:off x="1205000" y="1412429"/>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F2B8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524363" y="952977"/>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F2B8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19"/>
          <p:cNvGrpSpPr/>
          <p:nvPr/>
        </p:nvGrpSpPr>
        <p:grpSpPr>
          <a:xfrm>
            <a:off x="1275213" y="955626"/>
            <a:ext cx="65103" cy="70692"/>
            <a:chOff x="2245475" y="1955650"/>
            <a:chExt cx="98655" cy="107125"/>
          </a:xfrm>
        </p:grpSpPr>
        <p:sp>
          <p:nvSpPr>
            <p:cNvPr id="200" name="Google Shape;200;p19"/>
            <p:cNvSpPr/>
            <p:nvPr/>
          </p:nvSpPr>
          <p:spPr>
            <a:xfrm>
              <a:off x="2292434" y="1955650"/>
              <a:ext cx="4725" cy="107125"/>
            </a:xfrm>
            <a:custGeom>
              <a:rect b="b" l="l" r="r" t="t"/>
              <a:pathLst>
                <a:path extrusionOk="0" h="4285" w="189">
                  <a:moveTo>
                    <a:pt x="75" y="0"/>
                  </a:moveTo>
                  <a:cubicBezTo>
                    <a:pt x="-102" y="1418"/>
                    <a:pt x="94" y="2859"/>
                    <a:pt x="189" y="4285"/>
                  </a:cubicBezTo>
                </a:path>
              </a:pathLst>
            </a:custGeom>
            <a:noFill/>
            <a:ln cap="flat" cmpd="sng" w="28575">
              <a:solidFill>
                <a:srgbClr val="F2B84B"/>
              </a:solidFill>
              <a:prstDash val="solid"/>
              <a:round/>
              <a:headEnd len="med" w="med" type="none"/>
              <a:tailEnd len="med" w="med" type="none"/>
            </a:ln>
          </p:spPr>
        </p:sp>
        <p:sp>
          <p:nvSpPr>
            <p:cNvPr id="201" name="Google Shape;201;p19"/>
            <p:cNvSpPr/>
            <p:nvPr/>
          </p:nvSpPr>
          <p:spPr>
            <a:xfrm>
              <a:off x="2245475" y="2007788"/>
              <a:ext cx="98655" cy="2850"/>
            </a:xfrm>
            <a:custGeom>
              <a:rect b="b" l="l" r="r" t="t"/>
              <a:pathLst>
                <a:path extrusionOk="0" h="114" w="4799">
                  <a:moveTo>
                    <a:pt x="0" y="0"/>
                  </a:moveTo>
                  <a:cubicBezTo>
                    <a:pt x="1600" y="0"/>
                    <a:pt x="3202" y="8"/>
                    <a:pt x="4799" y="114"/>
                  </a:cubicBezTo>
                </a:path>
              </a:pathLst>
            </a:custGeom>
            <a:noFill/>
            <a:ln cap="flat" cmpd="sng" w="28575">
              <a:solidFill>
                <a:srgbClr val="F2B84B"/>
              </a:solidFill>
              <a:prstDash val="solid"/>
              <a:round/>
              <a:headEnd len="med" w="med" type="none"/>
              <a:tailEnd len="med" w="med" type="none"/>
            </a:ln>
          </p:spPr>
        </p:sp>
      </p:grpSp>
      <p:grpSp>
        <p:nvGrpSpPr>
          <p:cNvPr id="202" name="Google Shape;202;p19"/>
          <p:cNvGrpSpPr/>
          <p:nvPr/>
        </p:nvGrpSpPr>
        <p:grpSpPr>
          <a:xfrm>
            <a:off x="527358" y="1463086"/>
            <a:ext cx="131784" cy="143033"/>
            <a:chOff x="4023613" y="4492625"/>
            <a:chExt cx="98655" cy="107125"/>
          </a:xfrm>
        </p:grpSpPr>
        <p:sp>
          <p:nvSpPr>
            <p:cNvPr id="203" name="Google Shape;203;p19"/>
            <p:cNvSpPr/>
            <p:nvPr/>
          </p:nvSpPr>
          <p:spPr>
            <a:xfrm>
              <a:off x="4070572" y="4492625"/>
              <a:ext cx="4725" cy="107125"/>
            </a:xfrm>
            <a:custGeom>
              <a:rect b="b" l="l" r="r" t="t"/>
              <a:pathLst>
                <a:path extrusionOk="0" h="4285" w="189">
                  <a:moveTo>
                    <a:pt x="75" y="0"/>
                  </a:moveTo>
                  <a:cubicBezTo>
                    <a:pt x="-102" y="1418"/>
                    <a:pt x="94" y="2859"/>
                    <a:pt x="189" y="4285"/>
                  </a:cubicBezTo>
                </a:path>
              </a:pathLst>
            </a:custGeom>
            <a:noFill/>
            <a:ln cap="flat" cmpd="sng" w="76200">
              <a:solidFill>
                <a:srgbClr val="F2B84B"/>
              </a:solidFill>
              <a:prstDash val="solid"/>
              <a:round/>
              <a:headEnd len="med" w="med" type="none"/>
              <a:tailEnd len="med" w="med" type="none"/>
            </a:ln>
          </p:spPr>
        </p:sp>
        <p:sp>
          <p:nvSpPr>
            <p:cNvPr id="204" name="Google Shape;204;p19"/>
            <p:cNvSpPr/>
            <p:nvPr/>
          </p:nvSpPr>
          <p:spPr>
            <a:xfrm>
              <a:off x="4023613" y="4544763"/>
              <a:ext cx="98655" cy="2850"/>
            </a:xfrm>
            <a:custGeom>
              <a:rect b="b" l="l" r="r" t="t"/>
              <a:pathLst>
                <a:path extrusionOk="0" h="114" w="4799">
                  <a:moveTo>
                    <a:pt x="0" y="0"/>
                  </a:moveTo>
                  <a:cubicBezTo>
                    <a:pt x="1600" y="0"/>
                    <a:pt x="3202" y="8"/>
                    <a:pt x="4799" y="114"/>
                  </a:cubicBezTo>
                </a:path>
              </a:pathLst>
            </a:custGeom>
            <a:noFill/>
            <a:ln cap="flat" cmpd="sng" w="76200">
              <a:solidFill>
                <a:srgbClr val="F2B84B"/>
              </a:solidFill>
              <a:prstDash val="solid"/>
              <a:round/>
              <a:headEnd len="med" w="med" type="none"/>
              <a:tailEnd len="med" w="med" type="none"/>
            </a:ln>
          </p:spPr>
        </p:sp>
      </p:grpSp>
      <p:sp>
        <p:nvSpPr>
          <p:cNvPr id="205" name="Google Shape;205;p19"/>
          <p:cNvSpPr/>
          <p:nvPr/>
        </p:nvSpPr>
        <p:spPr>
          <a:xfrm>
            <a:off x="986441" y="2860485"/>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1373166" y="3055396"/>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 name="Google Shape;207;p19"/>
          <p:cNvGrpSpPr/>
          <p:nvPr/>
        </p:nvGrpSpPr>
        <p:grpSpPr>
          <a:xfrm>
            <a:off x="619883" y="2948344"/>
            <a:ext cx="65103" cy="70692"/>
            <a:chOff x="2245475" y="1955650"/>
            <a:chExt cx="98655" cy="107125"/>
          </a:xfrm>
        </p:grpSpPr>
        <p:sp>
          <p:nvSpPr>
            <p:cNvPr id="208" name="Google Shape;208;p19"/>
            <p:cNvSpPr/>
            <p:nvPr/>
          </p:nvSpPr>
          <p:spPr>
            <a:xfrm>
              <a:off x="2292434" y="1955650"/>
              <a:ext cx="4725" cy="107125"/>
            </a:xfrm>
            <a:custGeom>
              <a:rect b="b" l="l" r="r" t="t"/>
              <a:pathLst>
                <a:path extrusionOk="0" h="4285" w="189">
                  <a:moveTo>
                    <a:pt x="75" y="0"/>
                  </a:moveTo>
                  <a:cubicBezTo>
                    <a:pt x="-102" y="1418"/>
                    <a:pt x="94" y="2859"/>
                    <a:pt x="189" y="4285"/>
                  </a:cubicBezTo>
                </a:path>
              </a:pathLst>
            </a:custGeom>
            <a:noFill/>
            <a:ln cap="flat" cmpd="sng" w="28575">
              <a:solidFill>
                <a:srgbClr val="F58870"/>
              </a:solidFill>
              <a:prstDash val="solid"/>
              <a:round/>
              <a:headEnd len="med" w="med" type="none"/>
              <a:tailEnd len="med" w="med" type="none"/>
            </a:ln>
          </p:spPr>
        </p:sp>
        <p:sp>
          <p:nvSpPr>
            <p:cNvPr id="209" name="Google Shape;209;p19"/>
            <p:cNvSpPr/>
            <p:nvPr/>
          </p:nvSpPr>
          <p:spPr>
            <a:xfrm>
              <a:off x="2245475" y="2007788"/>
              <a:ext cx="98655" cy="2850"/>
            </a:xfrm>
            <a:custGeom>
              <a:rect b="b" l="l" r="r" t="t"/>
              <a:pathLst>
                <a:path extrusionOk="0" h="114" w="4799">
                  <a:moveTo>
                    <a:pt x="0" y="0"/>
                  </a:moveTo>
                  <a:cubicBezTo>
                    <a:pt x="1600" y="0"/>
                    <a:pt x="3202" y="8"/>
                    <a:pt x="4799" y="114"/>
                  </a:cubicBezTo>
                </a:path>
              </a:pathLst>
            </a:custGeom>
            <a:noFill/>
            <a:ln cap="flat" cmpd="sng" w="28575">
              <a:solidFill>
                <a:srgbClr val="F58870"/>
              </a:solidFill>
              <a:prstDash val="solid"/>
              <a:round/>
              <a:headEnd len="med" w="med" type="none"/>
              <a:tailEnd len="med" w="med" type="none"/>
            </a:ln>
          </p:spPr>
        </p:sp>
      </p:grpSp>
      <p:grpSp>
        <p:nvGrpSpPr>
          <p:cNvPr id="210" name="Google Shape;210;p19"/>
          <p:cNvGrpSpPr/>
          <p:nvPr/>
        </p:nvGrpSpPr>
        <p:grpSpPr>
          <a:xfrm>
            <a:off x="1275236" y="3397786"/>
            <a:ext cx="131784" cy="143033"/>
            <a:chOff x="4023613" y="4492625"/>
            <a:chExt cx="98655" cy="107125"/>
          </a:xfrm>
        </p:grpSpPr>
        <p:sp>
          <p:nvSpPr>
            <p:cNvPr id="211" name="Google Shape;211;p19"/>
            <p:cNvSpPr/>
            <p:nvPr/>
          </p:nvSpPr>
          <p:spPr>
            <a:xfrm>
              <a:off x="4070572" y="4492625"/>
              <a:ext cx="4725" cy="107125"/>
            </a:xfrm>
            <a:custGeom>
              <a:rect b="b" l="l" r="r" t="t"/>
              <a:pathLst>
                <a:path extrusionOk="0" h="4285" w="189">
                  <a:moveTo>
                    <a:pt x="75" y="0"/>
                  </a:moveTo>
                  <a:cubicBezTo>
                    <a:pt x="-102" y="1418"/>
                    <a:pt x="94" y="2859"/>
                    <a:pt x="189" y="4285"/>
                  </a:cubicBezTo>
                </a:path>
              </a:pathLst>
            </a:custGeom>
            <a:noFill/>
            <a:ln cap="flat" cmpd="sng" w="38100">
              <a:solidFill>
                <a:srgbClr val="F58870"/>
              </a:solidFill>
              <a:prstDash val="solid"/>
              <a:round/>
              <a:headEnd len="med" w="med" type="none"/>
              <a:tailEnd len="med" w="med" type="none"/>
            </a:ln>
          </p:spPr>
        </p:sp>
        <p:sp>
          <p:nvSpPr>
            <p:cNvPr id="212" name="Google Shape;212;p19"/>
            <p:cNvSpPr/>
            <p:nvPr/>
          </p:nvSpPr>
          <p:spPr>
            <a:xfrm>
              <a:off x="4023613" y="4544763"/>
              <a:ext cx="98655" cy="2850"/>
            </a:xfrm>
            <a:custGeom>
              <a:rect b="b" l="l" r="r" t="t"/>
              <a:pathLst>
                <a:path extrusionOk="0" h="114" w="4799">
                  <a:moveTo>
                    <a:pt x="0" y="0"/>
                  </a:moveTo>
                  <a:cubicBezTo>
                    <a:pt x="1600" y="0"/>
                    <a:pt x="3202" y="8"/>
                    <a:pt x="4799" y="114"/>
                  </a:cubicBezTo>
                </a:path>
              </a:pathLst>
            </a:custGeom>
            <a:noFill/>
            <a:ln cap="flat" cmpd="sng" w="38100">
              <a:solidFill>
                <a:srgbClr val="F58870"/>
              </a:solidFill>
              <a:prstDash val="solid"/>
              <a:round/>
              <a:headEnd len="med" w="med" type="none"/>
              <a:tailEnd len="med" w="med" type="none"/>
            </a:ln>
          </p:spPr>
        </p:sp>
      </p:grpSp>
      <p:sp>
        <p:nvSpPr>
          <p:cNvPr id="213" name="Google Shape;213;p19"/>
          <p:cNvSpPr/>
          <p:nvPr/>
        </p:nvSpPr>
        <p:spPr>
          <a:xfrm>
            <a:off x="8524023" y="3445154"/>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7843385" y="2985702"/>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19"/>
          <p:cNvGrpSpPr/>
          <p:nvPr/>
        </p:nvGrpSpPr>
        <p:grpSpPr>
          <a:xfrm>
            <a:off x="8594236" y="2988351"/>
            <a:ext cx="65103" cy="70692"/>
            <a:chOff x="2245475" y="1955650"/>
            <a:chExt cx="98655" cy="107125"/>
          </a:xfrm>
        </p:grpSpPr>
        <p:sp>
          <p:nvSpPr>
            <p:cNvPr id="216" name="Google Shape;216;p19"/>
            <p:cNvSpPr/>
            <p:nvPr/>
          </p:nvSpPr>
          <p:spPr>
            <a:xfrm>
              <a:off x="2292434" y="1955650"/>
              <a:ext cx="4725" cy="107125"/>
            </a:xfrm>
            <a:custGeom>
              <a:rect b="b" l="l" r="r" t="t"/>
              <a:pathLst>
                <a:path extrusionOk="0" h="4285" w="189">
                  <a:moveTo>
                    <a:pt x="75" y="0"/>
                  </a:moveTo>
                  <a:cubicBezTo>
                    <a:pt x="-102" y="1418"/>
                    <a:pt x="94" y="2859"/>
                    <a:pt x="189" y="4285"/>
                  </a:cubicBezTo>
                </a:path>
              </a:pathLst>
            </a:custGeom>
            <a:noFill/>
            <a:ln cap="flat" cmpd="sng" w="28575">
              <a:solidFill>
                <a:srgbClr val="3EC09C"/>
              </a:solidFill>
              <a:prstDash val="solid"/>
              <a:round/>
              <a:headEnd len="med" w="med" type="none"/>
              <a:tailEnd len="med" w="med" type="none"/>
            </a:ln>
          </p:spPr>
        </p:sp>
        <p:sp>
          <p:nvSpPr>
            <p:cNvPr id="217" name="Google Shape;217;p19"/>
            <p:cNvSpPr/>
            <p:nvPr/>
          </p:nvSpPr>
          <p:spPr>
            <a:xfrm>
              <a:off x="2245475" y="2007788"/>
              <a:ext cx="98655" cy="2850"/>
            </a:xfrm>
            <a:custGeom>
              <a:rect b="b" l="l" r="r" t="t"/>
              <a:pathLst>
                <a:path extrusionOk="0" h="114" w="4799">
                  <a:moveTo>
                    <a:pt x="0" y="0"/>
                  </a:moveTo>
                  <a:cubicBezTo>
                    <a:pt x="1600" y="0"/>
                    <a:pt x="3202" y="8"/>
                    <a:pt x="4799" y="114"/>
                  </a:cubicBezTo>
                </a:path>
              </a:pathLst>
            </a:custGeom>
            <a:noFill/>
            <a:ln cap="flat" cmpd="sng" w="28575">
              <a:solidFill>
                <a:srgbClr val="3EC09C"/>
              </a:solidFill>
              <a:prstDash val="solid"/>
              <a:round/>
              <a:headEnd len="med" w="med" type="none"/>
              <a:tailEnd len="med" w="med" type="none"/>
            </a:ln>
          </p:spPr>
        </p:sp>
      </p:grpSp>
      <p:grpSp>
        <p:nvGrpSpPr>
          <p:cNvPr id="218" name="Google Shape;218;p19"/>
          <p:cNvGrpSpPr/>
          <p:nvPr/>
        </p:nvGrpSpPr>
        <p:grpSpPr>
          <a:xfrm>
            <a:off x="7846380" y="3495811"/>
            <a:ext cx="131784" cy="143033"/>
            <a:chOff x="4023613" y="4492625"/>
            <a:chExt cx="98655" cy="107125"/>
          </a:xfrm>
        </p:grpSpPr>
        <p:sp>
          <p:nvSpPr>
            <p:cNvPr id="219" name="Google Shape;219;p19"/>
            <p:cNvSpPr/>
            <p:nvPr/>
          </p:nvSpPr>
          <p:spPr>
            <a:xfrm>
              <a:off x="4070572" y="4492625"/>
              <a:ext cx="4725" cy="107125"/>
            </a:xfrm>
            <a:custGeom>
              <a:rect b="b" l="l" r="r" t="t"/>
              <a:pathLst>
                <a:path extrusionOk="0" h="4285" w="189">
                  <a:moveTo>
                    <a:pt x="75" y="0"/>
                  </a:moveTo>
                  <a:cubicBezTo>
                    <a:pt x="-102" y="1418"/>
                    <a:pt x="94" y="2859"/>
                    <a:pt x="189" y="4285"/>
                  </a:cubicBezTo>
                </a:path>
              </a:pathLst>
            </a:custGeom>
            <a:noFill/>
            <a:ln cap="flat" cmpd="sng" w="76200">
              <a:solidFill>
                <a:srgbClr val="3EC09C"/>
              </a:solidFill>
              <a:prstDash val="solid"/>
              <a:round/>
              <a:headEnd len="med" w="med" type="none"/>
              <a:tailEnd len="med" w="med" type="none"/>
            </a:ln>
          </p:spPr>
        </p:sp>
        <p:sp>
          <p:nvSpPr>
            <p:cNvPr id="220" name="Google Shape;220;p19"/>
            <p:cNvSpPr/>
            <p:nvPr/>
          </p:nvSpPr>
          <p:spPr>
            <a:xfrm>
              <a:off x="4023613" y="4544763"/>
              <a:ext cx="98655" cy="2850"/>
            </a:xfrm>
            <a:custGeom>
              <a:rect b="b" l="l" r="r" t="t"/>
              <a:pathLst>
                <a:path extrusionOk="0" h="114" w="4799">
                  <a:moveTo>
                    <a:pt x="0" y="0"/>
                  </a:moveTo>
                  <a:cubicBezTo>
                    <a:pt x="1600" y="0"/>
                    <a:pt x="3202" y="8"/>
                    <a:pt x="4799" y="114"/>
                  </a:cubicBezTo>
                </a:path>
              </a:pathLst>
            </a:custGeom>
            <a:noFill/>
            <a:ln cap="flat" cmpd="sng" w="76200">
              <a:solidFill>
                <a:srgbClr val="3EC09C"/>
              </a:solidFill>
              <a:prstDash val="solid"/>
              <a:round/>
              <a:headEnd len="med" w="med" type="none"/>
              <a:tailEnd len="med" w="med" type="none"/>
            </a:ln>
          </p:spPr>
        </p:sp>
      </p:grpSp>
      <p:sp>
        <p:nvSpPr>
          <p:cNvPr id="221" name="Google Shape;221;p19"/>
          <p:cNvSpPr/>
          <p:nvPr/>
        </p:nvSpPr>
        <p:spPr>
          <a:xfrm>
            <a:off x="8495307" y="1308616"/>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7883608" y="899110"/>
            <a:ext cx="70444" cy="69702"/>
          </a:xfrm>
          <a:custGeom>
            <a:rect b="b" l="l" r="r" t="t"/>
            <a:pathLst>
              <a:path extrusionOk="0" h="4225" w="4270">
                <a:moveTo>
                  <a:pt x="2340" y="0"/>
                </a:moveTo>
                <a:lnTo>
                  <a:pt x="2135" y="9"/>
                </a:lnTo>
                <a:lnTo>
                  <a:pt x="1733" y="107"/>
                </a:lnTo>
                <a:lnTo>
                  <a:pt x="1331" y="304"/>
                </a:lnTo>
                <a:lnTo>
                  <a:pt x="956" y="572"/>
                </a:lnTo>
                <a:lnTo>
                  <a:pt x="617" y="893"/>
                </a:lnTo>
                <a:lnTo>
                  <a:pt x="340" y="1259"/>
                </a:lnTo>
                <a:lnTo>
                  <a:pt x="135" y="1652"/>
                </a:lnTo>
                <a:lnTo>
                  <a:pt x="19" y="2063"/>
                </a:lnTo>
                <a:lnTo>
                  <a:pt x="1" y="2260"/>
                </a:lnTo>
                <a:lnTo>
                  <a:pt x="1" y="2447"/>
                </a:lnTo>
                <a:lnTo>
                  <a:pt x="81" y="2822"/>
                </a:lnTo>
                <a:lnTo>
                  <a:pt x="233" y="3162"/>
                </a:lnTo>
                <a:lnTo>
                  <a:pt x="447" y="3474"/>
                </a:lnTo>
                <a:lnTo>
                  <a:pt x="715" y="3751"/>
                </a:lnTo>
                <a:lnTo>
                  <a:pt x="1037" y="3965"/>
                </a:lnTo>
                <a:lnTo>
                  <a:pt x="1394" y="4126"/>
                </a:lnTo>
                <a:lnTo>
                  <a:pt x="1769" y="4215"/>
                </a:lnTo>
                <a:lnTo>
                  <a:pt x="1974" y="4224"/>
                </a:lnTo>
                <a:lnTo>
                  <a:pt x="2171" y="4224"/>
                </a:lnTo>
                <a:lnTo>
                  <a:pt x="2555" y="4162"/>
                </a:lnTo>
                <a:lnTo>
                  <a:pt x="2939" y="4037"/>
                </a:lnTo>
                <a:lnTo>
                  <a:pt x="3296" y="3840"/>
                </a:lnTo>
                <a:lnTo>
                  <a:pt x="3617" y="3563"/>
                </a:lnTo>
                <a:lnTo>
                  <a:pt x="3885" y="3215"/>
                </a:lnTo>
                <a:lnTo>
                  <a:pt x="4100" y="2795"/>
                </a:lnTo>
                <a:lnTo>
                  <a:pt x="4234" y="2295"/>
                </a:lnTo>
                <a:lnTo>
                  <a:pt x="4260" y="2010"/>
                </a:lnTo>
                <a:lnTo>
                  <a:pt x="4269" y="1876"/>
                </a:lnTo>
                <a:lnTo>
                  <a:pt x="4171" y="1563"/>
                </a:lnTo>
                <a:lnTo>
                  <a:pt x="3992" y="1233"/>
                </a:lnTo>
                <a:lnTo>
                  <a:pt x="3742" y="893"/>
                </a:lnTo>
                <a:lnTo>
                  <a:pt x="3439" y="590"/>
                </a:lnTo>
                <a:lnTo>
                  <a:pt x="3117" y="322"/>
                </a:lnTo>
                <a:lnTo>
                  <a:pt x="2787" y="116"/>
                </a:lnTo>
                <a:lnTo>
                  <a:pt x="2474" y="9"/>
                </a:lnTo>
                <a:lnTo>
                  <a:pt x="2340" y="0"/>
                </a:lnTo>
                <a:close/>
              </a:path>
            </a:pathLst>
          </a:custGeom>
          <a:solidFill>
            <a:srgbClr val="B4E6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19"/>
          <p:cNvGrpSpPr/>
          <p:nvPr/>
        </p:nvGrpSpPr>
        <p:grpSpPr>
          <a:xfrm>
            <a:off x="8548871" y="778257"/>
            <a:ext cx="65103" cy="70692"/>
            <a:chOff x="2245475" y="1955650"/>
            <a:chExt cx="98655" cy="107125"/>
          </a:xfrm>
        </p:grpSpPr>
        <p:sp>
          <p:nvSpPr>
            <p:cNvPr id="224" name="Google Shape;224;p19"/>
            <p:cNvSpPr/>
            <p:nvPr/>
          </p:nvSpPr>
          <p:spPr>
            <a:xfrm>
              <a:off x="2292434" y="1955650"/>
              <a:ext cx="4725" cy="107125"/>
            </a:xfrm>
            <a:custGeom>
              <a:rect b="b" l="l" r="r" t="t"/>
              <a:pathLst>
                <a:path extrusionOk="0" h="4285" w="189">
                  <a:moveTo>
                    <a:pt x="75" y="0"/>
                  </a:moveTo>
                  <a:cubicBezTo>
                    <a:pt x="-102" y="1418"/>
                    <a:pt x="94" y="2859"/>
                    <a:pt x="189" y="4285"/>
                  </a:cubicBezTo>
                </a:path>
              </a:pathLst>
            </a:custGeom>
            <a:noFill/>
            <a:ln cap="flat" cmpd="sng" w="28575">
              <a:solidFill>
                <a:srgbClr val="B4E6F1"/>
              </a:solidFill>
              <a:prstDash val="solid"/>
              <a:round/>
              <a:headEnd len="med" w="med" type="none"/>
              <a:tailEnd len="med" w="med" type="none"/>
            </a:ln>
          </p:spPr>
        </p:sp>
        <p:sp>
          <p:nvSpPr>
            <p:cNvPr id="225" name="Google Shape;225;p19"/>
            <p:cNvSpPr/>
            <p:nvPr/>
          </p:nvSpPr>
          <p:spPr>
            <a:xfrm>
              <a:off x="2245475" y="2007788"/>
              <a:ext cx="98655" cy="2850"/>
            </a:xfrm>
            <a:custGeom>
              <a:rect b="b" l="l" r="r" t="t"/>
              <a:pathLst>
                <a:path extrusionOk="0" h="114" w="4799">
                  <a:moveTo>
                    <a:pt x="0" y="0"/>
                  </a:moveTo>
                  <a:cubicBezTo>
                    <a:pt x="1600" y="0"/>
                    <a:pt x="3202" y="8"/>
                    <a:pt x="4799" y="114"/>
                  </a:cubicBezTo>
                </a:path>
              </a:pathLst>
            </a:custGeom>
            <a:noFill/>
            <a:ln cap="flat" cmpd="sng" w="28575">
              <a:solidFill>
                <a:srgbClr val="B4E6F1"/>
              </a:solidFill>
              <a:prstDash val="solid"/>
              <a:round/>
              <a:headEnd len="med" w="med" type="none"/>
              <a:tailEnd len="med" w="med" type="none"/>
            </a:ln>
          </p:spPr>
        </p:sp>
      </p:grpSp>
      <p:grpSp>
        <p:nvGrpSpPr>
          <p:cNvPr id="226" name="Google Shape;226;p19"/>
          <p:cNvGrpSpPr/>
          <p:nvPr/>
        </p:nvGrpSpPr>
        <p:grpSpPr>
          <a:xfrm>
            <a:off x="8102855" y="670596"/>
            <a:ext cx="131784" cy="143033"/>
            <a:chOff x="4023613" y="4492625"/>
            <a:chExt cx="98655" cy="107125"/>
          </a:xfrm>
        </p:grpSpPr>
        <p:sp>
          <p:nvSpPr>
            <p:cNvPr id="227" name="Google Shape;227;p19"/>
            <p:cNvSpPr/>
            <p:nvPr/>
          </p:nvSpPr>
          <p:spPr>
            <a:xfrm>
              <a:off x="4070572" y="4492625"/>
              <a:ext cx="4725" cy="107125"/>
            </a:xfrm>
            <a:custGeom>
              <a:rect b="b" l="l" r="r" t="t"/>
              <a:pathLst>
                <a:path extrusionOk="0" h="4285" w="189">
                  <a:moveTo>
                    <a:pt x="75" y="0"/>
                  </a:moveTo>
                  <a:cubicBezTo>
                    <a:pt x="-102" y="1418"/>
                    <a:pt x="94" y="2859"/>
                    <a:pt x="189" y="4285"/>
                  </a:cubicBezTo>
                </a:path>
              </a:pathLst>
            </a:custGeom>
            <a:noFill/>
            <a:ln cap="flat" cmpd="sng" w="76200">
              <a:solidFill>
                <a:srgbClr val="B4E6F1"/>
              </a:solidFill>
              <a:prstDash val="solid"/>
              <a:round/>
              <a:headEnd len="med" w="med" type="none"/>
              <a:tailEnd len="med" w="med" type="none"/>
            </a:ln>
          </p:spPr>
        </p:sp>
        <p:sp>
          <p:nvSpPr>
            <p:cNvPr id="228" name="Google Shape;228;p19"/>
            <p:cNvSpPr/>
            <p:nvPr/>
          </p:nvSpPr>
          <p:spPr>
            <a:xfrm>
              <a:off x="4023613" y="4544763"/>
              <a:ext cx="98655" cy="2850"/>
            </a:xfrm>
            <a:custGeom>
              <a:rect b="b" l="l" r="r" t="t"/>
              <a:pathLst>
                <a:path extrusionOk="0" h="114" w="4799">
                  <a:moveTo>
                    <a:pt x="0" y="0"/>
                  </a:moveTo>
                  <a:cubicBezTo>
                    <a:pt x="1600" y="0"/>
                    <a:pt x="3202" y="8"/>
                    <a:pt x="4799" y="114"/>
                  </a:cubicBezTo>
                </a:path>
              </a:pathLst>
            </a:custGeom>
            <a:noFill/>
            <a:ln cap="flat" cmpd="sng" w="76200">
              <a:solidFill>
                <a:srgbClr val="B4E6F1"/>
              </a:solidFill>
              <a:prstDash val="solid"/>
              <a:round/>
              <a:headEnd len="med" w="med" type="none"/>
              <a:tailEnd len="med" w="med" type="none"/>
            </a:ln>
          </p:spPr>
        </p:sp>
      </p:grpSp>
      <p:sp>
        <p:nvSpPr>
          <p:cNvPr id="229" name="Google Shape;229;p19"/>
          <p:cNvSpPr/>
          <p:nvPr/>
        </p:nvSpPr>
        <p:spPr>
          <a:xfrm>
            <a:off x="2932785" y="1685687"/>
            <a:ext cx="125975" cy="127163"/>
          </a:xfrm>
          <a:custGeom>
            <a:rect b="b" l="l" r="r" t="t"/>
            <a:pathLst>
              <a:path extrusionOk="0" h="7708" w="7636">
                <a:moveTo>
                  <a:pt x="3724" y="1"/>
                </a:moveTo>
                <a:lnTo>
                  <a:pt x="3224" y="63"/>
                </a:lnTo>
                <a:lnTo>
                  <a:pt x="2733" y="206"/>
                </a:lnTo>
                <a:lnTo>
                  <a:pt x="2269" y="403"/>
                </a:lnTo>
                <a:lnTo>
                  <a:pt x="1822" y="662"/>
                </a:lnTo>
                <a:lnTo>
                  <a:pt x="1420" y="965"/>
                </a:lnTo>
                <a:lnTo>
                  <a:pt x="1054" y="1314"/>
                </a:lnTo>
                <a:lnTo>
                  <a:pt x="733" y="1707"/>
                </a:lnTo>
                <a:lnTo>
                  <a:pt x="465" y="2126"/>
                </a:lnTo>
                <a:lnTo>
                  <a:pt x="260" y="2573"/>
                </a:lnTo>
                <a:lnTo>
                  <a:pt x="117" y="3037"/>
                </a:lnTo>
                <a:lnTo>
                  <a:pt x="72" y="3269"/>
                </a:lnTo>
                <a:lnTo>
                  <a:pt x="36" y="3537"/>
                </a:lnTo>
                <a:lnTo>
                  <a:pt x="1" y="4064"/>
                </a:lnTo>
                <a:lnTo>
                  <a:pt x="18" y="4591"/>
                </a:lnTo>
                <a:lnTo>
                  <a:pt x="117" y="5100"/>
                </a:lnTo>
                <a:lnTo>
                  <a:pt x="206" y="5350"/>
                </a:lnTo>
                <a:lnTo>
                  <a:pt x="322" y="5591"/>
                </a:lnTo>
                <a:lnTo>
                  <a:pt x="599" y="6038"/>
                </a:lnTo>
                <a:lnTo>
                  <a:pt x="938" y="6448"/>
                </a:lnTo>
                <a:lnTo>
                  <a:pt x="1331" y="6815"/>
                </a:lnTo>
                <a:lnTo>
                  <a:pt x="1545" y="6966"/>
                </a:lnTo>
                <a:lnTo>
                  <a:pt x="1778" y="7127"/>
                </a:lnTo>
                <a:lnTo>
                  <a:pt x="2287" y="7404"/>
                </a:lnTo>
                <a:lnTo>
                  <a:pt x="2822" y="7591"/>
                </a:lnTo>
                <a:lnTo>
                  <a:pt x="3376" y="7699"/>
                </a:lnTo>
                <a:lnTo>
                  <a:pt x="3662" y="7708"/>
                </a:lnTo>
                <a:lnTo>
                  <a:pt x="3912" y="7708"/>
                </a:lnTo>
                <a:lnTo>
                  <a:pt x="4394" y="7636"/>
                </a:lnTo>
                <a:lnTo>
                  <a:pt x="4858" y="7493"/>
                </a:lnTo>
                <a:lnTo>
                  <a:pt x="5314" y="7297"/>
                </a:lnTo>
                <a:lnTo>
                  <a:pt x="5734" y="7038"/>
                </a:lnTo>
                <a:lnTo>
                  <a:pt x="6127" y="6734"/>
                </a:lnTo>
                <a:lnTo>
                  <a:pt x="6484" y="6386"/>
                </a:lnTo>
                <a:lnTo>
                  <a:pt x="6796" y="6002"/>
                </a:lnTo>
                <a:lnTo>
                  <a:pt x="6939" y="5796"/>
                </a:lnTo>
                <a:lnTo>
                  <a:pt x="7091" y="5564"/>
                </a:lnTo>
                <a:lnTo>
                  <a:pt x="7341" y="5082"/>
                </a:lnTo>
                <a:lnTo>
                  <a:pt x="7520" y="4564"/>
                </a:lnTo>
                <a:lnTo>
                  <a:pt x="7618" y="4028"/>
                </a:lnTo>
                <a:lnTo>
                  <a:pt x="7636" y="3760"/>
                </a:lnTo>
                <a:lnTo>
                  <a:pt x="5698" y="3823"/>
                </a:lnTo>
                <a:lnTo>
                  <a:pt x="5707" y="4019"/>
                </a:lnTo>
                <a:lnTo>
                  <a:pt x="5671" y="4207"/>
                </a:lnTo>
                <a:lnTo>
                  <a:pt x="5635" y="4368"/>
                </a:lnTo>
                <a:lnTo>
                  <a:pt x="5510" y="4653"/>
                </a:lnTo>
                <a:lnTo>
                  <a:pt x="5332" y="4903"/>
                </a:lnTo>
                <a:lnTo>
                  <a:pt x="5109" y="5118"/>
                </a:lnTo>
                <a:lnTo>
                  <a:pt x="4841" y="5305"/>
                </a:lnTo>
                <a:lnTo>
                  <a:pt x="4555" y="5439"/>
                </a:lnTo>
                <a:lnTo>
                  <a:pt x="4242" y="5529"/>
                </a:lnTo>
                <a:lnTo>
                  <a:pt x="3930" y="5573"/>
                </a:lnTo>
                <a:lnTo>
                  <a:pt x="3769" y="5573"/>
                </a:lnTo>
                <a:lnTo>
                  <a:pt x="3581" y="5555"/>
                </a:lnTo>
                <a:lnTo>
                  <a:pt x="3206" y="5466"/>
                </a:lnTo>
                <a:lnTo>
                  <a:pt x="2831" y="5314"/>
                </a:lnTo>
                <a:lnTo>
                  <a:pt x="2483" y="5091"/>
                </a:lnTo>
                <a:lnTo>
                  <a:pt x="2171" y="4823"/>
                </a:lnTo>
                <a:lnTo>
                  <a:pt x="1921" y="4511"/>
                </a:lnTo>
                <a:lnTo>
                  <a:pt x="1760" y="4162"/>
                </a:lnTo>
                <a:lnTo>
                  <a:pt x="1688" y="3778"/>
                </a:lnTo>
                <a:lnTo>
                  <a:pt x="1706" y="3573"/>
                </a:lnTo>
                <a:lnTo>
                  <a:pt x="1733" y="3421"/>
                </a:lnTo>
                <a:lnTo>
                  <a:pt x="1876" y="3126"/>
                </a:lnTo>
                <a:lnTo>
                  <a:pt x="2197" y="2734"/>
                </a:lnTo>
                <a:lnTo>
                  <a:pt x="2421" y="2501"/>
                </a:lnTo>
                <a:lnTo>
                  <a:pt x="2563" y="2358"/>
                </a:lnTo>
                <a:lnTo>
                  <a:pt x="2894" y="2153"/>
                </a:lnTo>
                <a:lnTo>
                  <a:pt x="3251" y="2028"/>
                </a:lnTo>
                <a:lnTo>
                  <a:pt x="3617" y="1983"/>
                </a:lnTo>
                <a:lnTo>
                  <a:pt x="4001" y="2019"/>
                </a:lnTo>
                <a:lnTo>
                  <a:pt x="4367" y="2126"/>
                </a:lnTo>
                <a:lnTo>
                  <a:pt x="4716" y="2296"/>
                </a:lnTo>
                <a:lnTo>
                  <a:pt x="5037" y="2528"/>
                </a:lnTo>
                <a:lnTo>
                  <a:pt x="5171" y="2662"/>
                </a:lnTo>
                <a:lnTo>
                  <a:pt x="5287" y="2778"/>
                </a:lnTo>
                <a:lnTo>
                  <a:pt x="5466" y="3055"/>
                </a:lnTo>
                <a:lnTo>
                  <a:pt x="5609" y="3350"/>
                </a:lnTo>
                <a:lnTo>
                  <a:pt x="5689" y="3662"/>
                </a:lnTo>
                <a:lnTo>
                  <a:pt x="5698" y="3823"/>
                </a:lnTo>
                <a:lnTo>
                  <a:pt x="7636" y="3698"/>
                </a:lnTo>
                <a:lnTo>
                  <a:pt x="7609" y="3332"/>
                </a:lnTo>
                <a:lnTo>
                  <a:pt x="7439" y="2635"/>
                </a:lnTo>
                <a:lnTo>
                  <a:pt x="7127" y="1974"/>
                </a:lnTo>
                <a:lnTo>
                  <a:pt x="6707" y="1376"/>
                </a:lnTo>
                <a:lnTo>
                  <a:pt x="6457" y="1108"/>
                </a:lnTo>
                <a:lnTo>
                  <a:pt x="6234" y="885"/>
                </a:lnTo>
                <a:lnTo>
                  <a:pt x="5751" y="519"/>
                </a:lnTo>
                <a:lnTo>
                  <a:pt x="5260" y="260"/>
                </a:lnTo>
                <a:lnTo>
                  <a:pt x="4751" y="90"/>
                </a:lnTo>
                <a:lnTo>
                  <a:pt x="42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a:off x="2709004" y="3244012"/>
            <a:ext cx="349748" cy="353084"/>
          </a:xfrm>
          <a:custGeom>
            <a:rect b="b" l="l" r="r" t="t"/>
            <a:pathLst>
              <a:path extrusionOk="0" h="7708" w="7636">
                <a:moveTo>
                  <a:pt x="3724" y="1"/>
                </a:moveTo>
                <a:lnTo>
                  <a:pt x="3224" y="63"/>
                </a:lnTo>
                <a:lnTo>
                  <a:pt x="2733" y="206"/>
                </a:lnTo>
                <a:lnTo>
                  <a:pt x="2269" y="403"/>
                </a:lnTo>
                <a:lnTo>
                  <a:pt x="1822" y="662"/>
                </a:lnTo>
                <a:lnTo>
                  <a:pt x="1420" y="965"/>
                </a:lnTo>
                <a:lnTo>
                  <a:pt x="1054" y="1314"/>
                </a:lnTo>
                <a:lnTo>
                  <a:pt x="733" y="1707"/>
                </a:lnTo>
                <a:lnTo>
                  <a:pt x="465" y="2126"/>
                </a:lnTo>
                <a:lnTo>
                  <a:pt x="260" y="2573"/>
                </a:lnTo>
                <a:lnTo>
                  <a:pt x="117" y="3037"/>
                </a:lnTo>
                <a:lnTo>
                  <a:pt x="72" y="3269"/>
                </a:lnTo>
                <a:lnTo>
                  <a:pt x="36" y="3537"/>
                </a:lnTo>
                <a:lnTo>
                  <a:pt x="1" y="4064"/>
                </a:lnTo>
                <a:lnTo>
                  <a:pt x="18" y="4591"/>
                </a:lnTo>
                <a:lnTo>
                  <a:pt x="117" y="5100"/>
                </a:lnTo>
                <a:lnTo>
                  <a:pt x="206" y="5350"/>
                </a:lnTo>
                <a:lnTo>
                  <a:pt x="322" y="5591"/>
                </a:lnTo>
                <a:lnTo>
                  <a:pt x="599" y="6038"/>
                </a:lnTo>
                <a:lnTo>
                  <a:pt x="938" y="6448"/>
                </a:lnTo>
                <a:lnTo>
                  <a:pt x="1331" y="6815"/>
                </a:lnTo>
                <a:lnTo>
                  <a:pt x="1545" y="6966"/>
                </a:lnTo>
                <a:lnTo>
                  <a:pt x="1778" y="7127"/>
                </a:lnTo>
                <a:lnTo>
                  <a:pt x="2287" y="7404"/>
                </a:lnTo>
                <a:lnTo>
                  <a:pt x="2822" y="7591"/>
                </a:lnTo>
                <a:lnTo>
                  <a:pt x="3376" y="7699"/>
                </a:lnTo>
                <a:lnTo>
                  <a:pt x="3662" y="7708"/>
                </a:lnTo>
                <a:lnTo>
                  <a:pt x="3912" y="7708"/>
                </a:lnTo>
                <a:lnTo>
                  <a:pt x="4394" y="7636"/>
                </a:lnTo>
                <a:lnTo>
                  <a:pt x="4858" y="7493"/>
                </a:lnTo>
                <a:lnTo>
                  <a:pt x="5314" y="7297"/>
                </a:lnTo>
                <a:lnTo>
                  <a:pt x="5734" y="7038"/>
                </a:lnTo>
                <a:lnTo>
                  <a:pt x="6127" y="6734"/>
                </a:lnTo>
                <a:lnTo>
                  <a:pt x="6484" y="6386"/>
                </a:lnTo>
                <a:lnTo>
                  <a:pt x="6796" y="6002"/>
                </a:lnTo>
                <a:lnTo>
                  <a:pt x="6939" y="5796"/>
                </a:lnTo>
                <a:lnTo>
                  <a:pt x="7091" y="5564"/>
                </a:lnTo>
                <a:lnTo>
                  <a:pt x="7341" y="5082"/>
                </a:lnTo>
                <a:lnTo>
                  <a:pt x="7520" y="4564"/>
                </a:lnTo>
                <a:lnTo>
                  <a:pt x="7618" y="4028"/>
                </a:lnTo>
                <a:lnTo>
                  <a:pt x="7636" y="3760"/>
                </a:lnTo>
                <a:lnTo>
                  <a:pt x="5698" y="3823"/>
                </a:lnTo>
                <a:lnTo>
                  <a:pt x="5707" y="4019"/>
                </a:lnTo>
                <a:lnTo>
                  <a:pt x="5671" y="4207"/>
                </a:lnTo>
                <a:lnTo>
                  <a:pt x="5635" y="4368"/>
                </a:lnTo>
                <a:lnTo>
                  <a:pt x="5510" y="4653"/>
                </a:lnTo>
                <a:lnTo>
                  <a:pt x="5332" y="4903"/>
                </a:lnTo>
                <a:lnTo>
                  <a:pt x="5109" y="5118"/>
                </a:lnTo>
                <a:lnTo>
                  <a:pt x="4841" y="5305"/>
                </a:lnTo>
                <a:lnTo>
                  <a:pt x="4555" y="5439"/>
                </a:lnTo>
                <a:lnTo>
                  <a:pt x="4242" y="5529"/>
                </a:lnTo>
                <a:lnTo>
                  <a:pt x="3930" y="5573"/>
                </a:lnTo>
                <a:lnTo>
                  <a:pt x="3769" y="5573"/>
                </a:lnTo>
                <a:lnTo>
                  <a:pt x="3581" y="5555"/>
                </a:lnTo>
                <a:lnTo>
                  <a:pt x="3206" y="5466"/>
                </a:lnTo>
                <a:lnTo>
                  <a:pt x="2831" y="5314"/>
                </a:lnTo>
                <a:lnTo>
                  <a:pt x="2483" y="5091"/>
                </a:lnTo>
                <a:lnTo>
                  <a:pt x="2171" y="4823"/>
                </a:lnTo>
                <a:lnTo>
                  <a:pt x="1921" y="4511"/>
                </a:lnTo>
                <a:lnTo>
                  <a:pt x="1760" y="4162"/>
                </a:lnTo>
                <a:lnTo>
                  <a:pt x="1688" y="3778"/>
                </a:lnTo>
                <a:lnTo>
                  <a:pt x="1706" y="3573"/>
                </a:lnTo>
                <a:lnTo>
                  <a:pt x="1733" y="3421"/>
                </a:lnTo>
                <a:lnTo>
                  <a:pt x="1876" y="3126"/>
                </a:lnTo>
                <a:lnTo>
                  <a:pt x="2197" y="2734"/>
                </a:lnTo>
                <a:lnTo>
                  <a:pt x="2421" y="2501"/>
                </a:lnTo>
                <a:lnTo>
                  <a:pt x="2563" y="2358"/>
                </a:lnTo>
                <a:lnTo>
                  <a:pt x="2894" y="2153"/>
                </a:lnTo>
                <a:lnTo>
                  <a:pt x="3251" y="2028"/>
                </a:lnTo>
                <a:lnTo>
                  <a:pt x="3617" y="1983"/>
                </a:lnTo>
                <a:lnTo>
                  <a:pt x="4001" y="2019"/>
                </a:lnTo>
                <a:lnTo>
                  <a:pt x="4367" y="2126"/>
                </a:lnTo>
                <a:lnTo>
                  <a:pt x="4716" y="2296"/>
                </a:lnTo>
                <a:lnTo>
                  <a:pt x="5037" y="2528"/>
                </a:lnTo>
                <a:lnTo>
                  <a:pt x="5171" y="2662"/>
                </a:lnTo>
                <a:lnTo>
                  <a:pt x="5287" y="2778"/>
                </a:lnTo>
                <a:lnTo>
                  <a:pt x="5466" y="3055"/>
                </a:lnTo>
                <a:lnTo>
                  <a:pt x="5609" y="3350"/>
                </a:lnTo>
                <a:lnTo>
                  <a:pt x="5689" y="3662"/>
                </a:lnTo>
                <a:lnTo>
                  <a:pt x="5698" y="3823"/>
                </a:lnTo>
                <a:lnTo>
                  <a:pt x="7636" y="3698"/>
                </a:lnTo>
                <a:lnTo>
                  <a:pt x="7609" y="3332"/>
                </a:lnTo>
                <a:lnTo>
                  <a:pt x="7439" y="2635"/>
                </a:lnTo>
                <a:lnTo>
                  <a:pt x="7127" y="1974"/>
                </a:lnTo>
                <a:lnTo>
                  <a:pt x="6707" y="1376"/>
                </a:lnTo>
                <a:lnTo>
                  <a:pt x="6457" y="1108"/>
                </a:lnTo>
                <a:lnTo>
                  <a:pt x="6234" y="885"/>
                </a:lnTo>
                <a:lnTo>
                  <a:pt x="5751" y="519"/>
                </a:lnTo>
                <a:lnTo>
                  <a:pt x="5260" y="260"/>
                </a:lnTo>
                <a:lnTo>
                  <a:pt x="4751" y="90"/>
                </a:lnTo>
                <a:lnTo>
                  <a:pt x="42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a:off x="6705804" y="1935887"/>
            <a:ext cx="349748" cy="353084"/>
          </a:xfrm>
          <a:custGeom>
            <a:rect b="b" l="l" r="r" t="t"/>
            <a:pathLst>
              <a:path extrusionOk="0" h="7708" w="7636">
                <a:moveTo>
                  <a:pt x="3724" y="1"/>
                </a:moveTo>
                <a:lnTo>
                  <a:pt x="3224" y="63"/>
                </a:lnTo>
                <a:lnTo>
                  <a:pt x="2733" y="206"/>
                </a:lnTo>
                <a:lnTo>
                  <a:pt x="2269" y="403"/>
                </a:lnTo>
                <a:lnTo>
                  <a:pt x="1822" y="662"/>
                </a:lnTo>
                <a:lnTo>
                  <a:pt x="1420" y="965"/>
                </a:lnTo>
                <a:lnTo>
                  <a:pt x="1054" y="1314"/>
                </a:lnTo>
                <a:lnTo>
                  <a:pt x="733" y="1707"/>
                </a:lnTo>
                <a:lnTo>
                  <a:pt x="465" y="2126"/>
                </a:lnTo>
                <a:lnTo>
                  <a:pt x="260" y="2573"/>
                </a:lnTo>
                <a:lnTo>
                  <a:pt x="117" y="3037"/>
                </a:lnTo>
                <a:lnTo>
                  <a:pt x="72" y="3269"/>
                </a:lnTo>
                <a:lnTo>
                  <a:pt x="36" y="3537"/>
                </a:lnTo>
                <a:lnTo>
                  <a:pt x="1" y="4064"/>
                </a:lnTo>
                <a:lnTo>
                  <a:pt x="18" y="4591"/>
                </a:lnTo>
                <a:lnTo>
                  <a:pt x="117" y="5100"/>
                </a:lnTo>
                <a:lnTo>
                  <a:pt x="206" y="5350"/>
                </a:lnTo>
                <a:lnTo>
                  <a:pt x="322" y="5591"/>
                </a:lnTo>
                <a:lnTo>
                  <a:pt x="599" y="6038"/>
                </a:lnTo>
                <a:lnTo>
                  <a:pt x="938" y="6448"/>
                </a:lnTo>
                <a:lnTo>
                  <a:pt x="1331" y="6815"/>
                </a:lnTo>
                <a:lnTo>
                  <a:pt x="1545" y="6966"/>
                </a:lnTo>
                <a:lnTo>
                  <a:pt x="1778" y="7127"/>
                </a:lnTo>
                <a:lnTo>
                  <a:pt x="2287" y="7404"/>
                </a:lnTo>
                <a:lnTo>
                  <a:pt x="2822" y="7591"/>
                </a:lnTo>
                <a:lnTo>
                  <a:pt x="3376" y="7699"/>
                </a:lnTo>
                <a:lnTo>
                  <a:pt x="3662" y="7708"/>
                </a:lnTo>
                <a:lnTo>
                  <a:pt x="3912" y="7708"/>
                </a:lnTo>
                <a:lnTo>
                  <a:pt x="4394" y="7636"/>
                </a:lnTo>
                <a:lnTo>
                  <a:pt x="4858" y="7493"/>
                </a:lnTo>
                <a:lnTo>
                  <a:pt x="5314" y="7297"/>
                </a:lnTo>
                <a:lnTo>
                  <a:pt x="5734" y="7038"/>
                </a:lnTo>
                <a:lnTo>
                  <a:pt x="6127" y="6734"/>
                </a:lnTo>
                <a:lnTo>
                  <a:pt x="6484" y="6386"/>
                </a:lnTo>
                <a:lnTo>
                  <a:pt x="6796" y="6002"/>
                </a:lnTo>
                <a:lnTo>
                  <a:pt x="6939" y="5796"/>
                </a:lnTo>
                <a:lnTo>
                  <a:pt x="7091" y="5564"/>
                </a:lnTo>
                <a:lnTo>
                  <a:pt x="7341" y="5082"/>
                </a:lnTo>
                <a:lnTo>
                  <a:pt x="7520" y="4564"/>
                </a:lnTo>
                <a:lnTo>
                  <a:pt x="7618" y="4028"/>
                </a:lnTo>
                <a:lnTo>
                  <a:pt x="7636" y="3760"/>
                </a:lnTo>
                <a:lnTo>
                  <a:pt x="5698" y="3823"/>
                </a:lnTo>
                <a:lnTo>
                  <a:pt x="5707" y="4019"/>
                </a:lnTo>
                <a:lnTo>
                  <a:pt x="5671" y="4207"/>
                </a:lnTo>
                <a:lnTo>
                  <a:pt x="5635" y="4368"/>
                </a:lnTo>
                <a:lnTo>
                  <a:pt x="5510" y="4653"/>
                </a:lnTo>
                <a:lnTo>
                  <a:pt x="5332" y="4903"/>
                </a:lnTo>
                <a:lnTo>
                  <a:pt x="5109" y="5118"/>
                </a:lnTo>
                <a:lnTo>
                  <a:pt x="4841" y="5305"/>
                </a:lnTo>
                <a:lnTo>
                  <a:pt x="4555" y="5439"/>
                </a:lnTo>
                <a:lnTo>
                  <a:pt x="4242" y="5529"/>
                </a:lnTo>
                <a:lnTo>
                  <a:pt x="3930" y="5573"/>
                </a:lnTo>
                <a:lnTo>
                  <a:pt x="3769" y="5573"/>
                </a:lnTo>
                <a:lnTo>
                  <a:pt x="3581" y="5555"/>
                </a:lnTo>
                <a:lnTo>
                  <a:pt x="3206" y="5466"/>
                </a:lnTo>
                <a:lnTo>
                  <a:pt x="2831" y="5314"/>
                </a:lnTo>
                <a:lnTo>
                  <a:pt x="2483" y="5091"/>
                </a:lnTo>
                <a:lnTo>
                  <a:pt x="2171" y="4823"/>
                </a:lnTo>
                <a:lnTo>
                  <a:pt x="1921" y="4511"/>
                </a:lnTo>
                <a:lnTo>
                  <a:pt x="1760" y="4162"/>
                </a:lnTo>
                <a:lnTo>
                  <a:pt x="1688" y="3778"/>
                </a:lnTo>
                <a:lnTo>
                  <a:pt x="1706" y="3573"/>
                </a:lnTo>
                <a:lnTo>
                  <a:pt x="1733" y="3421"/>
                </a:lnTo>
                <a:lnTo>
                  <a:pt x="1876" y="3126"/>
                </a:lnTo>
                <a:lnTo>
                  <a:pt x="2197" y="2734"/>
                </a:lnTo>
                <a:lnTo>
                  <a:pt x="2421" y="2501"/>
                </a:lnTo>
                <a:lnTo>
                  <a:pt x="2563" y="2358"/>
                </a:lnTo>
                <a:lnTo>
                  <a:pt x="2894" y="2153"/>
                </a:lnTo>
                <a:lnTo>
                  <a:pt x="3251" y="2028"/>
                </a:lnTo>
                <a:lnTo>
                  <a:pt x="3617" y="1983"/>
                </a:lnTo>
                <a:lnTo>
                  <a:pt x="4001" y="2019"/>
                </a:lnTo>
                <a:lnTo>
                  <a:pt x="4367" y="2126"/>
                </a:lnTo>
                <a:lnTo>
                  <a:pt x="4716" y="2296"/>
                </a:lnTo>
                <a:lnTo>
                  <a:pt x="5037" y="2528"/>
                </a:lnTo>
                <a:lnTo>
                  <a:pt x="5171" y="2662"/>
                </a:lnTo>
                <a:lnTo>
                  <a:pt x="5287" y="2778"/>
                </a:lnTo>
                <a:lnTo>
                  <a:pt x="5466" y="3055"/>
                </a:lnTo>
                <a:lnTo>
                  <a:pt x="5609" y="3350"/>
                </a:lnTo>
                <a:lnTo>
                  <a:pt x="5689" y="3662"/>
                </a:lnTo>
                <a:lnTo>
                  <a:pt x="5698" y="3823"/>
                </a:lnTo>
                <a:lnTo>
                  <a:pt x="7636" y="3698"/>
                </a:lnTo>
                <a:lnTo>
                  <a:pt x="7609" y="3332"/>
                </a:lnTo>
                <a:lnTo>
                  <a:pt x="7439" y="2635"/>
                </a:lnTo>
                <a:lnTo>
                  <a:pt x="7127" y="1974"/>
                </a:lnTo>
                <a:lnTo>
                  <a:pt x="6707" y="1376"/>
                </a:lnTo>
                <a:lnTo>
                  <a:pt x="6457" y="1108"/>
                </a:lnTo>
                <a:lnTo>
                  <a:pt x="6234" y="885"/>
                </a:lnTo>
                <a:lnTo>
                  <a:pt x="5751" y="519"/>
                </a:lnTo>
                <a:lnTo>
                  <a:pt x="5260" y="260"/>
                </a:lnTo>
                <a:lnTo>
                  <a:pt x="4751" y="90"/>
                </a:lnTo>
                <a:lnTo>
                  <a:pt x="42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5608210" y="4424799"/>
            <a:ext cx="125975" cy="127163"/>
          </a:xfrm>
          <a:custGeom>
            <a:rect b="b" l="l" r="r" t="t"/>
            <a:pathLst>
              <a:path extrusionOk="0" h="7708" w="7636">
                <a:moveTo>
                  <a:pt x="3724" y="1"/>
                </a:moveTo>
                <a:lnTo>
                  <a:pt x="3224" y="63"/>
                </a:lnTo>
                <a:lnTo>
                  <a:pt x="2733" y="206"/>
                </a:lnTo>
                <a:lnTo>
                  <a:pt x="2269" y="403"/>
                </a:lnTo>
                <a:lnTo>
                  <a:pt x="1822" y="662"/>
                </a:lnTo>
                <a:lnTo>
                  <a:pt x="1420" y="965"/>
                </a:lnTo>
                <a:lnTo>
                  <a:pt x="1054" y="1314"/>
                </a:lnTo>
                <a:lnTo>
                  <a:pt x="733" y="1707"/>
                </a:lnTo>
                <a:lnTo>
                  <a:pt x="465" y="2126"/>
                </a:lnTo>
                <a:lnTo>
                  <a:pt x="260" y="2573"/>
                </a:lnTo>
                <a:lnTo>
                  <a:pt x="117" y="3037"/>
                </a:lnTo>
                <a:lnTo>
                  <a:pt x="72" y="3269"/>
                </a:lnTo>
                <a:lnTo>
                  <a:pt x="36" y="3537"/>
                </a:lnTo>
                <a:lnTo>
                  <a:pt x="1" y="4064"/>
                </a:lnTo>
                <a:lnTo>
                  <a:pt x="18" y="4591"/>
                </a:lnTo>
                <a:lnTo>
                  <a:pt x="117" y="5100"/>
                </a:lnTo>
                <a:lnTo>
                  <a:pt x="206" y="5350"/>
                </a:lnTo>
                <a:lnTo>
                  <a:pt x="322" y="5591"/>
                </a:lnTo>
                <a:lnTo>
                  <a:pt x="599" y="6038"/>
                </a:lnTo>
                <a:lnTo>
                  <a:pt x="938" y="6448"/>
                </a:lnTo>
                <a:lnTo>
                  <a:pt x="1331" y="6815"/>
                </a:lnTo>
                <a:lnTo>
                  <a:pt x="1545" y="6966"/>
                </a:lnTo>
                <a:lnTo>
                  <a:pt x="1778" y="7127"/>
                </a:lnTo>
                <a:lnTo>
                  <a:pt x="2287" y="7404"/>
                </a:lnTo>
                <a:lnTo>
                  <a:pt x="2822" y="7591"/>
                </a:lnTo>
                <a:lnTo>
                  <a:pt x="3376" y="7699"/>
                </a:lnTo>
                <a:lnTo>
                  <a:pt x="3662" y="7708"/>
                </a:lnTo>
                <a:lnTo>
                  <a:pt x="3912" y="7708"/>
                </a:lnTo>
                <a:lnTo>
                  <a:pt x="4394" y="7636"/>
                </a:lnTo>
                <a:lnTo>
                  <a:pt x="4858" y="7493"/>
                </a:lnTo>
                <a:lnTo>
                  <a:pt x="5314" y="7297"/>
                </a:lnTo>
                <a:lnTo>
                  <a:pt x="5734" y="7038"/>
                </a:lnTo>
                <a:lnTo>
                  <a:pt x="6127" y="6734"/>
                </a:lnTo>
                <a:lnTo>
                  <a:pt x="6484" y="6386"/>
                </a:lnTo>
                <a:lnTo>
                  <a:pt x="6796" y="6002"/>
                </a:lnTo>
                <a:lnTo>
                  <a:pt x="6939" y="5796"/>
                </a:lnTo>
                <a:lnTo>
                  <a:pt x="7091" y="5564"/>
                </a:lnTo>
                <a:lnTo>
                  <a:pt x="7341" y="5082"/>
                </a:lnTo>
                <a:lnTo>
                  <a:pt x="7520" y="4564"/>
                </a:lnTo>
                <a:lnTo>
                  <a:pt x="7618" y="4028"/>
                </a:lnTo>
                <a:lnTo>
                  <a:pt x="7636" y="3760"/>
                </a:lnTo>
                <a:lnTo>
                  <a:pt x="5698" y="3823"/>
                </a:lnTo>
                <a:lnTo>
                  <a:pt x="5707" y="4019"/>
                </a:lnTo>
                <a:lnTo>
                  <a:pt x="5671" y="4207"/>
                </a:lnTo>
                <a:lnTo>
                  <a:pt x="5635" y="4368"/>
                </a:lnTo>
                <a:lnTo>
                  <a:pt x="5510" y="4653"/>
                </a:lnTo>
                <a:lnTo>
                  <a:pt x="5332" y="4903"/>
                </a:lnTo>
                <a:lnTo>
                  <a:pt x="5109" y="5118"/>
                </a:lnTo>
                <a:lnTo>
                  <a:pt x="4841" y="5305"/>
                </a:lnTo>
                <a:lnTo>
                  <a:pt x="4555" y="5439"/>
                </a:lnTo>
                <a:lnTo>
                  <a:pt x="4242" y="5529"/>
                </a:lnTo>
                <a:lnTo>
                  <a:pt x="3930" y="5573"/>
                </a:lnTo>
                <a:lnTo>
                  <a:pt x="3769" y="5573"/>
                </a:lnTo>
                <a:lnTo>
                  <a:pt x="3581" y="5555"/>
                </a:lnTo>
                <a:lnTo>
                  <a:pt x="3206" y="5466"/>
                </a:lnTo>
                <a:lnTo>
                  <a:pt x="2831" y="5314"/>
                </a:lnTo>
                <a:lnTo>
                  <a:pt x="2483" y="5091"/>
                </a:lnTo>
                <a:lnTo>
                  <a:pt x="2171" y="4823"/>
                </a:lnTo>
                <a:lnTo>
                  <a:pt x="1921" y="4511"/>
                </a:lnTo>
                <a:lnTo>
                  <a:pt x="1760" y="4162"/>
                </a:lnTo>
                <a:lnTo>
                  <a:pt x="1688" y="3778"/>
                </a:lnTo>
                <a:lnTo>
                  <a:pt x="1706" y="3573"/>
                </a:lnTo>
                <a:lnTo>
                  <a:pt x="1733" y="3421"/>
                </a:lnTo>
                <a:lnTo>
                  <a:pt x="1876" y="3126"/>
                </a:lnTo>
                <a:lnTo>
                  <a:pt x="2197" y="2734"/>
                </a:lnTo>
                <a:lnTo>
                  <a:pt x="2421" y="2501"/>
                </a:lnTo>
                <a:lnTo>
                  <a:pt x="2563" y="2358"/>
                </a:lnTo>
                <a:lnTo>
                  <a:pt x="2894" y="2153"/>
                </a:lnTo>
                <a:lnTo>
                  <a:pt x="3251" y="2028"/>
                </a:lnTo>
                <a:lnTo>
                  <a:pt x="3617" y="1983"/>
                </a:lnTo>
                <a:lnTo>
                  <a:pt x="4001" y="2019"/>
                </a:lnTo>
                <a:lnTo>
                  <a:pt x="4367" y="2126"/>
                </a:lnTo>
                <a:lnTo>
                  <a:pt x="4716" y="2296"/>
                </a:lnTo>
                <a:lnTo>
                  <a:pt x="5037" y="2528"/>
                </a:lnTo>
                <a:lnTo>
                  <a:pt x="5171" y="2662"/>
                </a:lnTo>
                <a:lnTo>
                  <a:pt x="5287" y="2778"/>
                </a:lnTo>
                <a:lnTo>
                  <a:pt x="5466" y="3055"/>
                </a:lnTo>
                <a:lnTo>
                  <a:pt x="5609" y="3350"/>
                </a:lnTo>
                <a:lnTo>
                  <a:pt x="5689" y="3662"/>
                </a:lnTo>
                <a:lnTo>
                  <a:pt x="5698" y="3823"/>
                </a:lnTo>
                <a:lnTo>
                  <a:pt x="7636" y="3698"/>
                </a:lnTo>
                <a:lnTo>
                  <a:pt x="7609" y="3332"/>
                </a:lnTo>
                <a:lnTo>
                  <a:pt x="7439" y="2635"/>
                </a:lnTo>
                <a:lnTo>
                  <a:pt x="7127" y="1974"/>
                </a:lnTo>
                <a:lnTo>
                  <a:pt x="6707" y="1376"/>
                </a:lnTo>
                <a:lnTo>
                  <a:pt x="6457" y="1108"/>
                </a:lnTo>
                <a:lnTo>
                  <a:pt x="6234" y="885"/>
                </a:lnTo>
                <a:lnTo>
                  <a:pt x="5751" y="519"/>
                </a:lnTo>
                <a:lnTo>
                  <a:pt x="5260" y="260"/>
                </a:lnTo>
                <a:lnTo>
                  <a:pt x="4751" y="90"/>
                </a:lnTo>
                <a:lnTo>
                  <a:pt x="42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a:off x="5826370" y="1653767"/>
            <a:ext cx="189220" cy="190985"/>
          </a:xfrm>
          <a:custGeom>
            <a:rect b="b" l="l" r="r" t="t"/>
            <a:pathLst>
              <a:path extrusionOk="0" h="7708" w="7636">
                <a:moveTo>
                  <a:pt x="3724" y="1"/>
                </a:moveTo>
                <a:lnTo>
                  <a:pt x="3224" y="63"/>
                </a:lnTo>
                <a:lnTo>
                  <a:pt x="2733" y="206"/>
                </a:lnTo>
                <a:lnTo>
                  <a:pt x="2269" y="403"/>
                </a:lnTo>
                <a:lnTo>
                  <a:pt x="1822" y="662"/>
                </a:lnTo>
                <a:lnTo>
                  <a:pt x="1420" y="965"/>
                </a:lnTo>
                <a:lnTo>
                  <a:pt x="1054" y="1314"/>
                </a:lnTo>
                <a:lnTo>
                  <a:pt x="733" y="1707"/>
                </a:lnTo>
                <a:lnTo>
                  <a:pt x="465" y="2126"/>
                </a:lnTo>
                <a:lnTo>
                  <a:pt x="260" y="2573"/>
                </a:lnTo>
                <a:lnTo>
                  <a:pt x="117" y="3037"/>
                </a:lnTo>
                <a:lnTo>
                  <a:pt x="72" y="3269"/>
                </a:lnTo>
                <a:lnTo>
                  <a:pt x="36" y="3537"/>
                </a:lnTo>
                <a:lnTo>
                  <a:pt x="1" y="4064"/>
                </a:lnTo>
                <a:lnTo>
                  <a:pt x="18" y="4591"/>
                </a:lnTo>
                <a:lnTo>
                  <a:pt x="117" y="5100"/>
                </a:lnTo>
                <a:lnTo>
                  <a:pt x="206" y="5350"/>
                </a:lnTo>
                <a:lnTo>
                  <a:pt x="322" y="5591"/>
                </a:lnTo>
                <a:lnTo>
                  <a:pt x="599" y="6038"/>
                </a:lnTo>
                <a:lnTo>
                  <a:pt x="938" y="6448"/>
                </a:lnTo>
                <a:lnTo>
                  <a:pt x="1331" y="6815"/>
                </a:lnTo>
                <a:lnTo>
                  <a:pt x="1545" y="6966"/>
                </a:lnTo>
                <a:lnTo>
                  <a:pt x="1778" y="7127"/>
                </a:lnTo>
                <a:lnTo>
                  <a:pt x="2287" y="7404"/>
                </a:lnTo>
                <a:lnTo>
                  <a:pt x="2822" y="7591"/>
                </a:lnTo>
                <a:lnTo>
                  <a:pt x="3376" y="7699"/>
                </a:lnTo>
                <a:lnTo>
                  <a:pt x="3662" y="7708"/>
                </a:lnTo>
                <a:lnTo>
                  <a:pt x="3912" y="7708"/>
                </a:lnTo>
                <a:lnTo>
                  <a:pt x="4394" y="7636"/>
                </a:lnTo>
                <a:lnTo>
                  <a:pt x="4858" y="7493"/>
                </a:lnTo>
                <a:lnTo>
                  <a:pt x="5314" y="7297"/>
                </a:lnTo>
                <a:lnTo>
                  <a:pt x="5734" y="7038"/>
                </a:lnTo>
                <a:lnTo>
                  <a:pt x="6127" y="6734"/>
                </a:lnTo>
                <a:lnTo>
                  <a:pt x="6484" y="6386"/>
                </a:lnTo>
                <a:lnTo>
                  <a:pt x="6796" y="6002"/>
                </a:lnTo>
                <a:lnTo>
                  <a:pt x="6939" y="5796"/>
                </a:lnTo>
                <a:lnTo>
                  <a:pt x="7091" y="5564"/>
                </a:lnTo>
                <a:lnTo>
                  <a:pt x="7341" y="5082"/>
                </a:lnTo>
                <a:lnTo>
                  <a:pt x="7520" y="4564"/>
                </a:lnTo>
                <a:lnTo>
                  <a:pt x="7618" y="4028"/>
                </a:lnTo>
                <a:lnTo>
                  <a:pt x="7636" y="3760"/>
                </a:lnTo>
                <a:lnTo>
                  <a:pt x="5698" y="3823"/>
                </a:lnTo>
                <a:lnTo>
                  <a:pt x="5707" y="4019"/>
                </a:lnTo>
                <a:lnTo>
                  <a:pt x="5671" y="4207"/>
                </a:lnTo>
                <a:lnTo>
                  <a:pt x="5635" y="4368"/>
                </a:lnTo>
                <a:lnTo>
                  <a:pt x="5510" y="4653"/>
                </a:lnTo>
                <a:lnTo>
                  <a:pt x="5332" y="4903"/>
                </a:lnTo>
                <a:lnTo>
                  <a:pt x="5109" y="5118"/>
                </a:lnTo>
                <a:lnTo>
                  <a:pt x="4841" y="5305"/>
                </a:lnTo>
                <a:lnTo>
                  <a:pt x="4555" y="5439"/>
                </a:lnTo>
                <a:lnTo>
                  <a:pt x="4242" y="5529"/>
                </a:lnTo>
                <a:lnTo>
                  <a:pt x="3930" y="5573"/>
                </a:lnTo>
                <a:lnTo>
                  <a:pt x="3769" y="5573"/>
                </a:lnTo>
                <a:lnTo>
                  <a:pt x="3581" y="5555"/>
                </a:lnTo>
                <a:lnTo>
                  <a:pt x="3206" y="5466"/>
                </a:lnTo>
                <a:lnTo>
                  <a:pt x="2831" y="5314"/>
                </a:lnTo>
                <a:lnTo>
                  <a:pt x="2483" y="5091"/>
                </a:lnTo>
                <a:lnTo>
                  <a:pt x="2171" y="4823"/>
                </a:lnTo>
                <a:lnTo>
                  <a:pt x="1921" y="4511"/>
                </a:lnTo>
                <a:lnTo>
                  <a:pt x="1760" y="4162"/>
                </a:lnTo>
                <a:lnTo>
                  <a:pt x="1688" y="3778"/>
                </a:lnTo>
                <a:lnTo>
                  <a:pt x="1706" y="3573"/>
                </a:lnTo>
                <a:lnTo>
                  <a:pt x="1733" y="3421"/>
                </a:lnTo>
                <a:lnTo>
                  <a:pt x="1876" y="3126"/>
                </a:lnTo>
                <a:lnTo>
                  <a:pt x="2197" y="2734"/>
                </a:lnTo>
                <a:lnTo>
                  <a:pt x="2421" y="2501"/>
                </a:lnTo>
                <a:lnTo>
                  <a:pt x="2563" y="2358"/>
                </a:lnTo>
                <a:lnTo>
                  <a:pt x="2894" y="2153"/>
                </a:lnTo>
                <a:lnTo>
                  <a:pt x="3251" y="2028"/>
                </a:lnTo>
                <a:lnTo>
                  <a:pt x="3617" y="1983"/>
                </a:lnTo>
                <a:lnTo>
                  <a:pt x="4001" y="2019"/>
                </a:lnTo>
                <a:lnTo>
                  <a:pt x="4367" y="2126"/>
                </a:lnTo>
                <a:lnTo>
                  <a:pt x="4716" y="2296"/>
                </a:lnTo>
                <a:lnTo>
                  <a:pt x="5037" y="2528"/>
                </a:lnTo>
                <a:lnTo>
                  <a:pt x="5171" y="2662"/>
                </a:lnTo>
                <a:lnTo>
                  <a:pt x="5287" y="2778"/>
                </a:lnTo>
                <a:lnTo>
                  <a:pt x="5466" y="3055"/>
                </a:lnTo>
                <a:lnTo>
                  <a:pt x="5609" y="3350"/>
                </a:lnTo>
                <a:lnTo>
                  <a:pt x="5689" y="3662"/>
                </a:lnTo>
                <a:lnTo>
                  <a:pt x="5698" y="3823"/>
                </a:lnTo>
                <a:lnTo>
                  <a:pt x="7636" y="3698"/>
                </a:lnTo>
                <a:lnTo>
                  <a:pt x="7609" y="3332"/>
                </a:lnTo>
                <a:lnTo>
                  <a:pt x="7439" y="2635"/>
                </a:lnTo>
                <a:lnTo>
                  <a:pt x="7127" y="1974"/>
                </a:lnTo>
                <a:lnTo>
                  <a:pt x="6707" y="1376"/>
                </a:lnTo>
                <a:lnTo>
                  <a:pt x="6457" y="1108"/>
                </a:lnTo>
                <a:lnTo>
                  <a:pt x="6234" y="885"/>
                </a:lnTo>
                <a:lnTo>
                  <a:pt x="5751" y="519"/>
                </a:lnTo>
                <a:lnTo>
                  <a:pt x="5260" y="260"/>
                </a:lnTo>
                <a:lnTo>
                  <a:pt x="4751" y="90"/>
                </a:lnTo>
                <a:lnTo>
                  <a:pt x="42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4099195" y="4551954"/>
            <a:ext cx="189220" cy="190985"/>
          </a:xfrm>
          <a:custGeom>
            <a:rect b="b" l="l" r="r" t="t"/>
            <a:pathLst>
              <a:path extrusionOk="0" h="7708" w="7636">
                <a:moveTo>
                  <a:pt x="3724" y="1"/>
                </a:moveTo>
                <a:lnTo>
                  <a:pt x="3224" y="63"/>
                </a:lnTo>
                <a:lnTo>
                  <a:pt x="2733" y="206"/>
                </a:lnTo>
                <a:lnTo>
                  <a:pt x="2269" y="403"/>
                </a:lnTo>
                <a:lnTo>
                  <a:pt x="1822" y="662"/>
                </a:lnTo>
                <a:lnTo>
                  <a:pt x="1420" y="965"/>
                </a:lnTo>
                <a:lnTo>
                  <a:pt x="1054" y="1314"/>
                </a:lnTo>
                <a:lnTo>
                  <a:pt x="733" y="1707"/>
                </a:lnTo>
                <a:lnTo>
                  <a:pt x="465" y="2126"/>
                </a:lnTo>
                <a:lnTo>
                  <a:pt x="260" y="2573"/>
                </a:lnTo>
                <a:lnTo>
                  <a:pt x="117" y="3037"/>
                </a:lnTo>
                <a:lnTo>
                  <a:pt x="72" y="3269"/>
                </a:lnTo>
                <a:lnTo>
                  <a:pt x="36" y="3537"/>
                </a:lnTo>
                <a:lnTo>
                  <a:pt x="1" y="4064"/>
                </a:lnTo>
                <a:lnTo>
                  <a:pt x="18" y="4591"/>
                </a:lnTo>
                <a:lnTo>
                  <a:pt x="117" y="5100"/>
                </a:lnTo>
                <a:lnTo>
                  <a:pt x="206" y="5350"/>
                </a:lnTo>
                <a:lnTo>
                  <a:pt x="322" y="5591"/>
                </a:lnTo>
                <a:lnTo>
                  <a:pt x="599" y="6038"/>
                </a:lnTo>
                <a:lnTo>
                  <a:pt x="938" y="6448"/>
                </a:lnTo>
                <a:lnTo>
                  <a:pt x="1331" y="6815"/>
                </a:lnTo>
                <a:lnTo>
                  <a:pt x="1545" y="6966"/>
                </a:lnTo>
                <a:lnTo>
                  <a:pt x="1778" y="7127"/>
                </a:lnTo>
                <a:lnTo>
                  <a:pt x="2287" y="7404"/>
                </a:lnTo>
                <a:lnTo>
                  <a:pt x="2822" y="7591"/>
                </a:lnTo>
                <a:lnTo>
                  <a:pt x="3376" y="7699"/>
                </a:lnTo>
                <a:lnTo>
                  <a:pt x="3662" y="7708"/>
                </a:lnTo>
                <a:lnTo>
                  <a:pt x="3912" y="7708"/>
                </a:lnTo>
                <a:lnTo>
                  <a:pt x="4394" y="7636"/>
                </a:lnTo>
                <a:lnTo>
                  <a:pt x="4858" y="7493"/>
                </a:lnTo>
                <a:lnTo>
                  <a:pt x="5314" y="7297"/>
                </a:lnTo>
                <a:lnTo>
                  <a:pt x="5734" y="7038"/>
                </a:lnTo>
                <a:lnTo>
                  <a:pt x="6127" y="6734"/>
                </a:lnTo>
                <a:lnTo>
                  <a:pt x="6484" y="6386"/>
                </a:lnTo>
                <a:lnTo>
                  <a:pt x="6796" y="6002"/>
                </a:lnTo>
                <a:lnTo>
                  <a:pt x="6939" y="5796"/>
                </a:lnTo>
                <a:lnTo>
                  <a:pt x="7091" y="5564"/>
                </a:lnTo>
                <a:lnTo>
                  <a:pt x="7341" y="5082"/>
                </a:lnTo>
                <a:lnTo>
                  <a:pt x="7520" y="4564"/>
                </a:lnTo>
                <a:lnTo>
                  <a:pt x="7618" y="4028"/>
                </a:lnTo>
                <a:lnTo>
                  <a:pt x="7636" y="3760"/>
                </a:lnTo>
                <a:lnTo>
                  <a:pt x="5698" y="3823"/>
                </a:lnTo>
                <a:lnTo>
                  <a:pt x="5707" y="4019"/>
                </a:lnTo>
                <a:lnTo>
                  <a:pt x="5671" y="4207"/>
                </a:lnTo>
                <a:lnTo>
                  <a:pt x="5635" y="4368"/>
                </a:lnTo>
                <a:lnTo>
                  <a:pt x="5510" y="4653"/>
                </a:lnTo>
                <a:lnTo>
                  <a:pt x="5332" y="4903"/>
                </a:lnTo>
                <a:lnTo>
                  <a:pt x="5109" y="5118"/>
                </a:lnTo>
                <a:lnTo>
                  <a:pt x="4841" y="5305"/>
                </a:lnTo>
                <a:lnTo>
                  <a:pt x="4555" y="5439"/>
                </a:lnTo>
                <a:lnTo>
                  <a:pt x="4242" y="5529"/>
                </a:lnTo>
                <a:lnTo>
                  <a:pt x="3930" y="5573"/>
                </a:lnTo>
                <a:lnTo>
                  <a:pt x="3769" y="5573"/>
                </a:lnTo>
                <a:lnTo>
                  <a:pt x="3581" y="5555"/>
                </a:lnTo>
                <a:lnTo>
                  <a:pt x="3206" y="5466"/>
                </a:lnTo>
                <a:lnTo>
                  <a:pt x="2831" y="5314"/>
                </a:lnTo>
                <a:lnTo>
                  <a:pt x="2483" y="5091"/>
                </a:lnTo>
                <a:lnTo>
                  <a:pt x="2171" y="4823"/>
                </a:lnTo>
                <a:lnTo>
                  <a:pt x="1921" y="4511"/>
                </a:lnTo>
                <a:lnTo>
                  <a:pt x="1760" y="4162"/>
                </a:lnTo>
                <a:lnTo>
                  <a:pt x="1688" y="3778"/>
                </a:lnTo>
                <a:lnTo>
                  <a:pt x="1706" y="3573"/>
                </a:lnTo>
                <a:lnTo>
                  <a:pt x="1733" y="3421"/>
                </a:lnTo>
                <a:lnTo>
                  <a:pt x="1876" y="3126"/>
                </a:lnTo>
                <a:lnTo>
                  <a:pt x="2197" y="2734"/>
                </a:lnTo>
                <a:lnTo>
                  <a:pt x="2421" y="2501"/>
                </a:lnTo>
                <a:lnTo>
                  <a:pt x="2563" y="2358"/>
                </a:lnTo>
                <a:lnTo>
                  <a:pt x="2894" y="2153"/>
                </a:lnTo>
                <a:lnTo>
                  <a:pt x="3251" y="2028"/>
                </a:lnTo>
                <a:lnTo>
                  <a:pt x="3617" y="1983"/>
                </a:lnTo>
                <a:lnTo>
                  <a:pt x="4001" y="2019"/>
                </a:lnTo>
                <a:lnTo>
                  <a:pt x="4367" y="2126"/>
                </a:lnTo>
                <a:lnTo>
                  <a:pt x="4716" y="2296"/>
                </a:lnTo>
                <a:lnTo>
                  <a:pt x="5037" y="2528"/>
                </a:lnTo>
                <a:lnTo>
                  <a:pt x="5171" y="2662"/>
                </a:lnTo>
                <a:lnTo>
                  <a:pt x="5287" y="2778"/>
                </a:lnTo>
                <a:lnTo>
                  <a:pt x="5466" y="3055"/>
                </a:lnTo>
                <a:lnTo>
                  <a:pt x="5609" y="3350"/>
                </a:lnTo>
                <a:lnTo>
                  <a:pt x="5689" y="3662"/>
                </a:lnTo>
                <a:lnTo>
                  <a:pt x="5698" y="3823"/>
                </a:lnTo>
                <a:lnTo>
                  <a:pt x="7636" y="3698"/>
                </a:lnTo>
                <a:lnTo>
                  <a:pt x="7609" y="3332"/>
                </a:lnTo>
                <a:lnTo>
                  <a:pt x="7439" y="2635"/>
                </a:lnTo>
                <a:lnTo>
                  <a:pt x="7127" y="1974"/>
                </a:lnTo>
                <a:lnTo>
                  <a:pt x="6707" y="1376"/>
                </a:lnTo>
                <a:lnTo>
                  <a:pt x="6457" y="1108"/>
                </a:lnTo>
                <a:lnTo>
                  <a:pt x="6234" y="885"/>
                </a:lnTo>
                <a:lnTo>
                  <a:pt x="5751" y="519"/>
                </a:lnTo>
                <a:lnTo>
                  <a:pt x="5260" y="260"/>
                </a:lnTo>
                <a:lnTo>
                  <a:pt x="4751" y="90"/>
                </a:lnTo>
                <a:lnTo>
                  <a:pt x="42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6268019" y="2689953"/>
            <a:ext cx="196493" cy="198365"/>
          </a:xfrm>
          <a:custGeom>
            <a:rect b="b" l="l" r="r" t="t"/>
            <a:pathLst>
              <a:path extrusionOk="0" h="7708" w="7636">
                <a:moveTo>
                  <a:pt x="3724" y="1"/>
                </a:moveTo>
                <a:lnTo>
                  <a:pt x="3224" y="63"/>
                </a:lnTo>
                <a:lnTo>
                  <a:pt x="2733" y="206"/>
                </a:lnTo>
                <a:lnTo>
                  <a:pt x="2269" y="403"/>
                </a:lnTo>
                <a:lnTo>
                  <a:pt x="1822" y="662"/>
                </a:lnTo>
                <a:lnTo>
                  <a:pt x="1420" y="965"/>
                </a:lnTo>
                <a:lnTo>
                  <a:pt x="1054" y="1314"/>
                </a:lnTo>
                <a:lnTo>
                  <a:pt x="733" y="1707"/>
                </a:lnTo>
                <a:lnTo>
                  <a:pt x="465" y="2126"/>
                </a:lnTo>
                <a:lnTo>
                  <a:pt x="260" y="2573"/>
                </a:lnTo>
                <a:lnTo>
                  <a:pt x="117" y="3037"/>
                </a:lnTo>
                <a:lnTo>
                  <a:pt x="72" y="3269"/>
                </a:lnTo>
                <a:lnTo>
                  <a:pt x="36" y="3537"/>
                </a:lnTo>
                <a:lnTo>
                  <a:pt x="1" y="4064"/>
                </a:lnTo>
                <a:lnTo>
                  <a:pt x="18" y="4591"/>
                </a:lnTo>
                <a:lnTo>
                  <a:pt x="117" y="5100"/>
                </a:lnTo>
                <a:lnTo>
                  <a:pt x="206" y="5350"/>
                </a:lnTo>
                <a:lnTo>
                  <a:pt x="322" y="5591"/>
                </a:lnTo>
                <a:lnTo>
                  <a:pt x="599" y="6038"/>
                </a:lnTo>
                <a:lnTo>
                  <a:pt x="938" y="6448"/>
                </a:lnTo>
                <a:lnTo>
                  <a:pt x="1331" y="6815"/>
                </a:lnTo>
                <a:lnTo>
                  <a:pt x="1545" y="6966"/>
                </a:lnTo>
                <a:lnTo>
                  <a:pt x="1778" y="7127"/>
                </a:lnTo>
                <a:lnTo>
                  <a:pt x="2287" y="7404"/>
                </a:lnTo>
                <a:lnTo>
                  <a:pt x="2822" y="7591"/>
                </a:lnTo>
                <a:lnTo>
                  <a:pt x="3376" y="7699"/>
                </a:lnTo>
                <a:lnTo>
                  <a:pt x="3662" y="7708"/>
                </a:lnTo>
                <a:lnTo>
                  <a:pt x="3912" y="7708"/>
                </a:lnTo>
                <a:lnTo>
                  <a:pt x="4394" y="7636"/>
                </a:lnTo>
                <a:lnTo>
                  <a:pt x="4858" y="7493"/>
                </a:lnTo>
                <a:lnTo>
                  <a:pt x="5314" y="7297"/>
                </a:lnTo>
                <a:lnTo>
                  <a:pt x="5734" y="7038"/>
                </a:lnTo>
                <a:lnTo>
                  <a:pt x="6127" y="6734"/>
                </a:lnTo>
                <a:lnTo>
                  <a:pt x="6484" y="6386"/>
                </a:lnTo>
                <a:lnTo>
                  <a:pt x="6796" y="6002"/>
                </a:lnTo>
                <a:lnTo>
                  <a:pt x="6939" y="5796"/>
                </a:lnTo>
                <a:lnTo>
                  <a:pt x="7091" y="5564"/>
                </a:lnTo>
                <a:lnTo>
                  <a:pt x="7341" y="5082"/>
                </a:lnTo>
                <a:lnTo>
                  <a:pt x="7520" y="4564"/>
                </a:lnTo>
                <a:lnTo>
                  <a:pt x="7618" y="4028"/>
                </a:lnTo>
                <a:lnTo>
                  <a:pt x="7636" y="3760"/>
                </a:lnTo>
                <a:lnTo>
                  <a:pt x="5698" y="3823"/>
                </a:lnTo>
                <a:lnTo>
                  <a:pt x="5707" y="4019"/>
                </a:lnTo>
                <a:lnTo>
                  <a:pt x="5671" y="4207"/>
                </a:lnTo>
                <a:lnTo>
                  <a:pt x="5635" y="4368"/>
                </a:lnTo>
                <a:lnTo>
                  <a:pt x="5510" y="4653"/>
                </a:lnTo>
                <a:lnTo>
                  <a:pt x="5332" y="4903"/>
                </a:lnTo>
                <a:lnTo>
                  <a:pt x="5109" y="5118"/>
                </a:lnTo>
                <a:lnTo>
                  <a:pt x="4841" y="5305"/>
                </a:lnTo>
                <a:lnTo>
                  <a:pt x="4555" y="5439"/>
                </a:lnTo>
                <a:lnTo>
                  <a:pt x="4242" y="5529"/>
                </a:lnTo>
                <a:lnTo>
                  <a:pt x="3930" y="5573"/>
                </a:lnTo>
                <a:lnTo>
                  <a:pt x="3769" y="5573"/>
                </a:lnTo>
                <a:lnTo>
                  <a:pt x="3581" y="5555"/>
                </a:lnTo>
                <a:lnTo>
                  <a:pt x="3206" y="5466"/>
                </a:lnTo>
                <a:lnTo>
                  <a:pt x="2831" y="5314"/>
                </a:lnTo>
                <a:lnTo>
                  <a:pt x="2483" y="5091"/>
                </a:lnTo>
                <a:lnTo>
                  <a:pt x="2171" y="4823"/>
                </a:lnTo>
                <a:lnTo>
                  <a:pt x="1921" y="4511"/>
                </a:lnTo>
                <a:lnTo>
                  <a:pt x="1760" y="4162"/>
                </a:lnTo>
                <a:lnTo>
                  <a:pt x="1688" y="3778"/>
                </a:lnTo>
                <a:lnTo>
                  <a:pt x="1706" y="3573"/>
                </a:lnTo>
                <a:lnTo>
                  <a:pt x="1733" y="3421"/>
                </a:lnTo>
                <a:lnTo>
                  <a:pt x="1876" y="3126"/>
                </a:lnTo>
                <a:lnTo>
                  <a:pt x="2197" y="2734"/>
                </a:lnTo>
                <a:lnTo>
                  <a:pt x="2421" y="2501"/>
                </a:lnTo>
                <a:lnTo>
                  <a:pt x="2563" y="2358"/>
                </a:lnTo>
                <a:lnTo>
                  <a:pt x="2894" y="2153"/>
                </a:lnTo>
                <a:lnTo>
                  <a:pt x="3251" y="2028"/>
                </a:lnTo>
                <a:lnTo>
                  <a:pt x="3617" y="1983"/>
                </a:lnTo>
                <a:lnTo>
                  <a:pt x="4001" y="2019"/>
                </a:lnTo>
                <a:lnTo>
                  <a:pt x="4367" y="2126"/>
                </a:lnTo>
                <a:lnTo>
                  <a:pt x="4716" y="2296"/>
                </a:lnTo>
                <a:lnTo>
                  <a:pt x="5037" y="2528"/>
                </a:lnTo>
                <a:lnTo>
                  <a:pt x="5171" y="2662"/>
                </a:lnTo>
                <a:lnTo>
                  <a:pt x="5287" y="2778"/>
                </a:lnTo>
                <a:lnTo>
                  <a:pt x="5466" y="3055"/>
                </a:lnTo>
                <a:lnTo>
                  <a:pt x="5609" y="3350"/>
                </a:lnTo>
                <a:lnTo>
                  <a:pt x="5689" y="3662"/>
                </a:lnTo>
                <a:lnTo>
                  <a:pt x="5698" y="3823"/>
                </a:lnTo>
                <a:lnTo>
                  <a:pt x="7636" y="3698"/>
                </a:lnTo>
                <a:lnTo>
                  <a:pt x="7609" y="3332"/>
                </a:lnTo>
                <a:lnTo>
                  <a:pt x="7439" y="2635"/>
                </a:lnTo>
                <a:lnTo>
                  <a:pt x="7127" y="1974"/>
                </a:lnTo>
                <a:lnTo>
                  <a:pt x="6707" y="1376"/>
                </a:lnTo>
                <a:lnTo>
                  <a:pt x="6457" y="1108"/>
                </a:lnTo>
                <a:lnTo>
                  <a:pt x="6234" y="885"/>
                </a:lnTo>
                <a:lnTo>
                  <a:pt x="5751" y="519"/>
                </a:lnTo>
                <a:lnTo>
                  <a:pt x="5260" y="260"/>
                </a:lnTo>
                <a:lnTo>
                  <a:pt x="4751" y="90"/>
                </a:lnTo>
                <a:lnTo>
                  <a:pt x="4242"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txBox="1"/>
          <p:nvPr>
            <p:ph type="title"/>
          </p:nvPr>
        </p:nvSpPr>
        <p:spPr>
          <a:xfrm>
            <a:off x="399575" y="-75"/>
            <a:ext cx="8520600" cy="43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latin typeface="Fira Sans"/>
                <a:ea typeface="Fira Sans"/>
                <a:cs typeface="Fira Sans"/>
                <a:sym typeface="Fira Sans"/>
              </a:rPr>
              <a:t>What does it mean to be Neurodivergent? </a:t>
            </a:r>
            <a:endParaRPr sz="3000"/>
          </a:p>
        </p:txBody>
      </p:sp>
      <p:sp>
        <p:nvSpPr>
          <p:cNvPr id="237" name="Google Shape;237;p19"/>
          <p:cNvSpPr txBox="1"/>
          <p:nvPr/>
        </p:nvSpPr>
        <p:spPr>
          <a:xfrm>
            <a:off x="256225" y="4830325"/>
            <a:ext cx="3501600" cy="2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latin typeface="Roboto"/>
                <a:ea typeface="Roboto"/>
                <a:cs typeface="Roboto"/>
                <a:sym typeface="Roboto"/>
              </a:rPr>
              <a:t>https://my.clevelandclinic.org/health/symptoms/23154-neurodivergent</a:t>
            </a:r>
            <a:endParaRPr sz="80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0"/>
          <p:cNvPicPr preferRelativeResize="0"/>
          <p:nvPr/>
        </p:nvPicPr>
        <p:blipFill>
          <a:blip r:embed="rId3">
            <a:alphaModFix/>
          </a:blip>
          <a:stretch>
            <a:fillRect/>
          </a:stretch>
        </p:blipFill>
        <p:spPr>
          <a:xfrm>
            <a:off x="1683725" y="53025"/>
            <a:ext cx="5278850" cy="4935275"/>
          </a:xfrm>
          <a:prstGeom prst="rect">
            <a:avLst/>
          </a:prstGeom>
          <a:noFill/>
          <a:ln>
            <a:noFill/>
          </a:ln>
        </p:spPr>
      </p:pic>
      <p:sp>
        <p:nvSpPr>
          <p:cNvPr id="243" name="Google Shape;243;p20"/>
          <p:cNvSpPr txBox="1"/>
          <p:nvPr/>
        </p:nvSpPr>
        <p:spPr>
          <a:xfrm>
            <a:off x="94900" y="4754425"/>
            <a:ext cx="3112800" cy="18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800" u="sng">
                <a:solidFill>
                  <a:srgbClr val="1155CC"/>
                </a:solidFill>
                <a:highlight>
                  <a:srgbClr val="FFFFFF"/>
                </a:highlight>
                <a:hlinkClick r:id="rId4">
                  <a:extLst>
                    <a:ext uri="{A12FA001-AC4F-418D-AE19-62706E023703}">
                      <ahyp:hlinkClr val="tx"/>
                    </a:ext>
                  </a:extLst>
                </a:hlinkClick>
              </a:rPr>
              <a:t>https://images.app.goo.gl/JeK14y4AupKhRR598</a:t>
            </a:r>
            <a:endParaRPr sz="800">
              <a:solidFill>
                <a:schemeClr val="dk1"/>
              </a:solidFill>
              <a:latin typeface="Roboto"/>
              <a:ea typeface="Roboto"/>
              <a:cs typeface="Roboto"/>
              <a:sym typeface="Roboto"/>
            </a:endParaRPr>
          </a:p>
        </p:txBody>
      </p:sp>
      <p:sp>
        <p:nvSpPr>
          <p:cNvPr id="244" name="Google Shape;244;p20"/>
          <p:cNvSpPr txBox="1"/>
          <p:nvPr/>
        </p:nvSpPr>
        <p:spPr>
          <a:xfrm>
            <a:off x="6962575" y="1101700"/>
            <a:ext cx="2002500" cy="2447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chemeClr val="dk1"/>
                </a:solidFill>
                <a:highlight>
                  <a:srgbClr val="FFFFFF"/>
                </a:highlight>
                <a:latin typeface="Roboto"/>
                <a:ea typeface="Roboto"/>
                <a:cs typeface="Roboto"/>
                <a:sym typeface="Roboto"/>
              </a:rPr>
              <a:t>The rainbow infinity symbol </a:t>
            </a:r>
            <a:r>
              <a:rPr b="1" lang="en" sz="1450">
                <a:solidFill>
                  <a:schemeClr val="dk1"/>
                </a:solidFill>
                <a:highlight>
                  <a:srgbClr val="FFFFFF"/>
                </a:highlight>
                <a:latin typeface="Roboto"/>
                <a:ea typeface="Roboto"/>
                <a:cs typeface="Roboto"/>
                <a:sym typeface="Roboto"/>
              </a:rPr>
              <a:t>represents the infinite potential and diversity of the neurodivergent community</a:t>
            </a:r>
            <a:r>
              <a:rPr lang="en" sz="1450">
                <a:solidFill>
                  <a:schemeClr val="dk1"/>
                </a:solidFill>
                <a:highlight>
                  <a:srgbClr val="FFFFFF"/>
                </a:highlight>
                <a:latin typeface="Roboto"/>
                <a:ea typeface="Roboto"/>
                <a:cs typeface="Roboto"/>
                <a:sym typeface="Roboto"/>
              </a:rPr>
              <a:t>, reflecting the unique strengths and qualities of each individual. </a:t>
            </a:r>
            <a:endParaRPr sz="2200">
              <a:solidFill>
                <a:schemeClr val="dk1"/>
              </a:solidFill>
              <a:latin typeface="Roboto"/>
              <a:ea typeface="Roboto"/>
              <a:cs typeface="Roboto"/>
              <a:sym typeface="Roboto"/>
            </a:endParaRPr>
          </a:p>
        </p:txBody>
      </p:sp>
      <p:pic>
        <p:nvPicPr>
          <p:cNvPr id="245" name="Google Shape;245;p20"/>
          <p:cNvPicPr preferRelativeResize="0"/>
          <p:nvPr/>
        </p:nvPicPr>
        <p:blipFill>
          <a:blip r:embed="rId5">
            <a:alphaModFix/>
          </a:blip>
          <a:stretch>
            <a:fillRect/>
          </a:stretch>
        </p:blipFill>
        <p:spPr>
          <a:xfrm>
            <a:off x="7190700" y="3747553"/>
            <a:ext cx="1455075" cy="9963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p:nvPr/>
        </p:nvSpPr>
        <p:spPr>
          <a:xfrm>
            <a:off x="440213" y="4321334"/>
            <a:ext cx="743437" cy="668940"/>
          </a:xfrm>
          <a:custGeom>
            <a:rect b="b" l="l" r="r" t="t"/>
            <a:pathLst>
              <a:path extrusionOk="0" h="49423" w="54927">
                <a:moveTo>
                  <a:pt x="28598" y="3012"/>
                </a:moveTo>
                <a:lnTo>
                  <a:pt x="36556" y="3347"/>
                </a:lnTo>
                <a:lnTo>
                  <a:pt x="44700" y="3756"/>
                </a:lnTo>
                <a:lnTo>
                  <a:pt x="45184" y="3793"/>
                </a:lnTo>
                <a:lnTo>
                  <a:pt x="45630" y="3868"/>
                </a:lnTo>
                <a:lnTo>
                  <a:pt x="46560" y="4016"/>
                </a:lnTo>
                <a:lnTo>
                  <a:pt x="47489" y="4165"/>
                </a:lnTo>
                <a:lnTo>
                  <a:pt x="47936" y="4240"/>
                </a:lnTo>
                <a:lnTo>
                  <a:pt x="48419" y="4277"/>
                </a:lnTo>
                <a:lnTo>
                  <a:pt x="48940" y="4351"/>
                </a:lnTo>
                <a:lnTo>
                  <a:pt x="49200" y="4426"/>
                </a:lnTo>
                <a:lnTo>
                  <a:pt x="49386" y="4500"/>
                </a:lnTo>
                <a:lnTo>
                  <a:pt x="49609" y="4611"/>
                </a:lnTo>
                <a:lnTo>
                  <a:pt x="49758" y="4723"/>
                </a:lnTo>
                <a:lnTo>
                  <a:pt x="49907" y="4835"/>
                </a:lnTo>
                <a:lnTo>
                  <a:pt x="50055" y="4983"/>
                </a:lnTo>
                <a:lnTo>
                  <a:pt x="50167" y="5169"/>
                </a:lnTo>
                <a:lnTo>
                  <a:pt x="50278" y="5318"/>
                </a:lnTo>
                <a:lnTo>
                  <a:pt x="50427" y="5727"/>
                </a:lnTo>
                <a:lnTo>
                  <a:pt x="50539" y="6173"/>
                </a:lnTo>
                <a:lnTo>
                  <a:pt x="50576" y="6694"/>
                </a:lnTo>
                <a:lnTo>
                  <a:pt x="51357" y="16735"/>
                </a:lnTo>
                <a:lnTo>
                  <a:pt x="51766" y="21755"/>
                </a:lnTo>
                <a:lnTo>
                  <a:pt x="52138" y="26775"/>
                </a:lnTo>
                <a:lnTo>
                  <a:pt x="52175" y="27445"/>
                </a:lnTo>
                <a:lnTo>
                  <a:pt x="52175" y="28077"/>
                </a:lnTo>
                <a:lnTo>
                  <a:pt x="52138" y="28635"/>
                </a:lnTo>
                <a:lnTo>
                  <a:pt x="52063" y="29155"/>
                </a:lnTo>
                <a:lnTo>
                  <a:pt x="51989" y="29639"/>
                </a:lnTo>
                <a:lnTo>
                  <a:pt x="51840" y="30048"/>
                </a:lnTo>
                <a:lnTo>
                  <a:pt x="51654" y="30420"/>
                </a:lnTo>
                <a:lnTo>
                  <a:pt x="51431" y="30754"/>
                </a:lnTo>
                <a:lnTo>
                  <a:pt x="51134" y="31052"/>
                </a:lnTo>
                <a:lnTo>
                  <a:pt x="50799" y="31312"/>
                </a:lnTo>
                <a:lnTo>
                  <a:pt x="50427" y="31535"/>
                </a:lnTo>
                <a:lnTo>
                  <a:pt x="50018" y="31721"/>
                </a:lnTo>
                <a:lnTo>
                  <a:pt x="49497" y="31907"/>
                </a:lnTo>
                <a:lnTo>
                  <a:pt x="48977" y="32056"/>
                </a:lnTo>
                <a:lnTo>
                  <a:pt x="48345" y="32167"/>
                </a:lnTo>
                <a:lnTo>
                  <a:pt x="47675" y="32242"/>
                </a:lnTo>
                <a:lnTo>
                  <a:pt x="45184" y="32539"/>
                </a:lnTo>
                <a:lnTo>
                  <a:pt x="42655" y="32762"/>
                </a:lnTo>
                <a:lnTo>
                  <a:pt x="40126" y="32911"/>
                </a:lnTo>
                <a:lnTo>
                  <a:pt x="37597" y="33097"/>
                </a:lnTo>
                <a:lnTo>
                  <a:pt x="33358" y="33320"/>
                </a:lnTo>
                <a:lnTo>
                  <a:pt x="29081" y="33581"/>
                </a:lnTo>
                <a:lnTo>
                  <a:pt x="24842" y="33767"/>
                </a:lnTo>
                <a:lnTo>
                  <a:pt x="20603" y="33878"/>
                </a:lnTo>
                <a:lnTo>
                  <a:pt x="19859" y="33878"/>
                </a:lnTo>
                <a:lnTo>
                  <a:pt x="19115" y="33804"/>
                </a:lnTo>
                <a:lnTo>
                  <a:pt x="18371" y="33692"/>
                </a:lnTo>
                <a:lnTo>
                  <a:pt x="17628" y="33581"/>
                </a:lnTo>
                <a:lnTo>
                  <a:pt x="16140" y="33246"/>
                </a:lnTo>
                <a:lnTo>
                  <a:pt x="14653" y="32948"/>
                </a:lnTo>
                <a:lnTo>
                  <a:pt x="11975" y="32391"/>
                </a:lnTo>
                <a:lnTo>
                  <a:pt x="9298" y="31870"/>
                </a:lnTo>
                <a:lnTo>
                  <a:pt x="8703" y="31721"/>
                </a:lnTo>
                <a:lnTo>
                  <a:pt x="8182" y="31535"/>
                </a:lnTo>
                <a:lnTo>
                  <a:pt x="7699" y="31312"/>
                </a:lnTo>
                <a:lnTo>
                  <a:pt x="7289" y="30977"/>
                </a:lnTo>
                <a:lnTo>
                  <a:pt x="7104" y="30792"/>
                </a:lnTo>
                <a:lnTo>
                  <a:pt x="6918" y="30606"/>
                </a:lnTo>
                <a:lnTo>
                  <a:pt x="6769" y="30382"/>
                </a:lnTo>
                <a:lnTo>
                  <a:pt x="6620" y="30159"/>
                </a:lnTo>
                <a:lnTo>
                  <a:pt x="6509" y="29899"/>
                </a:lnTo>
                <a:lnTo>
                  <a:pt x="6397" y="29639"/>
                </a:lnTo>
                <a:lnTo>
                  <a:pt x="6248" y="29007"/>
                </a:lnTo>
                <a:lnTo>
                  <a:pt x="5802" y="27110"/>
                </a:lnTo>
                <a:lnTo>
                  <a:pt x="5356" y="25176"/>
                </a:lnTo>
                <a:lnTo>
                  <a:pt x="4872" y="23280"/>
                </a:lnTo>
                <a:lnTo>
                  <a:pt x="4426" y="21346"/>
                </a:lnTo>
                <a:lnTo>
                  <a:pt x="4017" y="19412"/>
                </a:lnTo>
                <a:lnTo>
                  <a:pt x="3868" y="18445"/>
                </a:lnTo>
                <a:lnTo>
                  <a:pt x="3719" y="17478"/>
                </a:lnTo>
                <a:lnTo>
                  <a:pt x="3608" y="16511"/>
                </a:lnTo>
                <a:lnTo>
                  <a:pt x="3534" y="15545"/>
                </a:lnTo>
                <a:lnTo>
                  <a:pt x="3496" y="14541"/>
                </a:lnTo>
                <a:lnTo>
                  <a:pt x="3534" y="13536"/>
                </a:lnTo>
                <a:lnTo>
                  <a:pt x="3608" y="11975"/>
                </a:lnTo>
                <a:lnTo>
                  <a:pt x="3719" y="10413"/>
                </a:lnTo>
                <a:lnTo>
                  <a:pt x="3868" y="8888"/>
                </a:lnTo>
                <a:lnTo>
                  <a:pt x="4054" y="7326"/>
                </a:lnTo>
                <a:lnTo>
                  <a:pt x="4203" y="6471"/>
                </a:lnTo>
                <a:lnTo>
                  <a:pt x="4314" y="6099"/>
                </a:lnTo>
                <a:lnTo>
                  <a:pt x="4389" y="5801"/>
                </a:lnTo>
                <a:lnTo>
                  <a:pt x="4538" y="5504"/>
                </a:lnTo>
                <a:lnTo>
                  <a:pt x="4649" y="5244"/>
                </a:lnTo>
                <a:lnTo>
                  <a:pt x="4835" y="5021"/>
                </a:lnTo>
                <a:lnTo>
                  <a:pt x="4984" y="4835"/>
                </a:lnTo>
                <a:lnTo>
                  <a:pt x="5207" y="4649"/>
                </a:lnTo>
                <a:lnTo>
                  <a:pt x="5430" y="4537"/>
                </a:lnTo>
                <a:lnTo>
                  <a:pt x="5728" y="4388"/>
                </a:lnTo>
                <a:lnTo>
                  <a:pt x="6025" y="4314"/>
                </a:lnTo>
                <a:lnTo>
                  <a:pt x="6360" y="4240"/>
                </a:lnTo>
                <a:lnTo>
                  <a:pt x="6732" y="4165"/>
                </a:lnTo>
                <a:lnTo>
                  <a:pt x="7587" y="4054"/>
                </a:lnTo>
                <a:lnTo>
                  <a:pt x="11008" y="3756"/>
                </a:lnTo>
                <a:lnTo>
                  <a:pt x="12719" y="3607"/>
                </a:lnTo>
                <a:lnTo>
                  <a:pt x="14467" y="3533"/>
                </a:lnTo>
                <a:lnTo>
                  <a:pt x="21421" y="3236"/>
                </a:lnTo>
                <a:lnTo>
                  <a:pt x="28598" y="3012"/>
                </a:lnTo>
                <a:close/>
                <a:moveTo>
                  <a:pt x="35626" y="35626"/>
                </a:moveTo>
                <a:lnTo>
                  <a:pt x="36221" y="38155"/>
                </a:lnTo>
                <a:lnTo>
                  <a:pt x="36407" y="38824"/>
                </a:lnTo>
                <a:lnTo>
                  <a:pt x="36631" y="39456"/>
                </a:lnTo>
                <a:lnTo>
                  <a:pt x="36854" y="40051"/>
                </a:lnTo>
                <a:lnTo>
                  <a:pt x="37151" y="40609"/>
                </a:lnTo>
                <a:lnTo>
                  <a:pt x="37486" y="41130"/>
                </a:lnTo>
                <a:lnTo>
                  <a:pt x="37821" y="41613"/>
                </a:lnTo>
                <a:lnTo>
                  <a:pt x="38230" y="42097"/>
                </a:lnTo>
                <a:lnTo>
                  <a:pt x="38639" y="42506"/>
                </a:lnTo>
                <a:lnTo>
                  <a:pt x="39085" y="42915"/>
                </a:lnTo>
                <a:lnTo>
                  <a:pt x="39568" y="43287"/>
                </a:lnTo>
                <a:lnTo>
                  <a:pt x="40089" y="43621"/>
                </a:lnTo>
                <a:lnTo>
                  <a:pt x="40610" y="43956"/>
                </a:lnTo>
                <a:lnTo>
                  <a:pt x="41167" y="44253"/>
                </a:lnTo>
                <a:lnTo>
                  <a:pt x="41762" y="44514"/>
                </a:lnTo>
                <a:lnTo>
                  <a:pt x="42395" y="44737"/>
                </a:lnTo>
                <a:lnTo>
                  <a:pt x="43027" y="44923"/>
                </a:lnTo>
                <a:lnTo>
                  <a:pt x="43213" y="44997"/>
                </a:lnTo>
                <a:lnTo>
                  <a:pt x="43399" y="45109"/>
                </a:lnTo>
                <a:lnTo>
                  <a:pt x="43733" y="45332"/>
                </a:lnTo>
                <a:lnTo>
                  <a:pt x="44031" y="45592"/>
                </a:lnTo>
                <a:lnTo>
                  <a:pt x="44366" y="45853"/>
                </a:lnTo>
                <a:lnTo>
                  <a:pt x="44142" y="46336"/>
                </a:lnTo>
                <a:lnTo>
                  <a:pt x="37002" y="46671"/>
                </a:lnTo>
                <a:lnTo>
                  <a:pt x="33432" y="46819"/>
                </a:lnTo>
                <a:lnTo>
                  <a:pt x="29862" y="46931"/>
                </a:lnTo>
                <a:lnTo>
                  <a:pt x="27631" y="46968"/>
                </a:lnTo>
                <a:lnTo>
                  <a:pt x="25400" y="47005"/>
                </a:lnTo>
                <a:lnTo>
                  <a:pt x="20975" y="47043"/>
                </a:lnTo>
                <a:lnTo>
                  <a:pt x="20342" y="47080"/>
                </a:lnTo>
                <a:lnTo>
                  <a:pt x="19710" y="47117"/>
                </a:lnTo>
                <a:lnTo>
                  <a:pt x="19078" y="47154"/>
                </a:lnTo>
                <a:lnTo>
                  <a:pt x="18483" y="47117"/>
                </a:lnTo>
                <a:lnTo>
                  <a:pt x="18297" y="47080"/>
                </a:lnTo>
                <a:lnTo>
                  <a:pt x="18148" y="47043"/>
                </a:lnTo>
                <a:lnTo>
                  <a:pt x="17814" y="46819"/>
                </a:lnTo>
                <a:lnTo>
                  <a:pt x="17553" y="46559"/>
                </a:lnTo>
                <a:lnTo>
                  <a:pt x="17256" y="46262"/>
                </a:lnTo>
                <a:lnTo>
                  <a:pt x="18520" y="46076"/>
                </a:lnTo>
                <a:lnTo>
                  <a:pt x="19599" y="45927"/>
                </a:lnTo>
                <a:lnTo>
                  <a:pt x="20565" y="45704"/>
                </a:lnTo>
                <a:lnTo>
                  <a:pt x="21384" y="45481"/>
                </a:lnTo>
                <a:lnTo>
                  <a:pt x="21755" y="45332"/>
                </a:lnTo>
                <a:lnTo>
                  <a:pt x="22127" y="45183"/>
                </a:lnTo>
                <a:lnTo>
                  <a:pt x="22425" y="45034"/>
                </a:lnTo>
                <a:lnTo>
                  <a:pt x="22722" y="44848"/>
                </a:lnTo>
                <a:lnTo>
                  <a:pt x="22983" y="44663"/>
                </a:lnTo>
                <a:lnTo>
                  <a:pt x="23206" y="44439"/>
                </a:lnTo>
                <a:lnTo>
                  <a:pt x="23392" y="44216"/>
                </a:lnTo>
                <a:lnTo>
                  <a:pt x="23578" y="43993"/>
                </a:lnTo>
                <a:lnTo>
                  <a:pt x="23726" y="43696"/>
                </a:lnTo>
                <a:lnTo>
                  <a:pt x="23875" y="43398"/>
                </a:lnTo>
                <a:lnTo>
                  <a:pt x="23987" y="43101"/>
                </a:lnTo>
                <a:lnTo>
                  <a:pt x="24061" y="42766"/>
                </a:lnTo>
                <a:lnTo>
                  <a:pt x="24135" y="42394"/>
                </a:lnTo>
                <a:lnTo>
                  <a:pt x="24173" y="42022"/>
                </a:lnTo>
                <a:lnTo>
                  <a:pt x="24210" y="41130"/>
                </a:lnTo>
                <a:lnTo>
                  <a:pt x="24173" y="40163"/>
                </a:lnTo>
                <a:lnTo>
                  <a:pt x="24061" y="39047"/>
                </a:lnTo>
                <a:lnTo>
                  <a:pt x="23875" y="37783"/>
                </a:lnTo>
                <a:lnTo>
                  <a:pt x="23652" y="36370"/>
                </a:lnTo>
                <a:lnTo>
                  <a:pt x="35626" y="35626"/>
                </a:lnTo>
                <a:close/>
                <a:moveTo>
                  <a:pt x="25177" y="0"/>
                </a:moveTo>
                <a:lnTo>
                  <a:pt x="23355" y="75"/>
                </a:lnTo>
                <a:lnTo>
                  <a:pt x="21532" y="112"/>
                </a:lnTo>
                <a:lnTo>
                  <a:pt x="17888" y="335"/>
                </a:lnTo>
                <a:lnTo>
                  <a:pt x="14206" y="632"/>
                </a:lnTo>
                <a:lnTo>
                  <a:pt x="10562" y="930"/>
                </a:lnTo>
                <a:lnTo>
                  <a:pt x="6918" y="1265"/>
                </a:lnTo>
                <a:lnTo>
                  <a:pt x="6099" y="1376"/>
                </a:lnTo>
                <a:lnTo>
                  <a:pt x="5281" y="1525"/>
                </a:lnTo>
                <a:lnTo>
                  <a:pt x="4872" y="1599"/>
                </a:lnTo>
                <a:lnTo>
                  <a:pt x="4500" y="1711"/>
                </a:lnTo>
                <a:lnTo>
                  <a:pt x="4129" y="1860"/>
                </a:lnTo>
                <a:lnTo>
                  <a:pt x="3757" y="2046"/>
                </a:lnTo>
                <a:lnTo>
                  <a:pt x="3422" y="2231"/>
                </a:lnTo>
                <a:lnTo>
                  <a:pt x="3124" y="2455"/>
                </a:lnTo>
                <a:lnTo>
                  <a:pt x="2827" y="2715"/>
                </a:lnTo>
                <a:lnTo>
                  <a:pt x="2529" y="3012"/>
                </a:lnTo>
                <a:lnTo>
                  <a:pt x="2269" y="3310"/>
                </a:lnTo>
                <a:lnTo>
                  <a:pt x="2046" y="3682"/>
                </a:lnTo>
                <a:lnTo>
                  <a:pt x="1860" y="4091"/>
                </a:lnTo>
                <a:lnTo>
                  <a:pt x="1711" y="4537"/>
                </a:lnTo>
                <a:lnTo>
                  <a:pt x="1265" y="5987"/>
                </a:lnTo>
                <a:lnTo>
                  <a:pt x="856" y="7438"/>
                </a:lnTo>
                <a:lnTo>
                  <a:pt x="521" y="8925"/>
                </a:lnTo>
                <a:lnTo>
                  <a:pt x="261" y="10413"/>
                </a:lnTo>
                <a:lnTo>
                  <a:pt x="149" y="11156"/>
                </a:lnTo>
                <a:lnTo>
                  <a:pt x="75" y="11863"/>
                </a:lnTo>
                <a:lnTo>
                  <a:pt x="38" y="12644"/>
                </a:lnTo>
                <a:lnTo>
                  <a:pt x="1" y="13388"/>
                </a:lnTo>
                <a:lnTo>
                  <a:pt x="1" y="14131"/>
                </a:lnTo>
                <a:lnTo>
                  <a:pt x="38" y="14875"/>
                </a:lnTo>
                <a:lnTo>
                  <a:pt x="112" y="15619"/>
                </a:lnTo>
                <a:lnTo>
                  <a:pt x="224" y="16363"/>
                </a:lnTo>
                <a:lnTo>
                  <a:pt x="558" y="18222"/>
                </a:lnTo>
                <a:lnTo>
                  <a:pt x="930" y="20082"/>
                </a:lnTo>
                <a:lnTo>
                  <a:pt x="1748" y="23763"/>
                </a:lnTo>
                <a:lnTo>
                  <a:pt x="2641" y="27445"/>
                </a:lnTo>
                <a:lnTo>
                  <a:pt x="3534" y="31126"/>
                </a:lnTo>
                <a:lnTo>
                  <a:pt x="3682" y="31610"/>
                </a:lnTo>
                <a:lnTo>
                  <a:pt x="3831" y="32056"/>
                </a:lnTo>
                <a:lnTo>
                  <a:pt x="4017" y="32465"/>
                </a:lnTo>
                <a:lnTo>
                  <a:pt x="4240" y="32874"/>
                </a:lnTo>
                <a:lnTo>
                  <a:pt x="4500" y="33209"/>
                </a:lnTo>
                <a:lnTo>
                  <a:pt x="4761" y="33581"/>
                </a:lnTo>
                <a:lnTo>
                  <a:pt x="5058" y="33878"/>
                </a:lnTo>
                <a:lnTo>
                  <a:pt x="5356" y="34176"/>
                </a:lnTo>
                <a:lnTo>
                  <a:pt x="5728" y="34436"/>
                </a:lnTo>
                <a:lnTo>
                  <a:pt x="6062" y="34696"/>
                </a:lnTo>
                <a:lnTo>
                  <a:pt x="6434" y="34919"/>
                </a:lnTo>
                <a:lnTo>
                  <a:pt x="6843" y="35105"/>
                </a:lnTo>
                <a:lnTo>
                  <a:pt x="7252" y="35254"/>
                </a:lnTo>
                <a:lnTo>
                  <a:pt x="7699" y="35403"/>
                </a:lnTo>
                <a:lnTo>
                  <a:pt x="8145" y="35514"/>
                </a:lnTo>
                <a:lnTo>
                  <a:pt x="8628" y="35626"/>
                </a:lnTo>
                <a:lnTo>
                  <a:pt x="9669" y="35775"/>
                </a:lnTo>
                <a:lnTo>
                  <a:pt x="10748" y="35923"/>
                </a:lnTo>
                <a:lnTo>
                  <a:pt x="12868" y="36147"/>
                </a:lnTo>
                <a:lnTo>
                  <a:pt x="17144" y="36481"/>
                </a:lnTo>
                <a:lnTo>
                  <a:pt x="17888" y="36518"/>
                </a:lnTo>
                <a:lnTo>
                  <a:pt x="18669" y="36518"/>
                </a:lnTo>
                <a:lnTo>
                  <a:pt x="20156" y="36481"/>
                </a:lnTo>
                <a:lnTo>
                  <a:pt x="20528" y="38192"/>
                </a:lnTo>
                <a:lnTo>
                  <a:pt x="20863" y="39717"/>
                </a:lnTo>
                <a:lnTo>
                  <a:pt x="20975" y="40423"/>
                </a:lnTo>
                <a:lnTo>
                  <a:pt x="21012" y="40981"/>
                </a:lnTo>
                <a:lnTo>
                  <a:pt x="20975" y="41241"/>
                </a:lnTo>
                <a:lnTo>
                  <a:pt x="20937" y="41502"/>
                </a:lnTo>
                <a:lnTo>
                  <a:pt x="20863" y="41688"/>
                </a:lnTo>
                <a:lnTo>
                  <a:pt x="20751" y="41911"/>
                </a:lnTo>
                <a:lnTo>
                  <a:pt x="20640" y="42097"/>
                </a:lnTo>
                <a:lnTo>
                  <a:pt x="20454" y="42245"/>
                </a:lnTo>
                <a:lnTo>
                  <a:pt x="20268" y="42431"/>
                </a:lnTo>
                <a:lnTo>
                  <a:pt x="20082" y="42580"/>
                </a:lnTo>
                <a:lnTo>
                  <a:pt x="19524" y="42840"/>
                </a:lnTo>
                <a:lnTo>
                  <a:pt x="18855" y="43101"/>
                </a:lnTo>
                <a:lnTo>
                  <a:pt x="17814" y="43435"/>
                </a:lnTo>
                <a:lnTo>
                  <a:pt x="16772" y="43733"/>
                </a:lnTo>
                <a:lnTo>
                  <a:pt x="16549" y="43844"/>
                </a:lnTo>
                <a:lnTo>
                  <a:pt x="16326" y="43919"/>
                </a:lnTo>
                <a:lnTo>
                  <a:pt x="16103" y="44068"/>
                </a:lnTo>
                <a:lnTo>
                  <a:pt x="15917" y="44216"/>
                </a:lnTo>
                <a:lnTo>
                  <a:pt x="15768" y="44402"/>
                </a:lnTo>
                <a:lnTo>
                  <a:pt x="15582" y="44588"/>
                </a:lnTo>
                <a:lnTo>
                  <a:pt x="15471" y="44774"/>
                </a:lnTo>
                <a:lnTo>
                  <a:pt x="15359" y="44997"/>
                </a:lnTo>
                <a:lnTo>
                  <a:pt x="15248" y="45258"/>
                </a:lnTo>
                <a:lnTo>
                  <a:pt x="15173" y="45481"/>
                </a:lnTo>
                <a:lnTo>
                  <a:pt x="15099" y="45778"/>
                </a:lnTo>
                <a:lnTo>
                  <a:pt x="15062" y="46038"/>
                </a:lnTo>
                <a:lnTo>
                  <a:pt x="15024" y="46633"/>
                </a:lnTo>
                <a:lnTo>
                  <a:pt x="15099" y="47266"/>
                </a:lnTo>
                <a:lnTo>
                  <a:pt x="15210" y="47786"/>
                </a:lnTo>
                <a:lnTo>
                  <a:pt x="15359" y="48195"/>
                </a:lnTo>
                <a:lnTo>
                  <a:pt x="15582" y="48604"/>
                </a:lnTo>
                <a:lnTo>
                  <a:pt x="15694" y="48753"/>
                </a:lnTo>
                <a:lnTo>
                  <a:pt x="15843" y="48902"/>
                </a:lnTo>
                <a:lnTo>
                  <a:pt x="15991" y="49013"/>
                </a:lnTo>
                <a:lnTo>
                  <a:pt x="16140" y="49162"/>
                </a:lnTo>
                <a:lnTo>
                  <a:pt x="16363" y="49237"/>
                </a:lnTo>
                <a:lnTo>
                  <a:pt x="16549" y="49311"/>
                </a:lnTo>
                <a:lnTo>
                  <a:pt x="16772" y="49385"/>
                </a:lnTo>
                <a:lnTo>
                  <a:pt x="17033" y="49423"/>
                </a:lnTo>
                <a:lnTo>
                  <a:pt x="17590" y="49423"/>
                </a:lnTo>
                <a:lnTo>
                  <a:pt x="21123" y="49348"/>
                </a:lnTo>
                <a:lnTo>
                  <a:pt x="24619" y="49274"/>
                </a:lnTo>
                <a:lnTo>
                  <a:pt x="28115" y="49199"/>
                </a:lnTo>
                <a:lnTo>
                  <a:pt x="31647" y="49125"/>
                </a:lnTo>
                <a:lnTo>
                  <a:pt x="34771" y="48976"/>
                </a:lnTo>
                <a:lnTo>
                  <a:pt x="37932" y="48790"/>
                </a:lnTo>
                <a:lnTo>
                  <a:pt x="44254" y="48344"/>
                </a:lnTo>
                <a:lnTo>
                  <a:pt x="44551" y="48307"/>
                </a:lnTo>
                <a:lnTo>
                  <a:pt x="44812" y="48233"/>
                </a:lnTo>
                <a:lnTo>
                  <a:pt x="45072" y="48158"/>
                </a:lnTo>
                <a:lnTo>
                  <a:pt x="45332" y="48084"/>
                </a:lnTo>
                <a:lnTo>
                  <a:pt x="45556" y="47935"/>
                </a:lnTo>
                <a:lnTo>
                  <a:pt x="45742" y="47823"/>
                </a:lnTo>
                <a:lnTo>
                  <a:pt x="45927" y="47675"/>
                </a:lnTo>
                <a:lnTo>
                  <a:pt x="46076" y="47489"/>
                </a:lnTo>
                <a:lnTo>
                  <a:pt x="46225" y="47303"/>
                </a:lnTo>
                <a:lnTo>
                  <a:pt x="46374" y="47080"/>
                </a:lnTo>
                <a:lnTo>
                  <a:pt x="46560" y="46633"/>
                </a:lnTo>
                <a:lnTo>
                  <a:pt x="46708" y="46113"/>
                </a:lnTo>
                <a:lnTo>
                  <a:pt x="46820" y="45518"/>
                </a:lnTo>
                <a:lnTo>
                  <a:pt x="46820" y="44997"/>
                </a:lnTo>
                <a:lnTo>
                  <a:pt x="46783" y="44551"/>
                </a:lnTo>
                <a:lnTo>
                  <a:pt x="46708" y="44105"/>
                </a:lnTo>
                <a:lnTo>
                  <a:pt x="46522" y="43733"/>
                </a:lnTo>
                <a:lnTo>
                  <a:pt x="46299" y="43361"/>
                </a:lnTo>
                <a:lnTo>
                  <a:pt x="46002" y="43063"/>
                </a:lnTo>
                <a:lnTo>
                  <a:pt x="45593" y="42766"/>
                </a:lnTo>
                <a:lnTo>
                  <a:pt x="45147" y="42543"/>
                </a:lnTo>
                <a:lnTo>
                  <a:pt x="44514" y="42208"/>
                </a:lnTo>
                <a:lnTo>
                  <a:pt x="43919" y="41873"/>
                </a:lnTo>
                <a:lnTo>
                  <a:pt x="42692" y="41130"/>
                </a:lnTo>
                <a:lnTo>
                  <a:pt x="42320" y="40907"/>
                </a:lnTo>
                <a:lnTo>
                  <a:pt x="41948" y="40609"/>
                </a:lnTo>
                <a:lnTo>
                  <a:pt x="41614" y="40349"/>
                </a:lnTo>
                <a:lnTo>
                  <a:pt x="41279" y="40051"/>
                </a:lnTo>
                <a:lnTo>
                  <a:pt x="40981" y="39754"/>
                </a:lnTo>
                <a:lnTo>
                  <a:pt x="40684" y="39419"/>
                </a:lnTo>
                <a:lnTo>
                  <a:pt x="40461" y="39084"/>
                </a:lnTo>
                <a:lnTo>
                  <a:pt x="40201" y="38713"/>
                </a:lnTo>
                <a:lnTo>
                  <a:pt x="39977" y="38341"/>
                </a:lnTo>
                <a:lnTo>
                  <a:pt x="39791" y="37969"/>
                </a:lnTo>
                <a:lnTo>
                  <a:pt x="39643" y="37560"/>
                </a:lnTo>
                <a:lnTo>
                  <a:pt x="39494" y="37151"/>
                </a:lnTo>
                <a:lnTo>
                  <a:pt x="39345" y="36704"/>
                </a:lnTo>
                <a:lnTo>
                  <a:pt x="39234" y="36258"/>
                </a:lnTo>
                <a:lnTo>
                  <a:pt x="39159" y="35775"/>
                </a:lnTo>
                <a:lnTo>
                  <a:pt x="39085" y="35291"/>
                </a:lnTo>
                <a:lnTo>
                  <a:pt x="44105" y="34994"/>
                </a:lnTo>
                <a:lnTo>
                  <a:pt x="46597" y="34808"/>
                </a:lnTo>
                <a:lnTo>
                  <a:pt x="49088" y="34696"/>
                </a:lnTo>
                <a:lnTo>
                  <a:pt x="49721" y="34622"/>
                </a:lnTo>
                <a:lnTo>
                  <a:pt x="50278" y="34547"/>
                </a:lnTo>
                <a:lnTo>
                  <a:pt x="50836" y="34436"/>
                </a:lnTo>
                <a:lnTo>
                  <a:pt x="51357" y="34287"/>
                </a:lnTo>
                <a:lnTo>
                  <a:pt x="51840" y="34064"/>
                </a:lnTo>
                <a:lnTo>
                  <a:pt x="52287" y="33841"/>
                </a:lnTo>
                <a:lnTo>
                  <a:pt x="52696" y="33581"/>
                </a:lnTo>
                <a:lnTo>
                  <a:pt x="53067" y="33283"/>
                </a:lnTo>
                <a:lnTo>
                  <a:pt x="53402" y="32948"/>
                </a:lnTo>
                <a:lnTo>
                  <a:pt x="53700" y="32539"/>
                </a:lnTo>
                <a:lnTo>
                  <a:pt x="53960" y="32130"/>
                </a:lnTo>
                <a:lnTo>
                  <a:pt x="54220" y="31684"/>
                </a:lnTo>
                <a:lnTo>
                  <a:pt x="54406" y="31201"/>
                </a:lnTo>
                <a:lnTo>
                  <a:pt x="54555" y="30643"/>
                </a:lnTo>
                <a:lnTo>
                  <a:pt x="54704" y="30085"/>
                </a:lnTo>
                <a:lnTo>
                  <a:pt x="54815" y="29453"/>
                </a:lnTo>
                <a:lnTo>
                  <a:pt x="54852" y="28783"/>
                </a:lnTo>
                <a:lnTo>
                  <a:pt x="54927" y="28077"/>
                </a:lnTo>
                <a:lnTo>
                  <a:pt x="54927" y="27370"/>
                </a:lnTo>
                <a:lnTo>
                  <a:pt x="54890" y="26664"/>
                </a:lnTo>
                <a:lnTo>
                  <a:pt x="54072" y="16474"/>
                </a:lnTo>
                <a:lnTo>
                  <a:pt x="53216" y="6285"/>
                </a:lnTo>
                <a:lnTo>
                  <a:pt x="53142" y="5690"/>
                </a:lnTo>
                <a:lnTo>
                  <a:pt x="53067" y="5169"/>
                </a:lnTo>
                <a:lnTo>
                  <a:pt x="52993" y="4649"/>
                </a:lnTo>
                <a:lnTo>
                  <a:pt x="52882" y="4202"/>
                </a:lnTo>
                <a:lnTo>
                  <a:pt x="52733" y="3793"/>
                </a:lnTo>
                <a:lnTo>
                  <a:pt x="52547" y="3459"/>
                </a:lnTo>
                <a:lnTo>
                  <a:pt x="52361" y="3124"/>
                </a:lnTo>
                <a:lnTo>
                  <a:pt x="52138" y="2826"/>
                </a:lnTo>
                <a:lnTo>
                  <a:pt x="51877" y="2566"/>
                </a:lnTo>
                <a:lnTo>
                  <a:pt x="51543" y="2343"/>
                </a:lnTo>
                <a:lnTo>
                  <a:pt x="51208" y="2157"/>
                </a:lnTo>
                <a:lnTo>
                  <a:pt x="50836" y="1971"/>
                </a:lnTo>
                <a:lnTo>
                  <a:pt x="50390" y="1822"/>
                </a:lnTo>
                <a:lnTo>
                  <a:pt x="49907" y="1711"/>
                </a:lnTo>
                <a:lnTo>
                  <a:pt x="49386" y="1599"/>
                </a:lnTo>
                <a:lnTo>
                  <a:pt x="48791" y="1525"/>
                </a:lnTo>
                <a:lnTo>
                  <a:pt x="47229" y="1376"/>
                </a:lnTo>
                <a:lnTo>
                  <a:pt x="45630" y="1227"/>
                </a:lnTo>
                <a:lnTo>
                  <a:pt x="42506" y="1004"/>
                </a:lnTo>
                <a:lnTo>
                  <a:pt x="39345" y="781"/>
                </a:lnTo>
                <a:lnTo>
                  <a:pt x="37783" y="632"/>
                </a:lnTo>
                <a:lnTo>
                  <a:pt x="36184" y="484"/>
                </a:lnTo>
                <a:lnTo>
                  <a:pt x="34362" y="298"/>
                </a:lnTo>
                <a:lnTo>
                  <a:pt x="32540" y="149"/>
                </a:lnTo>
                <a:lnTo>
                  <a:pt x="30681" y="75"/>
                </a:lnTo>
                <a:lnTo>
                  <a:pt x="288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p:nvPr/>
        </p:nvSpPr>
        <p:spPr>
          <a:xfrm>
            <a:off x="487528" y="4362098"/>
            <a:ext cx="658870" cy="417785"/>
          </a:xfrm>
          <a:custGeom>
            <a:rect b="b" l="l" r="r" t="t"/>
            <a:pathLst>
              <a:path extrusionOk="0" h="30867" w="48679">
                <a:moveTo>
                  <a:pt x="31684" y="2418"/>
                </a:moveTo>
                <a:lnTo>
                  <a:pt x="34808" y="2492"/>
                </a:lnTo>
                <a:lnTo>
                  <a:pt x="37932" y="2566"/>
                </a:lnTo>
                <a:lnTo>
                  <a:pt x="38713" y="2604"/>
                </a:lnTo>
                <a:lnTo>
                  <a:pt x="39456" y="2678"/>
                </a:lnTo>
                <a:lnTo>
                  <a:pt x="40163" y="2789"/>
                </a:lnTo>
                <a:lnTo>
                  <a:pt x="40795" y="2938"/>
                </a:lnTo>
                <a:lnTo>
                  <a:pt x="41353" y="3124"/>
                </a:lnTo>
                <a:lnTo>
                  <a:pt x="41911" y="3347"/>
                </a:lnTo>
                <a:lnTo>
                  <a:pt x="42357" y="3645"/>
                </a:lnTo>
                <a:lnTo>
                  <a:pt x="42803" y="3942"/>
                </a:lnTo>
                <a:lnTo>
                  <a:pt x="43212" y="4314"/>
                </a:lnTo>
                <a:lnTo>
                  <a:pt x="43547" y="4760"/>
                </a:lnTo>
                <a:lnTo>
                  <a:pt x="43882" y="5207"/>
                </a:lnTo>
                <a:lnTo>
                  <a:pt x="44179" y="5764"/>
                </a:lnTo>
                <a:lnTo>
                  <a:pt x="44440" y="6359"/>
                </a:lnTo>
                <a:lnTo>
                  <a:pt x="44663" y="6992"/>
                </a:lnTo>
                <a:lnTo>
                  <a:pt x="44849" y="7735"/>
                </a:lnTo>
                <a:lnTo>
                  <a:pt x="45035" y="8516"/>
                </a:lnTo>
                <a:lnTo>
                  <a:pt x="45295" y="9892"/>
                </a:lnTo>
                <a:lnTo>
                  <a:pt x="45555" y="11305"/>
                </a:lnTo>
                <a:lnTo>
                  <a:pt x="45741" y="12719"/>
                </a:lnTo>
                <a:lnTo>
                  <a:pt x="45927" y="14132"/>
                </a:lnTo>
                <a:lnTo>
                  <a:pt x="46076" y="15545"/>
                </a:lnTo>
                <a:lnTo>
                  <a:pt x="46187" y="16958"/>
                </a:lnTo>
                <a:lnTo>
                  <a:pt x="46299" y="18371"/>
                </a:lnTo>
                <a:lnTo>
                  <a:pt x="46336" y="19784"/>
                </a:lnTo>
                <a:lnTo>
                  <a:pt x="46336" y="20342"/>
                </a:lnTo>
                <a:lnTo>
                  <a:pt x="46299" y="20900"/>
                </a:lnTo>
                <a:lnTo>
                  <a:pt x="46187" y="21420"/>
                </a:lnTo>
                <a:lnTo>
                  <a:pt x="46076" y="21867"/>
                </a:lnTo>
                <a:lnTo>
                  <a:pt x="45890" y="22313"/>
                </a:lnTo>
                <a:lnTo>
                  <a:pt x="45704" y="22722"/>
                </a:lnTo>
                <a:lnTo>
                  <a:pt x="45444" y="23131"/>
                </a:lnTo>
                <a:lnTo>
                  <a:pt x="45146" y="23466"/>
                </a:lnTo>
                <a:lnTo>
                  <a:pt x="44811" y="23763"/>
                </a:lnTo>
                <a:lnTo>
                  <a:pt x="44440" y="24061"/>
                </a:lnTo>
                <a:lnTo>
                  <a:pt x="44068" y="24321"/>
                </a:lnTo>
                <a:lnTo>
                  <a:pt x="43621" y="24544"/>
                </a:lnTo>
                <a:lnTo>
                  <a:pt x="43138" y="24730"/>
                </a:lnTo>
                <a:lnTo>
                  <a:pt x="42655" y="24879"/>
                </a:lnTo>
                <a:lnTo>
                  <a:pt x="42097" y="25028"/>
                </a:lnTo>
                <a:lnTo>
                  <a:pt x="41539" y="25139"/>
                </a:lnTo>
                <a:lnTo>
                  <a:pt x="38675" y="25474"/>
                </a:lnTo>
                <a:lnTo>
                  <a:pt x="35812" y="25809"/>
                </a:lnTo>
                <a:lnTo>
                  <a:pt x="32911" y="26069"/>
                </a:lnTo>
                <a:lnTo>
                  <a:pt x="30048" y="26329"/>
                </a:lnTo>
                <a:lnTo>
                  <a:pt x="27296" y="26552"/>
                </a:lnTo>
                <a:lnTo>
                  <a:pt x="24433" y="26738"/>
                </a:lnTo>
                <a:lnTo>
                  <a:pt x="17850" y="27185"/>
                </a:lnTo>
                <a:lnTo>
                  <a:pt x="14094" y="26515"/>
                </a:lnTo>
                <a:lnTo>
                  <a:pt x="11826" y="26106"/>
                </a:lnTo>
                <a:lnTo>
                  <a:pt x="9446" y="25623"/>
                </a:lnTo>
                <a:lnTo>
                  <a:pt x="9074" y="25548"/>
                </a:lnTo>
                <a:lnTo>
                  <a:pt x="8739" y="25437"/>
                </a:lnTo>
                <a:lnTo>
                  <a:pt x="8368" y="25288"/>
                </a:lnTo>
                <a:lnTo>
                  <a:pt x="8070" y="25139"/>
                </a:lnTo>
                <a:lnTo>
                  <a:pt x="7735" y="24990"/>
                </a:lnTo>
                <a:lnTo>
                  <a:pt x="7438" y="24805"/>
                </a:lnTo>
                <a:lnTo>
                  <a:pt x="7178" y="24581"/>
                </a:lnTo>
                <a:lnTo>
                  <a:pt x="6917" y="24358"/>
                </a:lnTo>
                <a:lnTo>
                  <a:pt x="6657" y="24098"/>
                </a:lnTo>
                <a:lnTo>
                  <a:pt x="6434" y="23838"/>
                </a:lnTo>
                <a:lnTo>
                  <a:pt x="6211" y="23577"/>
                </a:lnTo>
                <a:lnTo>
                  <a:pt x="6025" y="23280"/>
                </a:lnTo>
                <a:lnTo>
                  <a:pt x="5839" y="22945"/>
                </a:lnTo>
                <a:lnTo>
                  <a:pt x="5653" y="22610"/>
                </a:lnTo>
                <a:lnTo>
                  <a:pt x="5393" y="21904"/>
                </a:lnTo>
                <a:lnTo>
                  <a:pt x="4983" y="20714"/>
                </a:lnTo>
                <a:lnTo>
                  <a:pt x="4574" y="19524"/>
                </a:lnTo>
                <a:lnTo>
                  <a:pt x="4388" y="18929"/>
                </a:lnTo>
                <a:lnTo>
                  <a:pt x="4240" y="18334"/>
                </a:lnTo>
                <a:lnTo>
                  <a:pt x="4165" y="17702"/>
                </a:lnTo>
                <a:lnTo>
                  <a:pt x="4091" y="17107"/>
                </a:lnTo>
                <a:lnTo>
                  <a:pt x="3979" y="14652"/>
                </a:lnTo>
                <a:lnTo>
                  <a:pt x="3942" y="12198"/>
                </a:lnTo>
                <a:lnTo>
                  <a:pt x="4017" y="9706"/>
                </a:lnTo>
                <a:lnTo>
                  <a:pt x="4091" y="7252"/>
                </a:lnTo>
                <a:lnTo>
                  <a:pt x="4128" y="6731"/>
                </a:lnTo>
                <a:lnTo>
                  <a:pt x="4203" y="6248"/>
                </a:lnTo>
                <a:lnTo>
                  <a:pt x="4314" y="5839"/>
                </a:lnTo>
                <a:lnTo>
                  <a:pt x="4426" y="5393"/>
                </a:lnTo>
                <a:lnTo>
                  <a:pt x="4574" y="5021"/>
                </a:lnTo>
                <a:lnTo>
                  <a:pt x="4798" y="4686"/>
                </a:lnTo>
                <a:lnTo>
                  <a:pt x="4983" y="4351"/>
                </a:lnTo>
                <a:lnTo>
                  <a:pt x="5244" y="4091"/>
                </a:lnTo>
                <a:lnTo>
                  <a:pt x="5541" y="3831"/>
                </a:lnTo>
                <a:lnTo>
                  <a:pt x="5839" y="3608"/>
                </a:lnTo>
                <a:lnTo>
                  <a:pt x="6211" y="3422"/>
                </a:lnTo>
                <a:lnTo>
                  <a:pt x="6583" y="3236"/>
                </a:lnTo>
                <a:lnTo>
                  <a:pt x="6992" y="3124"/>
                </a:lnTo>
                <a:lnTo>
                  <a:pt x="7438" y="3013"/>
                </a:lnTo>
                <a:lnTo>
                  <a:pt x="7921" y="2938"/>
                </a:lnTo>
                <a:lnTo>
                  <a:pt x="8442" y="2901"/>
                </a:lnTo>
                <a:lnTo>
                  <a:pt x="12681" y="2715"/>
                </a:lnTo>
                <a:lnTo>
                  <a:pt x="16958" y="2604"/>
                </a:lnTo>
                <a:lnTo>
                  <a:pt x="21197" y="2529"/>
                </a:lnTo>
                <a:lnTo>
                  <a:pt x="25437" y="2455"/>
                </a:lnTo>
                <a:lnTo>
                  <a:pt x="28560" y="2418"/>
                </a:lnTo>
                <a:close/>
                <a:moveTo>
                  <a:pt x="25102" y="0"/>
                </a:moveTo>
                <a:lnTo>
                  <a:pt x="17925" y="224"/>
                </a:lnTo>
                <a:lnTo>
                  <a:pt x="10971" y="521"/>
                </a:lnTo>
                <a:lnTo>
                  <a:pt x="9223" y="595"/>
                </a:lnTo>
                <a:lnTo>
                  <a:pt x="7512" y="744"/>
                </a:lnTo>
                <a:lnTo>
                  <a:pt x="4091" y="1042"/>
                </a:lnTo>
                <a:lnTo>
                  <a:pt x="3236" y="1153"/>
                </a:lnTo>
                <a:lnTo>
                  <a:pt x="2864" y="1228"/>
                </a:lnTo>
                <a:lnTo>
                  <a:pt x="2529" y="1302"/>
                </a:lnTo>
                <a:lnTo>
                  <a:pt x="2232" y="1376"/>
                </a:lnTo>
                <a:lnTo>
                  <a:pt x="1934" y="1525"/>
                </a:lnTo>
                <a:lnTo>
                  <a:pt x="1711" y="1637"/>
                </a:lnTo>
                <a:lnTo>
                  <a:pt x="1488" y="1823"/>
                </a:lnTo>
                <a:lnTo>
                  <a:pt x="1339" y="2009"/>
                </a:lnTo>
                <a:lnTo>
                  <a:pt x="1153" y="2232"/>
                </a:lnTo>
                <a:lnTo>
                  <a:pt x="1042" y="2492"/>
                </a:lnTo>
                <a:lnTo>
                  <a:pt x="893" y="2789"/>
                </a:lnTo>
                <a:lnTo>
                  <a:pt x="818" y="3087"/>
                </a:lnTo>
                <a:lnTo>
                  <a:pt x="707" y="3459"/>
                </a:lnTo>
                <a:lnTo>
                  <a:pt x="558" y="4314"/>
                </a:lnTo>
                <a:lnTo>
                  <a:pt x="372" y="5876"/>
                </a:lnTo>
                <a:lnTo>
                  <a:pt x="223" y="7401"/>
                </a:lnTo>
                <a:lnTo>
                  <a:pt x="112" y="8963"/>
                </a:lnTo>
                <a:lnTo>
                  <a:pt x="38" y="10524"/>
                </a:lnTo>
                <a:lnTo>
                  <a:pt x="0" y="11529"/>
                </a:lnTo>
                <a:lnTo>
                  <a:pt x="38" y="12533"/>
                </a:lnTo>
                <a:lnTo>
                  <a:pt x="112" y="13499"/>
                </a:lnTo>
                <a:lnTo>
                  <a:pt x="223" y="14466"/>
                </a:lnTo>
                <a:lnTo>
                  <a:pt x="372" y="15433"/>
                </a:lnTo>
                <a:lnTo>
                  <a:pt x="521" y="16400"/>
                </a:lnTo>
                <a:lnTo>
                  <a:pt x="930" y="18334"/>
                </a:lnTo>
                <a:lnTo>
                  <a:pt x="1376" y="20268"/>
                </a:lnTo>
                <a:lnTo>
                  <a:pt x="1860" y="22164"/>
                </a:lnTo>
                <a:lnTo>
                  <a:pt x="2306" y="24098"/>
                </a:lnTo>
                <a:lnTo>
                  <a:pt x="2752" y="25995"/>
                </a:lnTo>
                <a:lnTo>
                  <a:pt x="2901" y="26627"/>
                </a:lnTo>
                <a:lnTo>
                  <a:pt x="3013" y="26887"/>
                </a:lnTo>
                <a:lnTo>
                  <a:pt x="3124" y="27147"/>
                </a:lnTo>
                <a:lnTo>
                  <a:pt x="3273" y="27370"/>
                </a:lnTo>
                <a:lnTo>
                  <a:pt x="3422" y="27594"/>
                </a:lnTo>
                <a:lnTo>
                  <a:pt x="3608" y="27780"/>
                </a:lnTo>
                <a:lnTo>
                  <a:pt x="3793" y="27965"/>
                </a:lnTo>
                <a:lnTo>
                  <a:pt x="4203" y="28300"/>
                </a:lnTo>
                <a:lnTo>
                  <a:pt x="4686" y="28523"/>
                </a:lnTo>
                <a:lnTo>
                  <a:pt x="5207" y="28709"/>
                </a:lnTo>
                <a:lnTo>
                  <a:pt x="5802" y="28858"/>
                </a:lnTo>
                <a:lnTo>
                  <a:pt x="8479" y="29379"/>
                </a:lnTo>
                <a:lnTo>
                  <a:pt x="11157" y="29936"/>
                </a:lnTo>
                <a:lnTo>
                  <a:pt x="12644" y="30234"/>
                </a:lnTo>
                <a:lnTo>
                  <a:pt x="14132" y="30569"/>
                </a:lnTo>
                <a:lnTo>
                  <a:pt x="14875" y="30680"/>
                </a:lnTo>
                <a:lnTo>
                  <a:pt x="15619" y="30792"/>
                </a:lnTo>
                <a:lnTo>
                  <a:pt x="16363" y="30866"/>
                </a:lnTo>
                <a:lnTo>
                  <a:pt x="17107" y="30866"/>
                </a:lnTo>
                <a:lnTo>
                  <a:pt x="21346" y="30755"/>
                </a:lnTo>
                <a:lnTo>
                  <a:pt x="25585" y="30569"/>
                </a:lnTo>
                <a:lnTo>
                  <a:pt x="29862" y="30308"/>
                </a:lnTo>
                <a:lnTo>
                  <a:pt x="34101" y="30085"/>
                </a:lnTo>
                <a:lnTo>
                  <a:pt x="36630" y="29899"/>
                </a:lnTo>
                <a:lnTo>
                  <a:pt x="39159" y="29750"/>
                </a:lnTo>
                <a:lnTo>
                  <a:pt x="41688" y="29527"/>
                </a:lnTo>
                <a:lnTo>
                  <a:pt x="44179" y="29230"/>
                </a:lnTo>
                <a:lnTo>
                  <a:pt x="44849" y="29155"/>
                </a:lnTo>
                <a:lnTo>
                  <a:pt x="45481" y="29044"/>
                </a:lnTo>
                <a:lnTo>
                  <a:pt x="46001" y="28895"/>
                </a:lnTo>
                <a:lnTo>
                  <a:pt x="46522" y="28709"/>
                </a:lnTo>
                <a:lnTo>
                  <a:pt x="46931" y="28523"/>
                </a:lnTo>
                <a:lnTo>
                  <a:pt x="47303" y="28300"/>
                </a:lnTo>
                <a:lnTo>
                  <a:pt x="47638" y="28040"/>
                </a:lnTo>
                <a:lnTo>
                  <a:pt x="47935" y="27742"/>
                </a:lnTo>
                <a:lnTo>
                  <a:pt x="48158" y="27408"/>
                </a:lnTo>
                <a:lnTo>
                  <a:pt x="48344" y="27036"/>
                </a:lnTo>
                <a:lnTo>
                  <a:pt x="48493" y="26627"/>
                </a:lnTo>
                <a:lnTo>
                  <a:pt x="48567" y="26143"/>
                </a:lnTo>
                <a:lnTo>
                  <a:pt x="48642" y="25623"/>
                </a:lnTo>
                <a:lnTo>
                  <a:pt x="48679" y="25065"/>
                </a:lnTo>
                <a:lnTo>
                  <a:pt x="48679" y="24433"/>
                </a:lnTo>
                <a:lnTo>
                  <a:pt x="48642" y="23763"/>
                </a:lnTo>
                <a:lnTo>
                  <a:pt x="48270" y="18743"/>
                </a:lnTo>
                <a:lnTo>
                  <a:pt x="47861" y="13723"/>
                </a:lnTo>
                <a:lnTo>
                  <a:pt x="47080" y="3682"/>
                </a:lnTo>
                <a:lnTo>
                  <a:pt x="47043" y="3161"/>
                </a:lnTo>
                <a:lnTo>
                  <a:pt x="46931" y="2715"/>
                </a:lnTo>
                <a:lnTo>
                  <a:pt x="46782" y="2306"/>
                </a:lnTo>
                <a:lnTo>
                  <a:pt x="46671" y="2157"/>
                </a:lnTo>
                <a:lnTo>
                  <a:pt x="46559" y="1971"/>
                </a:lnTo>
                <a:lnTo>
                  <a:pt x="46411" y="1823"/>
                </a:lnTo>
                <a:lnTo>
                  <a:pt x="46262" y="1711"/>
                </a:lnTo>
                <a:lnTo>
                  <a:pt x="46113" y="1599"/>
                </a:lnTo>
                <a:lnTo>
                  <a:pt x="45890" y="1488"/>
                </a:lnTo>
                <a:lnTo>
                  <a:pt x="45704" y="1414"/>
                </a:lnTo>
                <a:lnTo>
                  <a:pt x="45444" y="1339"/>
                </a:lnTo>
                <a:lnTo>
                  <a:pt x="44923" y="1265"/>
                </a:lnTo>
                <a:lnTo>
                  <a:pt x="44440" y="1228"/>
                </a:lnTo>
                <a:lnTo>
                  <a:pt x="43993" y="1153"/>
                </a:lnTo>
                <a:lnTo>
                  <a:pt x="43064" y="1004"/>
                </a:lnTo>
                <a:lnTo>
                  <a:pt x="42134" y="856"/>
                </a:lnTo>
                <a:lnTo>
                  <a:pt x="41688" y="781"/>
                </a:lnTo>
                <a:lnTo>
                  <a:pt x="41204" y="744"/>
                </a:lnTo>
                <a:lnTo>
                  <a:pt x="33060" y="335"/>
                </a:lnTo>
                <a:lnTo>
                  <a:pt x="2510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673744" y="4803486"/>
            <a:ext cx="366947" cy="156059"/>
          </a:xfrm>
          <a:custGeom>
            <a:rect b="b" l="l" r="r" t="t"/>
            <a:pathLst>
              <a:path extrusionOk="0" h="11530" w="27111">
                <a:moveTo>
                  <a:pt x="18371" y="1"/>
                </a:moveTo>
                <a:lnTo>
                  <a:pt x="6397" y="745"/>
                </a:lnTo>
                <a:lnTo>
                  <a:pt x="6620" y="2158"/>
                </a:lnTo>
                <a:lnTo>
                  <a:pt x="6806" y="3422"/>
                </a:lnTo>
                <a:lnTo>
                  <a:pt x="6918" y="4538"/>
                </a:lnTo>
                <a:lnTo>
                  <a:pt x="6955" y="5505"/>
                </a:lnTo>
                <a:lnTo>
                  <a:pt x="6918" y="6397"/>
                </a:lnTo>
                <a:lnTo>
                  <a:pt x="6880" y="6769"/>
                </a:lnTo>
                <a:lnTo>
                  <a:pt x="6806" y="7141"/>
                </a:lnTo>
                <a:lnTo>
                  <a:pt x="6732" y="7476"/>
                </a:lnTo>
                <a:lnTo>
                  <a:pt x="6620" y="7773"/>
                </a:lnTo>
                <a:lnTo>
                  <a:pt x="6471" y="8071"/>
                </a:lnTo>
                <a:lnTo>
                  <a:pt x="6323" y="8368"/>
                </a:lnTo>
                <a:lnTo>
                  <a:pt x="6137" y="8591"/>
                </a:lnTo>
                <a:lnTo>
                  <a:pt x="5951" y="8814"/>
                </a:lnTo>
                <a:lnTo>
                  <a:pt x="5728" y="9038"/>
                </a:lnTo>
                <a:lnTo>
                  <a:pt x="5467" y="9223"/>
                </a:lnTo>
                <a:lnTo>
                  <a:pt x="5170" y="9409"/>
                </a:lnTo>
                <a:lnTo>
                  <a:pt x="4872" y="9558"/>
                </a:lnTo>
                <a:lnTo>
                  <a:pt x="4500" y="9707"/>
                </a:lnTo>
                <a:lnTo>
                  <a:pt x="4129" y="9856"/>
                </a:lnTo>
                <a:lnTo>
                  <a:pt x="3310" y="10079"/>
                </a:lnTo>
                <a:lnTo>
                  <a:pt x="2344" y="10302"/>
                </a:lnTo>
                <a:lnTo>
                  <a:pt x="1265" y="10451"/>
                </a:lnTo>
                <a:lnTo>
                  <a:pt x="1" y="10637"/>
                </a:lnTo>
                <a:lnTo>
                  <a:pt x="298" y="10934"/>
                </a:lnTo>
                <a:lnTo>
                  <a:pt x="559" y="11194"/>
                </a:lnTo>
                <a:lnTo>
                  <a:pt x="893" y="11418"/>
                </a:lnTo>
                <a:lnTo>
                  <a:pt x="1042" y="11455"/>
                </a:lnTo>
                <a:lnTo>
                  <a:pt x="1228" y="11492"/>
                </a:lnTo>
                <a:lnTo>
                  <a:pt x="1823" y="11529"/>
                </a:lnTo>
                <a:lnTo>
                  <a:pt x="2455" y="11492"/>
                </a:lnTo>
                <a:lnTo>
                  <a:pt x="3087" y="11455"/>
                </a:lnTo>
                <a:lnTo>
                  <a:pt x="3720" y="11418"/>
                </a:lnTo>
                <a:lnTo>
                  <a:pt x="8145" y="11380"/>
                </a:lnTo>
                <a:lnTo>
                  <a:pt x="10376" y="11343"/>
                </a:lnTo>
                <a:lnTo>
                  <a:pt x="12607" y="11306"/>
                </a:lnTo>
                <a:lnTo>
                  <a:pt x="16177" y="11194"/>
                </a:lnTo>
                <a:lnTo>
                  <a:pt x="19747" y="11046"/>
                </a:lnTo>
                <a:lnTo>
                  <a:pt x="26887" y="10711"/>
                </a:lnTo>
                <a:lnTo>
                  <a:pt x="27111" y="10228"/>
                </a:lnTo>
                <a:lnTo>
                  <a:pt x="26776" y="9967"/>
                </a:lnTo>
                <a:lnTo>
                  <a:pt x="26478" y="9707"/>
                </a:lnTo>
                <a:lnTo>
                  <a:pt x="26144" y="9484"/>
                </a:lnTo>
                <a:lnTo>
                  <a:pt x="25958" y="9372"/>
                </a:lnTo>
                <a:lnTo>
                  <a:pt x="25772" y="9298"/>
                </a:lnTo>
                <a:lnTo>
                  <a:pt x="25140" y="9112"/>
                </a:lnTo>
                <a:lnTo>
                  <a:pt x="24507" y="8889"/>
                </a:lnTo>
                <a:lnTo>
                  <a:pt x="23912" y="8628"/>
                </a:lnTo>
                <a:lnTo>
                  <a:pt x="23355" y="8331"/>
                </a:lnTo>
                <a:lnTo>
                  <a:pt x="22834" y="7996"/>
                </a:lnTo>
                <a:lnTo>
                  <a:pt x="22313" y="7662"/>
                </a:lnTo>
                <a:lnTo>
                  <a:pt x="21830" y="7290"/>
                </a:lnTo>
                <a:lnTo>
                  <a:pt x="21384" y="6881"/>
                </a:lnTo>
                <a:lnTo>
                  <a:pt x="20975" y="6472"/>
                </a:lnTo>
                <a:lnTo>
                  <a:pt x="20566" y="5988"/>
                </a:lnTo>
                <a:lnTo>
                  <a:pt x="20231" y="5505"/>
                </a:lnTo>
                <a:lnTo>
                  <a:pt x="19896" y="4984"/>
                </a:lnTo>
                <a:lnTo>
                  <a:pt x="19599" y="4426"/>
                </a:lnTo>
                <a:lnTo>
                  <a:pt x="19376" y="3831"/>
                </a:lnTo>
                <a:lnTo>
                  <a:pt x="19152" y="3199"/>
                </a:lnTo>
                <a:lnTo>
                  <a:pt x="18966" y="2530"/>
                </a:lnTo>
                <a:lnTo>
                  <a:pt x="18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540879" y="4394810"/>
            <a:ext cx="573816" cy="335235"/>
          </a:xfrm>
          <a:custGeom>
            <a:rect b="b" l="l" r="r" t="t"/>
            <a:pathLst>
              <a:path extrusionOk="0" h="24768" w="42395">
                <a:moveTo>
                  <a:pt x="32874" y="3162"/>
                </a:moveTo>
                <a:lnTo>
                  <a:pt x="33469" y="3236"/>
                </a:lnTo>
                <a:lnTo>
                  <a:pt x="34733" y="3385"/>
                </a:lnTo>
                <a:lnTo>
                  <a:pt x="35180" y="3496"/>
                </a:lnTo>
                <a:lnTo>
                  <a:pt x="35589" y="3645"/>
                </a:lnTo>
                <a:lnTo>
                  <a:pt x="35923" y="3831"/>
                </a:lnTo>
                <a:lnTo>
                  <a:pt x="36258" y="4054"/>
                </a:lnTo>
                <a:lnTo>
                  <a:pt x="36518" y="4352"/>
                </a:lnTo>
                <a:lnTo>
                  <a:pt x="36742" y="4686"/>
                </a:lnTo>
                <a:lnTo>
                  <a:pt x="36928" y="5095"/>
                </a:lnTo>
                <a:lnTo>
                  <a:pt x="37039" y="5579"/>
                </a:lnTo>
                <a:lnTo>
                  <a:pt x="38899" y="17256"/>
                </a:lnTo>
                <a:lnTo>
                  <a:pt x="38936" y="17665"/>
                </a:lnTo>
                <a:lnTo>
                  <a:pt x="38899" y="17999"/>
                </a:lnTo>
                <a:lnTo>
                  <a:pt x="38824" y="18297"/>
                </a:lnTo>
                <a:lnTo>
                  <a:pt x="38675" y="18557"/>
                </a:lnTo>
                <a:lnTo>
                  <a:pt x="38489" y="18780"/>
                </a:lnTo>
                <a:lnTo>
                  <a:pt x="38229" y="18966"/>
                </a:lnTo>
                <a:lnTo>
                  <a:pt x="37932" y="19078"/>
                </a:lnTo>
                <a:lnTo>
                  <a:pt x="37560" y="19152"/>
                </a:lnTo>
                <a:lnTo>
                  <a:pt x="33804" y="19822"/>
                </a:lnTo>
                <a:lnTo>
                  <a:pt x="31907" y="20119"/>
                </a:lnTo>
                <a:lnTo>
                  <a:pt x="30048" y="20379"/>
                </a:lnTo>
                <a:lnTo>
                  <a:pt x="27928" y="20640"/>
                </a:lnTo>
                <a:lnTo>
                  <a:pt x="25846" y="20900"/>
                </a:lnTo>
                <a:lnTo>
                  <a:pt x="23763" y="21086"/>
                </a:lnTo>
                <a:lnTo>
                  <a:pt x="21643" y="21235"/>
                </a:lnTo>
                <a:lnTo>
                  <a:pt x="19561" y="21309"/>
                </a:lnTo>
                <a:lnTo>
                  <a:pt x="17441" y="21309"/>
                </a:lnTo>
                <a:lnTo>
                  <a:pt x="15359" y="21272"/>
                </a:lnTo>
                <a:lnTo>
                  <a:pt x="13239" y="21123"/>
                </a:lnTo>
                <a:lnTo>
                  <a:pt x="10041" y="20826"/>
                </a:lnTo>
                <a:lnTo>
                  <a:pt x="6880" y="20491"/>
                </a:lnTo>
                <a:lnTo>
                  <a:pt x="6396" y="20417"/>
                </a:lnTo>
                <a:lnTo>
                  <a:pt x="5987" y="20268"/>
                </a:lnTo>
                <a:lnTo>
                  <a:pt x="5616" y="20082"/>
                </a:lnTo>
                <a:lnTo>
                  <a:pt x="5318" y="19822"/>
                </a:lnTo>
                <a:lnTo>
                  <a:pt x="5021" y="19524"/>
                </a:lnTo>
                <a:lnTo>
                  <a:pt x="4760" y="19189"/>
                </a:lnTo>
                <a:lnTo>
                  <a:pt x="4500" y="18780"/>
                </a:lnTo>
                <a:lnTo>
                  <a:pt x="4277" y="18371"/>
                </a:lnTo>
                <a:lnTo>
                  <a:pt x="3868" y="17553"/>
                </a:lnTo>
                <a:lnTo>
                  <a:pt x="3533" y="16772"/>
                </a:lnTo>
                <a:lnTo>
                  <a:pt x="3273" y="15954"/>
                </a:lnTo>
                <a:lnTo>
                  <a:pt x="3087" y="15136"/>
                </a:lnTo>
                <a:lnTo>
                  <a:pt x="2938" y="14318"/>
                </a:lnTo>
                <a:lnTo>
                  <a:pt x="2826" y="13500"/>
                </a:lnTo>
                <a:lnTo>
                  <a:pt x="2752" y="12682"/>
                </a:lnTo>
                <a:lnTo>
                  <a:pt x="2715" y="11863"/>
                </a:lnTo>
                <a:lnTo>
                  <a:pt x="2715" y="11045"/>
                </a:lnTo>
                <a:lnTo>
                  <a:pt x="2715" y="10190"/>
                </a:lnTo>
                <a:lnTo>
                  <a:pt x="2789" y="8554"/>
                </a:lnTo>
                <a:lnTo>
                  <a:pt x="2901" y="6880"/>
                </a:lnTo>
                <a:lnTo>
                  <a:pt x="2975" y="5207"/>
                </a:lnTo>
                <a:lnTo>
                  <a:pt x="3012" y="4947"/>
                </a:lnTo>
                <a:lnTo>
                  <a:pt x="3050" y="4723"/>
                </a:lnTo>
                <a:lnTo>
                  <a:pt x="3124" y="4500"/>
                </a:lnTo>
                <a:lnTo>
                  <a:pt x="3198" y="4314"/>
                </a:lnTo>
                <a:lnTo>
                  <a:pt x="3310" y="4166"/>
                </a:lnTo>
                <a:lnTo>
                  <a:pt x="3459" y="4054"/>
                </a:lnTo>
                <a:lnTo>
                  <a:pt x="3570" y="3942"/>
                </a:lnTo>
                <a:lnTo>
                  <a:pt x="3756" y="3868"/>
                </a:lnTo>
                <a:lnTo>
                  <a:pt x="4091" y="3757"/>
                </a:lnTo>
                <a:lnTo>
                  <a:pt x="4463" y="3682"/>
                </a:lnTo>
                <a:lnTo>
                  <a:pt x="5244" y="3682"/>
                </a:lnTo>
                <a:lnTo>
                  <a:pt x="12161" y="3645"/>
                </a:lnTo>
                <a:lnTo>
                  <a:pt x="19115" y="3645"/>
                </a:lnTo>
                <a:lnTo>
                  <a:pt x="19115" y="3162"/>
                </a:lnTo>
                <a:close/>
                <a:moveTo>
                  <a:pt x="24618" y="1"/>
                </a:moveTo>
                <a:lnTo>
                  <a:pt x="21495" y="38"/>
                </a:lnTo>
                <a:lnTo>
                  <a:pt x="17255" y="112"/>
                </a:lnTo>
                <a:lnTo>
                  <a:pt x="13016" y="187"/>
                </a:lnTo>
                <a:lnTo>
                  <a:pt x="8739" y="298"/>
                </a:lnTo>
                <a:lnTo>
                  <a:pt x="4500" y="484"/>
                </a:lnTo>
                <a:lnTo>
                  <a:pt x="3979" y="521"/>
                </a:lnTo>
                <a:lnTo>
                  <a:pt x="3496" y="596"/>
                </a:lnTo>
                <a:lnTo>
                  <a:pt x="3050" y="707"/>
                </a:lnTo>
                <a:lnTo>
                  <a:pt x="2641" y="819"/>
                </a:lnTo>
                <a:lnTo>
                  <a:pt x="2269" y="1005"/>
                </a:lnTo>
                <a:lnTo>
                  <a:pt x="1897" y="1191"/>
                </a:lnTo>
                <a:lnTo>
                  <a:pt x="1599" y="1414"/>
                </a:lnTo>
                <a:lnTo>
                  <a:pt x="1302" y="1674"/>
                </a:lnTo>
                <a:lnTo>
                  <a:pt x="1041" y="1934"/>
                </a:lnTo>
                <a:lnTo>
                  <a:pt x="856" y="2269"/>
                </a:lnTo>
                <a:lnTo>
                  <a:pt x="632" y="2604"/>
                </a:lnTo>
                <a:lnTo>
                  <a:pt x="484" y="2976"/>
                </a:lnTo>
                <a:lnTo>
                  <a:pt x="372" y="3422"/>
                </a:lnTo>
                <a:lnTo>
                  <a:pt x="261" y="3831"/>
                </a:lnTo>
                <a:lnTo>
                  <a:pt x="186" y="4314"/>
                </a:lnTo>
                <a:lnTo>
                  <a:pt x="149" y="4835"/>
                </a:lnTo>
                <a:lnTo>
                  <a:pt x="75" y="7289"/>
                </a:lnTo>
                <a:lnTo>
                  <a:pt x="0" y="9781"/>
                </a:lnTo>
                <a:lnTo>
                  <a:pt x="37" y="12235"/>
                </a:lnTo>
                <a:lnTo>
                  <a:pt x="149" y="14690"/>
                </a:lnTo>
                <a:lnTo>
                  <a:pt x="223" y="15285"/>
                </a:lnTo>
                <a:lnTo>
                  <a:pt x="298" y="15917"/>
                </a:lnTo>
                <a:lnTo>
                  <a:pt x="446" y="16512"/>
                </a:lnTo>
                <a:lnTo>
                  <a:pt x="632" y="17107"/>
                </a:lnTo>
                <a:lnTo>
                  <a:pt x="1041" y="18297"/>
                </a:lnTo>
                <a:lnTo>
                  <a:pt x="1451" y="19487"/>
                </a:lnTo>
                <a:lnTo>
                  <a:pt x="1711" y="20193"/>
                </a:lnTo>
                <a:lnTo>
                  <a:pt x="1897" y="20528"/>
                </a:lnTo>
                <a:lnTo>
                  <a:pt x="2083" y="20863"/>
                </a:lnTo>
                <a:lnTo>
                  <a:pt x="2269" y="21160"/>
                </a:lnTo>
                <a:lnTo>
                  <a:pt x="2492" y="21421"/>
                </a:lnTo>
                <a:lnTo>
                  <a:pt x="2715" y="21681"/>
                </a:lnTo>
                <a:lnTo>
                  <a:pt x="2975" y="21941"/>
                </a:lnTo>
                <a:lnTo>
                  <a:pt x="3236" y="22164"/>
                </a:lnTo>
                <a:lnTo>
                  <a:pt x="3496" y="22388"/>
                </a:lnTo>
                <a:lnTo>
                  <a:pt x="3793" y="22573"/>
                </a:lnTo>
                <a:lnTo>
                  <a:pt x="4128" y="22722"/>
                </a:lnTo>
                <a:lnTo>
                  <a:pt x="4426" y="22871"/>
                </a:lnTo>
                <a:lnTo>
                  <a:pt x="4797" y="23020"/>
                </a:lnTo>
                <a:lnTo>
                  <a:pt x="5132" y="23131"/>
                </a:lnTo>
                <a:lnTo>
                  <a:pt x="5504" y="23206"/>
                </a:lnTo>
                <a:lnTo>
                  <a:pt x="7884" y="23689"/>
                </a:lnTo>
                <a:lnTo>
                  <a:pt x="10152" y="24098"/>
                </a:lnTo>
                <a:lnTo>
                  <a:pt x="13908" y="24768"/>
                </a:lnTo>
                <a:lnTo>
                  <a:pt x="20491" y="24321"/>
                </a:lnTo>
                <a:lnTo>
                  <a:pt x="23354" y="24135"/>
                </a:lnTo>
                <a:lnTo>
                  <a:pt x="26106" y="23912"/>
                </a:lnTo>
                <a:lnTo>
                  <a:pt x="28969" y="23652"/>
                </a:lnTo>
                <a:lnTo>
                  <a:pt x="31870" y="23392"/>
                </a:lnTo>
                <a:lnTo>
                  <a:pt x="34733" y="23057"/>
                </a:lnTo>
                <a:lnTo>
                  <a:pt x="37597" y="22722"/>
                </a:lnTo>
                <a:lnTo>
                  <a:pt x="38155" y="22611"/>
                </a:lnTo>
                <a:lnTo>
                  <a:pt x="38713" y="22462"/>
                </a:lnTo>
                <a:lnTo>
                  <a:pt x="39196" y="22313"/>
                </a:lnTo>
                <a:lnTo>
                  <a:pt x="39679" y="22127"/>
                </a:lnTo>
                <a:lnTo>
                  <a:pt x="40126" y="21904"/>
                </a:lnTo>
                <a:lnTo>
                  <a:pt x="40498" y="21644"/>
                </a:lnTo>
                <a:lnTo>
                  <a:pt x="40869" y="21346"/>
                </a:lnTo>
                <a:lnTo>
                  <a:pt x="41204" y="21049"/>
                </a:lnTo>
                <a:lnTo>
                  <a:pt x="41502" y="20714"/>
                </a:lnTo>
                <a:lnTo>
                  <a:pt x="41762" y="20305"/>
                </a:lnTo>
                <a:lnTo>
                  <a:pt x="41948" y="19896"/>
                </a:lnTo>
                <a:lnTo>
                  <a:pt x="42134" y="19450"/>
                </a:lnTo>
                <a:lnTo>
                  <a:pt x="42245" y="19003"/>
                </a:lnTo>
                <a:lnTo>
                  <a:pt x="42357" y="18483"/>
                </a:lnTo>
                <a:lnTo>
                  <a:pt x="42394" y="17925"/>
                </a:lnTo>
                <a:lnTo>
                  <a:pt x="42394" y="17367"/>
                </a:lnTo>
                <a:lnTo>
                  <a:pt x="42357" y="15954"/>
                </a:lnTo>
                <a:lnTo>
                  <a:pt x="42245" y="14541"/>
                </a:lnTo>
                <a:lnTo>
                  <a:pt x="42134" y="13128"/>
                </a:lnTo>
                <a:lnTo>
                  <a:pt x="41985" y="11715"/>
                </a:lnTo>
                <a:lnTo>
                  <a:pt x="41799" y="10302"/>
                </a:lnTo>
                <a:lnTo>
                  <a:pt x="41613" y="8888"/>
                </a:lnTo>
                <a:lnTo>
                  <a:pt x="41353" y="7475"/>
                </a:lnTo>
                <a:lnTo>
                  <a:pt x="41093" y="6099"/>
                </a:lnTo>
                <a:lnTo>
                  <a:pt x="40907" y="5318"/>
                </a:lnTo>
                <a:lnTo>
                  <a:pt x="40721" y="4575"/>
                </a:lnTo>
                <a:lnTo>
                  <a:pt x="40498" y="3942"/>
                </a:lnTo>
                <a:lnTo>
                  <a:pt x="40237" y="3347"/>
                </a:lnTo>
                <a:lnTo>
                  <a:pt x="39940" y="2790"/>
                </a:lnTo>
                <a:lnTo>
                  <a:pt x="39605" y="2343"/>
                </a:lnTo>
                <a:lnTo>
                  <a:pt x="39270" y="1897"/>
                </a:lnTo>
                <a:lnTo>
                  <a:pt x="38861" y="1525"/>
                </a:lnTo>
                <a:lnTo>
                  <a:pt x="38415" y="1228"/>
                </a:lnTo>
                <a:lnTo>
                  <a:pt x="37969" y="930"/>
                </a:lnTo>
                <a:lnTo>
                  <a:pt x="37411" y="707"/>
                </a:lnTo>
                <a:lnTo>
                  <a:pt x="36853" y="521"/>
                </a:lnTo>
                <a:lnTo>
                  <a:pt x="36221" y="372"/>
                </a:lnTo>
                <a:lnTo>
                  <a:pt x="35514" y="261"/>
                </a:lnTo>
                <a:lnTo>
                  <a:pt x="34771" y="187"/>
                </a:lnTo>
                <a:lnTo>
                  <a:pt x="33990" y="149"/>
                </a:lnTo>
                <a:lnTo>
                  <a:pt x="30866" y="75"/>
                </a:lnTo>
                <a:lnTo>
                  <a:pt x="2774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a:off x="577611" y="4437592"/>
            <a:ext cx="490265" cy="245647"/>
          </a:xfrm>
          <a:custGeom>
            <a:rect b="b" l="l" r="r" t="t"/>
            <a:pathLst>
              <a:path extrusionOk="0" h="18149" w="36222">
                <a:moveTo>
                  <a:pt x="24619" y="2827"/>
                </a:moveTo>
                <a:lnTo>
                  <a:pt x="24954" y="2976"/>
                </a:lnTo>
                <a:lnTo>
                  <a:pt x="25214" y="3161"/>
                </a:lnTo>
                <a:lnTo>
                  <a:pt x="25326" y="3236"/>
                </a:lnTo>
                <a:lnTo>
                  <a:pt x="25363" y="3310"/>
                </a:lnTo>
                <a:lnTo>
                  <a:pt x="25326" y="3831"/>
                </a:lnTo>
                <a:lnTo>
                  <a:pt x="25289" y="4389"/>
                </a:lnTo>
                <a:lnTo>
                  <a:pt x="25251" y="4649"/>
                </a:lnTo>
                <a:lnTo>
                  <a:pt x="25177" y="4909"/>
                </a:lnTo>
                <a:lnTo>
                  <a:pt x="25065" y="5095"/>
                </a:lnTo>
                <a:lnTo>
                  <a:pt x="24954" y="5281"/>
                </a:lnTo>
                <a:lnTo>
                  <a:pt x="23689" y="6583"/>
                </a:lnTo>
                <a:lnTo>
                  <a:pt x="22425" y="7810"/>
                </a:lnTo>
                <a:lnTo>
                  <a:pt x="19822" y="10302"/>
                </a:lnTo>
                <a:lnTo>
                  <a:pt x="19376" y="9818"/>
                </a:lnTo>
                <a:lnTo>
                  <a:pt x="19748" y="9297"/>
                </a:lnTo>
                <a:lnTo>
                  <a:pt x="20119" y="8740"/>
                </a:lnTo>
                <a:lnTo>
                  <a:pt x="21570" y="6434"/>
                </a:lnTo>
                <a:lnTo>
                  <a:pt x="22314" y="5318"/>
                </a:lnTo>
                <a:lnTo>
                  <a:pt x="23057" y="4166"/>
                </a:lnTo>
                <a:lnTo>
                  <a:pt x="23318" y="3794"/>
                </a:lnTo>
                <a:lnTo>
                  <a:pt x="23652" y="3422"/>
                </a:lnTo>
                <a:lnTo>
                  <a:pt x="23987" y="3124"/>
                </a:lnTo>
                <a:lnTo>
                  <a:pt x="24396" y="2827"/>
                </a:lnTo>
                <a:close/>
                <a:moveTo>
                  <a:pt x="17963" y="2827"/>
                </a:moveTo>
                <a:lnTo>
                  <a:pt x="17963" y="3236"/>
                </a:lnTo>
                <a:lnTo>
                  <a:pt x="18000" y="3645"/>
                </a:lnTo>
                <a:lnTo>
                  <a:pt x="17963" y="4017"/>
                </a:lnTo>
                <a:lnTo>
                  <a:pt x="17925" y="4203"/>
                </a:lnTo>
                <a:lnTo>
                  <a:pt x="17851" y="4314"/>
                </a:lnTo>
                <a:lnTo>
                  <a:pt x="15880" y="6657"/>
                </a:lnTo>
                <a:lnTo>
                  <a:pt x="13909" y="8926"/>
                </a:lnTo>
                <a:lnTo>
                  <a:pt x="9893" y="13500"/>
                </a:lnTo>
                <a:lnTo>
                  <a:pt x="9781" y="13574"/>
                </a:lnTo>
                <a:lnTo>
                  <a:pt x="9670" y="13648"/>
                </a:lnTo>
                <a:lnTo>
                  <a:pt x="9409" y="13760"/>
                </a:lnTo>
                <a:lnTo>
                  <a:pt x="9149" y="13537"/>
                </a:lnTo>
                <a:lnTo>
                  <a:pt x="9633" y="12830"/>
                </a:lnTo>
                <a:lnTo>
                  <a:pt x="10116" y="12087"/>
                </a:lnTo>
                <a:lnTo>
                  <a:pt x="13203" y="7773"/>
                </a:lnTo>
                <a:lnTo>
                  <a:pt x="14764" y="5653"/>
                </a:lnTo>
                <a:lnTo>
                  <a:pt x="16326" y="3533"/>
                </a:lnTo>
                <a:lnTo>
                  <a:pt x="16475" y="3385"/>
                </a:lnTo>
                <a:lnTo>
                  <a:pt x="16661" y="3273"/>
                </a:lnTo>
                <a:lnTo>
                  <a:pt x="16847" y="3161"/>
                </a:lnTo>
                <a:lnTo>
                  <a:pt x="17070" y="3087"/>
                </a:lnTo>
                <a:lnTo>
                  <a:pt x="17516" y="2976"/>
                </a:lnTo>
                <a:lnTo>
                  <a:pt x="17963" y="2827"/>
                </a:lnTo>
                <a:close/>
                <a:moveTo>
                  <a:pt x="16401" y="1"/>
                </a:moveTo>
                <a:lnTo>
                  <a:pt x="16401" y="484"/>
                </a:lnTo>
                <a:lnTo>
                  <a:pt x="9447" y="484"/>
                </a:lnTo>
                <a:lnTo>
                  <a:pt x="2530" y="521"/>
                </a:lnTo>
                <a:lnTo>
                  <a:pt x="1749" y="521"/>
                </a:lnTo>
                <a:lnTo>
                  <a:pt x="1377" y="596"/>
                </a:lnTo>
                <a:lnTo>
                  <a:pt x="1042" y="707"/>
                </a:lnTo>
                <a:lnTo>
                  <a:pt x="856" y="781"/>
                </a:lnTo>
                <a:lnTo>
                  <a:pt x="745" y="893"/>
                </a:lnTo>
                <a:lnTo>
                  <a:pt x="596" y="1005"/>
                </a:lnTo>
                <a:lnTo>
                  <a:pt x="484" y="1153"/>
                </a:lnTo>
                <a:lnTo>
                  <a:pt x="410" y="1339"/>
                </a:lnTo>
                <a:lnTo>
                  <a:pt x="336" y="1562"/>
                </a:lnTo>
                <a:lnTo>
                  <a:pt x="298" y="1786"/>
                </a:lnTo>
                <a:lnTo>
                  <a:pt x="261" y="2046"/>
                </a:lnTo>
                <a:lnTo>
                  <a:pt x="187" y="3719"/>
                </a:lnTo>
                <a:lnTo>
                  <a:pt x="75" y="5393"/>
                </a:lnTo>
                <a:lnTo>
                  <a:pt x="1" y="7029"/>
                </a:lnTo>
                <a:lnTo>
                  <a:pt x="1" y="7884"/>
                </a:lnTo>
                <a:lnTo>
                  <a:pt x="1" y="8702"/>
                </a:lnTo>
                <a:lnTo>
                  <a:pt x="38" y="9521"/>
                </a:lnTo>
                <a:lnTo>
                  <a:pt x="112" y="10339"/>
                </a:lnTo>
                <a:lnTo>
                  <a:pt x="224" y="11157"/>
                </a:lnTo>
                <a:lnTo>
                  <a:pt x="373" y="11975"/>
                </a:lnTo>
                <a:lnTo>
                  <a:pt x="559" y="12793"/>
                </a:lnTo>
                <a:lnTo>
                  <a:pt x="819" y="13611"/>
                </a:lnTo>
                <a:lnTo>
                  <a:pt x="1154" y="14392"/>
                </a:lnTo>
                <a:lnTo>
                  <a:pt x="1563" y="15210"/>
                </a:lnTo>
                <a:lnTo>
                  <a:pt x="1786" y="15619"/>
                </a:lnTo>
                <a:lnTo>
                  <a:pt x="2046" y="16028"/>
                </a:lnTo>
                <a:lnTo>
                  <a:pt x="2307" y="16363"/>
                </a:lnTo>
                <a:lnTo>
                  <a:pt x="2604" y="16661"/>
                </a:lnTo>
                <a:lnTo>
                  <a:pt x="2902" y="16921"/>
                </a:lnTo>
                <a:lnTo>
                  <a:pt x="3273" y="17107"/>
                </a:lnTo>
                <a:lnTo>
                  <a:pt x="3682" y="17256"/>
                </a:lnTo>
                <a:lnTo>
                  <a:pt x="4166" y="17330"/>
                </a:lnTo>
                <a:lnTo>
                  <a:pt x="7327" y="17665"/>
                </a:lnTo>
                <a:lnTo>
                  <a:pt x="10525" y="17962"/>
                </a:lnTo>
                <a:lnTo>
                  <a:pt x="12645" y="18111"/>
                </a:lnTo>
                <a:lnTo>
                  <a:pt x="14727" y="18148"/>
                </a:lnTo>
                <a:lnTo>
                  <a:pt x="16847" y="18148"/>
                </a:lnTo>
                <a:lnTo>
                  <a:pt x="18929" y="18074"/>
                </a:lnTo>
                <a:lnTo>
                  <a:pt x="21049" y="17925"/>
                </a:lnTo>
                <a:lnTo>
                  <a:pt x="23132" y="17739"/>
                </a:lnTo>
                <a:lnTo>
                  <a:pt x="25214" y="17479"/>
                </a:lnTo>
                <a:lnTo>
                  <a:pt x="27334" y="17218"/>
                </a:lnTo>
                <a:lnTo>
                  <a:pt x="29193" y="16958"/>
                </a:lnTo>
                <a:lnTo>
                  <a:pt x="31090" y="16661"/>
                </a:lnTo>
                <a:lnTo>
                  <a:pt x="34846" y="15991"/>
                </a:lnTo>
                <a:lnTo>
                  <a:pt x="35218" y="15917"/>
                </a:lnTo>
                <a:lnTo>
                  <a:pt x="35515" y="15805"/>
                </a:lnTo>
                <a:lnTo>
                  <a:pt x="35775" y="15619"/>
                </a:lnTo>
                <a:lnTo>
                  <a:pt x="35961" y="15396"/>
                </a:lnTo>
                <a:lnTo>
                  <a:pt x="36110" y="15136"/>
                </a:lnTo>
                <a:lnTo>
                  <a:pt x="36185" y="14838"/>
                </a:lnTo>
                <a:lnTo>
                  <a:pt x="36222" y="14504"/>
                </a:lnTo>
                <a:lnTo>
                  <a:pt x="36185" y="14095"/>
                </a:lnTo>
                <a:lnTo>
                  <a:pt x="34325" y="2418"/>
                </a:lnTo>
                <a:lnTo>
                  <a:pt x="34214" y="1934"/>
                </a:lnTo>
                <a:lnTo>
                  <a:pt x="34028" y="1525"/>
                </a:lnTo>
                <a:lnTo>
                  <a:pt x="33804" y="1191"/>
                </a:lnTo>
                <a:lnTo>
                  <a:pt x="33544" y="893"/>
                </a:lnTo>
                <a:lnTo>
                  <a:pt x="33209" y="670"/>
                </a:lnTo>
                <a:lnTo>
                  <a:pt x="32875" y="484"/>
                </a:lnTo>
                <a:lnTo>
                  <a:pt x="32466" y="335"/>
                </a:lnTo>
                <a:lnTo>
                  <a:pt x="32019" y="224"/>
                </a:lnTo>
                <a:lnTo>
                  <a:pt x="30755" y="75"/>
                </a:lnTo>
                <a:lnTo>
                  <a:pt x="301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p:nvPr/>
        </p:nvSpPr>
        <p:spPr>
          <a:xfrm>
            <a:off x="701434" y="4475839"/>
            <a:ext cx="119798" cy="147992"/>
          </a:xfrm>
          <a:custGeom>
            <a:rect b="b" l="l" r="r" t="t"/>
            <a:pathLst>
              <a:path extrusionOk="0" h="10934" w="8851">
                <a:moveTo>
                  <a:pt x="8814" y="1"/>
                </a:moveTo>
                <a:lnTo>
                  <a:pt x="8367" y="150"/>
                </a:lnTo>
                <a:lnTo>
                  <a:pt x="7921" y="261"/>
                </a:lnTo>
                <a:lnTo>
                  <a:pt x="7698" y="335"/>
                </a:lnTo>
                <a:lnTo>
                  <a:pt x="7512" y="447"/>
                </a:lnTo>
                <a:lnTo>
                  <a:pt x="7326" y="559"/>
                </a:lnTo>
                <a:lnTo>
                  <a:pt x="7177" y="707"/>
                </a:lnTo>
                <a:lnTo>
                  <a:pt x="5615" y="2827"/>
                </a:lnTo>
                <a:lnTo>
                  <a:pt x="4054" y="4947"/>
                </a:lnTo>
                <a:lnTo>
                  <a:pt x="967" y="9261"/>
                </a:lnTo>
                <a:lnTo>
                  <a:pt x="484" y="10004"/>
                </a:lnTo>
                <a:lnTo>
                  <a:pt x="0" y="10711"/>
                </a:lnTo>
                <a:lnTo>
                  <a:pt x="260" y="10934"/>
                </a:lnTo>
                <a:lnTo>
                  <a:pt x="521" y="10822"/>
                </a:lnTo>
                <a:lnTo>
                  <a:pt x="632" y="10748"/>
                </a:lnTo>
                <a:lnTo>
                  <a:pt x="744" y="10674"/>
                </a:lnTo>
                <a:lnTo>
                  <a:pt x="4760" y="6100"/>
                </a:lnTo>
                <a:lnTo>
                  <a:pt x="6731" y="3831"/>
                </a:lnTo>
                <a:lnTo>
                  <a:pt x="8702" y="1488"/>
                </a:lnTo>
                <a:lnTo>
                  <a:pt x="8776" y="1377"/>
                </a:lnTo>
                <a:lnTo>
                  <a:pt x="8814" y="1191"/>
                </a:lnTo>
                <a:lnTo>
                  <a:pt x="8851" y="819"/>
                </a:lnTo>
                <a:lnTo>
                  <a:pt x="8814" y="410"/>
                </a:lnTo>
                <a:lnTo>
                  <a:pt x="88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839834" y="4475839"/>
            <a:ext cx="81048" cy="101188"/>
          </a:xfrm>
          <a:custGeom>
            <a:rect b="b" l="l" r="r" t="t"/>
            <a:pathLst>
              <a:path extrusionOk="0" h="7476" w="5988">
                <a:moveTo>
                  <a:pt x="5021" y="1"/>
                </a:moveTo>
                <a:lnTo>
                  <a:pt x="4612" y="298"/>
                </a:lnTo>
                <a:lnTo>
                  <a:pt x="4277" y="596"/>
                </a:lnTo>
                <a:lnTo>
                  <a:pt x="3943" y="968"/>
                </a:lnTo>
                <a:lnTo>
                  <a:pt x="3682" y="1340"/>
                </a:lnTo>
                <a:lnTo>
                  <a:pt x="2939" y="2492"/>
                </a:lnTo>
                <a:lnTo>
                  <a:pt x="2195" y="3608"/>
                </a:lnTo>
                <a:lnTo>
                  <a:pt x="744" y="5914"/>
                </a:lnTo>
                <a:lnTo>
                  <a:pt x="373" y="6471"/>
                </a:lnTo>
                <a:lnTo>
                  <a:pt x="1" y="6992"/>
                </a:lnTo>
                <a:lnTo>
                  <a:pt x="447" y="7476"/>
                </a:lnTo>
                <a:lnTo>
                  <a:pt x="3050" y="4984"/>
                </a:lnTo>
                <a:lnTo>
                  <a:pt x="4314" y="3757"/>
                </a:lnTo>
                <a:lnTo>
                  <a:pt x="5579" y="2455"/>
                </a:lnTo>
                <a:lnTo>
                  <a:pt x="5690" y="2269"/>
                </a:lnTo>
                <a:lnTo>
                  <a:pt x="5802" y="2083"/>
                </a:lnTo>
                <a:lnTo>
                  <a:pt x="5876" y="1823"/>
                </a:lnTo>
                <a:lnTo>
                  <a:pt x="5914" y="1563"/>
                </a:lnTo>
                <a:lnTo>
                  <a:pt x="5951" y="1005"/>
                </a:lnTo>
                <a:lnTo>
                  <a:pt x="5988" y="484"/>
                </a:lnTo>
                <a:lnTo>
                  <a:pt x="5951" y="410"/>
                </a:lnTo>
                <a:lnTo>
                  <a:pt x="5839" y="335"/>
                </a:lnTo>
                <a:lnTo>
                  <a:pt x="5579" y="150"/>
                </a:lnTo>
                <a:lnTo>
                  <a:pt x="52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1184200" y="1030621"/>
            <a:ext cx="714255" cy="560227"/>
          </a:xfrm>
          <a:custGeom>
            <a:rect b="b" l="l" r="r" t="t"/>
            <a:pathLst>
              <a:path extrusionOk="0" h="41391" w="52771">
                <a:moveTo>
                  <a:pt x="19524" y="16475"/>
                </a:moveTo>
                <a:lnTo>
                  <a:pt x="23020" y="16623"/>
                </a:lnTo>
                <a:lnTo>
                  <a:pt x="24805" y="16698"/>
                </a:lnTo>
                <a:lnTo>
                  <a:pt x="26553" y="16809"/>
                </a:lnTo>
                <a:lnTo>
                  <a:pt x="27743" y="16958"/>
                </a:lnTo>
                <a:lnTo>
                  <a:pt x="28933" y="17144"/>
                </a:lnTo>
                <a:lnTo>
                  <a:pt x="30048" y="17404"/>
                </a:lnTo>
                <a:lnTo>
                  <a:pt x="31090" y="17739"/>
                </a:lnTo>
                <a:lnTo>
                  <a:pt x="32131" y="18148"/>
                </a:lnTo>
                <a:lnTo>
                  <a:pt x="33098" y="18631"/>
                </a:lnTo>
                <a:lnTo>
                  <a:pt x="34028" y="19152"/>
                </a:lnTo>
                <a:lnTo>
                  <a:pt x="34883" y="19747"/>
                </a:lnTo>
                <a:lnTo>
                  <a:pt x="35738" y="20416"/>
                </a:lnTo>
                <a:lnTo>
                  <a:pt x="36519" y="21160"/>
                </a:lnTo>
                <a:lnTo>
                  <a:pt x="37263" y="21941"/>
                </a:lnTo>
                <a:lnTo>
                  <a:pt x="37932" y="22796"/>
                </a:lnTo>
                <a:lnTo>
                  <a:pt x="38602" y="23726"/>
                </a:lnTo>
                <a:lnTo>
                  <a:pt x="39197" y="24693"/>
                </a:lnTo>
                <a:lnTo>
                  <a:pt x="39717" y="25734"/>
                </a:lnTo>
                <a:lnTo>
                  <a:pt x="40238" y="26813"/>
                </a:lnTo>
                <a:lnTo>
                  <a:pt x="40498" y="27594"/>
                </a:lnTo>
                <a:lnTo>
                  <a:pt x="40721" y="28412"/>
                </a:lnTo>
                <a:lnTo>
                  <a:pt x="40833" y="29267"/>
                </a:lnTo>
                <a:lnTo>
                  <a:pt x="40870" y="30122"/>
                </a:lnTo>
                <a:lnTo>
                  <a:pt x="40870" y="31015"/>
                </a:lnTo>
                <a:lnTo>
                  <a:pt x="40759" y="31870"/>
                </a:lnTo>
                <a:lnTo>
                  <a:pt x="40573" y="32763"/>
                </a:lnTo>
                <a:lnTo>
                  <a:pt x="40312" y="33581"/>
                </a:lnTo>
                <a:lnTo>
                  <a:pt x="40126" y="33990"/>
                </a:lnTo>
                <a:lnTo>
                  <a:pt x="39940" y="34399"/>
                </a:lnTo>
                <a:lnTo>
                  <a:pt x="39754" y="34808"/>
                </a:lnTo>
                <a:lnTo>
                  <a:pt x="39531" y="35180"/>
                </a:lnTo>
                <a:lnTo>
                  <a:pt x="39271" y="35515"/>
                </a:lnTo>
                <a:lnTo>
                  <a:pt x="39011" y="35886"/>
                </a:lnTo>
                <a:lnTo>
                  <a:pt x="38750" y="36221"/>
                </a:lnTo>
                <a:lnTo>
                  <a:pt x="38416" y="36519"/>
                </a:lnTo>
                <a:lnTo>
                  <a:pt x="38118" y="36816"/>
                </a:lnTo>
                <a:lnTo>
                  <a:pt x="37746" y="37076"/>
                </a:lnTo>
                <a:lnTo>
                  <a:pt x="37374" y="37337"/>
                </a:lnTo>
                <a:lnTo>
                  <a:pt x="37003" y="37560"/>
                </a:lnTo>
                <a:lnTo>
                  <a:pt x="36593" y="37746"/>
                </a:lnTo>
                <a:lnTo>
                  <a:pt x="36147" y="37932"/>
                </a:lnTo>
                <a:lnTo>
                  <a:pt x="35701" y="38081"/>
                </a:lnTo>
                <a:lnTo>
                  <a:pt x="35255" y="38192"/>
                </a:lnTo>
                <a:lnTo>
                  <a:pt x="34883" y="38229"/>
                </a:lnTo>
                <a:lnTo>
                  <a:pt x="34288" y="38229"/>
                </a:lnTo>
                <a:lnTo>
                  <a:pt x="34028" y="38155"/>
                </a:lnTo>
                <a:lnTo>
                  <a:pt x="33804" y="38043"/>
                </a:lnTo>
                <a:lnTo>
                  <a:pt x="33581" y="37895"/>
                </a:lnTo>
                <a:lnTo>
                  <a:pt x="33358" y="37671"/>
                </a:lnTo>
                <a:lnTo>
                  <a:pt x="33135" y="37411"/>
                </a:lnTo>
                <a:lnTo>
                  <a:pt x="31796" y="35552"/>
                </a:lnTo>
                <a:lnTo>
                  <a:pt x="30792" y="34213"/>
                </a:lnTo>
                <a:lnTo>
                  <a:pt x="30383" y="33730"/>
                </a:lnTo>
                <a:lnTo>
                  <a:pt x="29974" y="33321"/>
                </a:lnTo>
                <a:lnTo>
                  <a:pt x="29602" y="32986"/>
                </a:lnTo>
                <a:lnTo>
                  <a:pt x="29230" y="32725"/>
                </a:lnTo>
                <a:lnTo>
                  <a:pt x="28784" y="32540"/>
                </a:lnTo>
                <a:lnTo>
                  <a:pt x="28338" y="32428"/>
                </a:lnTo>
                <a:lnTo>
                  <a:pt x="27780" y="32316"/>
                </a:lnTo>
                <a:lnTo>
                  <a:pt x="27185" y="32279"/>
                </a:lnTo>
                <a:lnTo>
                  <a:pt x="25586" y="32205"/>
                </a:lnTo>
                <a:lnTo>
                  <a:pt x="23392" y="32093"/>
                </a:lnTo>
                <a:lnTo>
                  <a:pt x="22090" y="32019"/>
                </a:lnTo>
                <a:lnTo>
                  <a:pt x="20789" y="31833"/>
                </a:lnTo>
                <a:lnTo>
                  <a:pt x="19487" y="31573"/>
                </a:lnTo>
                <a:lnTo>
                  <a:pt x="18818" y="31424"/>
                </a:lnTo>
                <a:lnTo>
                  <a:pt x="18186" y="31238"/>
                </a:lnTo>
                <a:lnTo>
                  <a:pt x="17777" y="31126"/>
                </a:lnTo>
                <a:lnTo>
                  <a:pt x="17330" y="31052"/>
                </a:lnTo>
                <a:lnTo>
                  <a:pt x="16921" y="30978"/>
                </a:lnTo>
                <a:lnTo>
                  <a:pt x="16512" y="30940"/>
                </a:lnTo>
                <a:lnTo>
                  <a:pt x="16103" y="30940"/>
                </a:lnTo>
                <a:lnTo>
                  <a:pt x="15694" y="30978"/>
                </a:lnTo>
                <a:lnTo>
                  <a:pt x="15322" y="31015"/>
                </a:lnTo>
                <a:lnTo>
                  <a:pt x="14950" y="31089"/>
                </a:lnTo>
                <a:lnTo>
                  <a:pt x="14578" y="31201"/>
                </a:lnTo>
                <a:lnTo>
                  <a:pt x="14207" y="31312"/>
                </a:lnTo>
                <a:lnTo>
                  <a:pt x="13835" y="31461"/>
                </a:lnTo>
                <a:lnTo>
                  <a:pt x="13500" y="31647"/>
                </a:lnTo>
                <a:lnTo>
                  <a:pt x="13165" y="31870"/>
                </a:lnTo>
                <a:lnTo>
                  <a:pt x="12793" y="32093"/>
                </a:lnTo>
                <a:lnTo>
                  <a:pt x="12124" y="32614"/>
                </a:lnTo>
                <a:lnTo>
                  <a:pt x="11194" y="33432"/>
                </a:lnTo>
                <a:lnTo>
                  <a:pt x="10711" y="33841"/>
                </a:lnTo>
                <a:lnTo>
                  <a:pt x="10227" y="34250"/>
                </a:lnTo>
                <a:lnTo>
                  <a:pt x="9818" y="34511"/>
                </a:lnTo>
                <a:lnTo>
                  <a:pt x="9409" y="34734"/>
                </a:lnTo>
                <a:lnTo>
                  <a:pt x="9037" y="34920"/>
                </a:lnTo>
                <a:lnTo>
                  <a:pt x="8628" y="35031"/>
                </a:lnTo>
                <a:lnTo>
                  <a:pt x="8219" y="35143"/>
                </a:lnTo>
                <a:lnTo>
                  <a:pt x="7847" y="35180"/>
                </a:lnTo>
                <a:lnTo>
                  <a:pt x="7476" y="35180"/>
                </a:lnTo>
                <a:lnTo>
                  <a:pt x="7066" y="35143"/>
                </a:lnTo>
                <a:lnTo>
                  <a:pt x="6695" y="35068"/>
                </a:lnTo>
                <a:lnTo>
                  <a:pt x="6360" y="34957"/>
                </a:lnTo>
                <a:lnTo>
                  <a:pt x="5988" y="34771"/>
                </a:lnTo>
                <a:lnTo>
                  <a:pt x="5653" y="34548"/>
                </a:lnTo>
                <a:lnTo>
                  <a:pt x="5319" y="34287"/>
                </a:lnTo>
                <a:lnTo>
                  <a:pt x="4984" y="34027"/>
                </a:lnTo>
                <a:lnTo>
                  <a:pt x="4686" y="33655"/>
                </a:lnTo>
                <a:lnTo>
                  <a:pt x="4389" y="33283"/>
                </a:lnTo>
                <a:lnTo>
                  <a:pt x="3906" y="32540"/>
                </a:lnTo>
                <a:lnTo>
                  <a:pt x="3534" y="31796"/>
                </a:lnTo>
                <a:lnTo>
                  <a:pt x="3236" y="31015"/>
                </a:lnTo>
                <a:lnTo>
                  <a:pt x="3013" y="30234"/>
                </a:lnTo>
                <a:lnTo>
                  <a:pt x="2864" y="29416"/>
                </a:lnTo>
                <a:lnTo>
                  <a:pt x="2827" y="28598"/>
                </a:lnTo>
                <a:lnTo>
                  <a:pt x="2864" y="27742"/>
                </a:lnTo>
                <a:lnTo>
                  <a:pt x="2976" y="26887"/>
                </a:lnTo>
                <a:lnTo>
                  <a:pt x="3236" y="25771"/>
                </a:lnTo>
                <a:lnTo>
                  <a:pt x="3571" y="24656"/>
                </a:lnTo>
                <a:lnTo>
                  <a:pt x="4315" y="22425"/>
                </a:lnTo>
                <a:lnTo>
                  <a:pt x="4501" y="21792"/>
                </a:lnTo>
                <a:lnTo>
                  <a:pt x="4612" y="21532"/>
                </a:lnTo>
                <a:lnTo>
                  <a:pt x="4761" y="21272"/>
                </a:lnTo>
                <a:lnTo>
                  <a:pt x="4947" y="21049"/>
                </a:lnTo>
                <a:lnTo>
                  <a:pt x="5096" y="20974"/>
                </a:lnTo>
                <a:lnTo>
                  <a:pt x="5244" y="20900"/>
                </a:lnTo>
                <a:lnTo>
                  <a:pt x="5393" y="20863"/>
                </a:lnTo>
                <a:lnTo>
                  <a:pt x="5579" y="20825"/>
                </a:lnTo>
                <a:lnTo>
                  <a:pt x="6137" y="20825"/>
                </a:lnTo>
                <a:lnTo>
                  <a:pt x="6248" y="20788"/>
                </a:lnTo>
                <a:lnTo>
                  <a:pt x="6509" y="20602"/>
                </a:lnTo>
                <a:lnTo>
                  <a:pt x="6769" y="20379"/>
                </a:lnTo>
                <a:lnTo>
                  <a:pt x="6955" y="20119"/>
                </a:lnTo>
                <a:lnTo>
                  <a:pt x="7290" y="19598"/>
                </a:lnTo>
                <a:lnTo>
                  <a:pt x="7661" y="19152"/>
                </a:lnTo>
                <a:lnTo>
                  <a:pt x="8071" y="18706"/>
                </a:lnTo>
                <a:lnTo>
                  <a:pt x="8480" y="18371"/>
                </a:lnTo>
                <a:lnTo>
                  <a:pt x="8926" y="18036"/>
                </a:lnTo>
                <a:lnTo>
                  <a:pt x="9372" y="17776"/>
                </a:lnTo>
                <a:lnTo>
                  <a:pt x="9856" y="17516"/>
                </a:lnTo>
                <a:lnTo>
                  <a:pt x="10339" y="17330"/>
                </a:lnTo>
                <a:lnTo>
                  <a:pt x="10860" y="17144"/>
                </a:lnTo>
                <a:lnTo>
                  <a:pt x="11380" y="17032"/>
                </a:lnTo>
                <a:lnTo>
                  <a:pt x="11901" y="16921"/>
                </a:lnTo>
                <a:lnTo>
                  <a:pt x="12459" y="16809"/>
                </a:lnTo>
                <a:lnTo>
                  <a:pt x="13537" y="16698"/>
                </a:lnTo>
                <a:lnTo>
                  <a:pt x="14690" y="16623"/>
                </a:lnTo>
                <a:lnTo>
                  <a:pt x="15880" y="16586"/>
                </a:lnTo>
                <a:lnTo>
                  <a:pt x="19524" y="16586"/>
                </a:lnTo>
                <a:lnTo>
                  <a:pt x="19524" y="16475"/>
                </a:lnTo>
                <a:close/>
                <a:moveTo>
                  <a:pt x="52621" y="0"/>
                </a:moveTo>
                <a:lnTo>
                  <a:pt x="51729" y="75"/>
                </a:lnTo>
                <a:lnTo>
                  <a:pt x="50836" y="186"/>
                </a:lnTo>
                <a:lnTo>
                  <a:pt x="48233" y="670"/>
                </a:lnTo>
                <a:lnTo>
                  <a:pt x="46932" y="893"/>
                </a:lnTo>
                <a:lnTo>
                  <a:pt x="45630" y="1042"/>
                </a:lnTo>
                <a:lnTo>
                  <a:pt x="44886" y="1153"/>
                </a:lnTo>
                <a:lnTo>
                  <a:pt x="44180" y="1265"/>
                </a:lnTo>
                <a:lnTo>
                  <a:pt x="43473" y="1414"/>
                </a:lnTo>
                <a:lnTo>
                  <a:pt x="42804" y="1637"/>
                </a:lnTo>
                <a:lnTo>
                  <a:pt x="42506" y="1785"/>
                </a:lnTo>
                <a:lnTo>
                  <a:pt x="42209" y="1934"/>
                </a:lnTo>
                <a:lnTo>
                  <a:pt x="41911" y="2120"/>
                </a:lnTo>
                <a:lnTo>
                  <a:pt x="41614" y="2306"/>
                </a:lnTo>
                <a:lnTo>
                  <a:pt x="41354" y="2566"/>
                </a:lnTo>
                <a:lnTo>
                  <a:pt x="41093" y="2827"/>
                </a:lnTo>
                <a:lnTo>
                  <a:pt x="40870" y="3124"/>
                </a:lnTo>
                <a:lnTo>
                  <a:pt x="40647" y="3459"/>
                </a:lnTo>
                <a:lnTo>
                  <a:pt x="39866" y="2975"/>
                </a:lnTo>
                <a:lnTo>
                  <a:pt x="38936" y="2529"/>
                </a:lnTo>
                <a:lnTo>
                  <a:pt x="38044" y="2157"/>
                </a:lnTo>
                <a:lnTo>
                  <a:pt x="37598" y="2009"/>
                </a:lnTo>
                <a:lnTo>
                  <a:pt x="37114" y="1897"/>
                </a:lnTo>
                <a:lnTo>
                  <a:pt x="36668" y="1785"/>
                </a:lnTo>
                <a:lnTo>
                  <a:pt x="36222" y="1748"/>
                </a:lnTo>
                <a:lnTo>
                  <a:pt x="35775" y="1711"/>
                </a:lnTo>
                <a:lnTo>
                  <a:pt x="35292" y="1711"/>
                </a:lnTo>
                <a:lnTo>
                  <a:pt x="34846" y="1785"/>
                </a:lnTo>
                <a:lnTo>
                  <a:pt x="34362" y="1860"/>
                </a:lnTo>
                <a:lnTo>
                  <a:pt x="33916" y="2009"/>
                </a:lnTo>
                <a:lnTo>
                  <a:pt x="33433" y="2194"/>
                </a:lnTo>
                <a:lnTo>
                  <a:pt x="32986" y="2455"/>
                </a:lnTo>
                <a:lnTo>
                  <a:pt x="32503" y="2752"/>
                </a:lnTo>
                <a:lnTo>
                  <a:pt x="32391" y="2827"/>
                </a:lnTo>
                <a:lnTo>
                  <a:pt x="32243" y="2864"/>
                </a:lnTo>
                <a:lnTo>
                  <a:pt x="31945" y="2901"/>
                </a:lnTo>
                <a:lnTo>
                  <a:pt x="31648" y="2938"/>
                </a:lnTo>
                <a:lnTo>
                  <a:pt x="31350" y="2901"/>
                </a:lnTo>
                <a:lnTo>
                  <a:pt x="30643" y="2789"/>
                </a:lnTo>
                <a:lnTo>
                  <a:pt x="29937" y="2789"/>
                </a:lnTo>
                <a:lnTo>
                  <a:pt x="29268" y="2827"/>
                </a:lnTo>
                <a:lnTo>
                  <a:pt x="28598" y="2901"/>
                </a:lnTo>
                <a:lnTo>
                  <a:pt x="27966" y="3050"/>
                </a:lnTo>
                <a:lnTo>
                  <a:pt x="27371" y="3236"/>
                </a:lnTo>
                <a:lnTo>
                  <a:pt x="26776" y="3496"/>
                </a:lnTo>
                <a:lnTo>
                  <a:pt x="26218" y="3794"/>
                </a:lnTo>
                <a:lnTo>
                  <a:pt x="25660" y="4165"/>
                </a:lnTo>
                <a:lnTo>
                  <a:pt x="25177" y="4537"/>
                </a:lnTo>
                <a:lnTo>
                  <a:pt x="24693" y="4984"/>
                </a:lnTo>
                <a:lnTo>
                  <a:pt x="24284" y="5504"/>
                </a:lnTo>
                <a:lnTo>
                  <a:pt x="23912" y="6025"/>
                </a:lnTo>
                <a:lnTo>
                  <a:pt x="23578" y="6620"/>
                </a:lnTo>
                <a:lnTo>
                  <a:pt x="23317" y="7252"/>
                </a:lnTo>
                <a:lnTo>
                  <a:pt x="23094" y="7921"/>
                </a:lnTo>
                <a:lnTo>
                  <a:pt x="22908" y="8591"/>
                </a:lnTo>
                <a:lnTo>
                  <a:pt x="22797" y="9260"/>
                </a:lnTo>
                <a:lnTo>
                  <a:pt x="22685" y="9967"/>
                </a:lnTo>
                <a:lnTo>
                  <a:pt x="22611" y="10710"/>
                </a:lnTo>
                <a:lnTo>
                  <a:pt x="22499" y="12161"/>
                </a:lnTo>
                <a:lnTo>
                  <a:pt x="22388" y="13611"/>
                </a:lnTo>
                <a:lnTo>
                  <a:pt x="20789" y="13685"/>
                </a:lnTo>
                <a:lnTo>
                  <a:pt x="19078" y="13760"/>
                </a:lnTo>
                <a:lnTo>
                  <a:pt x="17330" y="13871"/>
                </a:lnTo>
                <a:lnTo>
                  <a:pt x="16438" y="13946"/>
                </a:lnTo>
                <a:lnTo>
                  <a:pt x="15582" y="14057"/>
                </a:lnTo>
                <a:lnTo>
                  <a:pt x="14021" y="14243"/>
                </a:lnTo>
                <a:lnTo>
                  <a:pt x="12459" y="14392"/>
                </a:lnTo>
                <a:lnTo>
                  <a:pt x="11678" y="14504"/>
                </a:lnTo>
                <a:lnTo>
                  <a:pt x="10934" y="14652"/>
                </a:lnTo>
                <a:lnTo>
                  <a:pt x="10190" y="14801"/>
                </a:lnTo>
                <a:lnTo>
                  <a:pt x="9446" y="14987"/>
                </a:lnTo>
                <a:lnTo>
                  <a:pt x="8740" y="15247"/>
                </a:lnTo>
                <a:lnTo>
                  <a:pt x="8071" y="15582"/>
                </a:lnTo>
                <a:lnTo>
                  <a:pt x="7438" y="15954"/>
                </a:lnTo>
                <a:lnTo>
                  <a:pt x="7104" y="16177"/>
                </a:lnTo>
                <a:lnTo>
                  <a:pt x="6806" y="16400"/>
                </a:lnTo>
                <a:lnTo>
                  <a:pt x="6546" y="16660"/>
                </a:lnTo>
                <a:lnTo>
                  <a:pt x="6248" y="16958"/>
                </a:lnTo>
                <a:lnTo>
                  <a:pt x="5988" y="17255"/>
                </a:lnTo>
                <a:lnTo>
                  <a:pt x="5728" y="17590"/>
                </a:lnTo>
                <a:lnTo>
                  <a:pt x="5505" y="17962"/>
                </a:lnTo>
                <a:lnTo>
                  <a:pt x="5281" y="18334"/>
                </a:lnTo>
                <a:lnTo>
                  <a:pt x="5058" y="18743"/>
                </a:lnTo>
                <a:lnTo>
                  <a:pt x="4872" y="19189"/>
                </a:lnTo>
                <a:lnTo>
                  <a:pt x="4761" y="19301"/>
                </a:lnTo>
                <a:lnTo>
                  <a:pt x="4649" y="19412"/>
                </a:lnTo>
                <a:lnTo>
                  <a:pt x="3980" y="19933"/>
                </a:lnTo>
                <a:lnTo>
                  <a:pt x="3348" y="20528"/>
                </a:lnTo>
                <a:lnTo>
                  <a:pt x="2827" y="21123"/>
                </a:lnTo>
                <a:lnTo>
                  <a:pt x="2306" y="21718"/>
                </a:lnTo>
                <a:lnTo>
                  <a:pt x="1860" y="22350"/>
                </a:lnTo>
                <a:lnTo>
                  <a:pt x="1488" y="23020"/>
                </a:lnTo>
                <a:lnTo>
                  <a:pt x="1154" y="23689"/>
                </a:lnTo>
                <a:lnTo>
                  <a:pt x="856" y="24395"/>
                </a:lnTo>
                <a:lnTo>
                  <a:pt x="596" y="25139"/>
                </a:lnTo>
                <a:lnTo>
                  <a:pt x="410" y="25846"/>
                </a:lnTo>
                <a:lnTo>
                  <a:pt x="261" y="26627"/>
                </a:lnTo>
                <a:lnTo>
                  <a:pt x="150" y="27370"/>
                </a:lnTo>
                <a:lnTo>
                  <a:pt x="38" y="28151"/>
                </a:lnTo>
                <a:lnTo>
                  <a:pt x="1" y="28970"/>
                </a:lnTo>
                <a:lnTo>
                  <a:pt x="1" y="29750"/>
                </a:lnTo>
                <a:lnTo>
                  <a:pt x="38" y="30569"/>
                </a:lnTo>
                <a:lnTo>
                  <a:pt x="75" y="31052"/>
                </a:lnTo>
                <a:lnTo>
                  <a:pt x="112" y="31498"/>
                </a:lnTo>
                <a:lnTo>
                  <a:pt x="187" y="31945"/>
                </a:lnTo>
                <a:lnTo>
                  <a:pt x="298" y="32391"/>
                </a:lnTo>
                <a:lnTo>
                  <a:pt x="559" y="33209"/>
                </a:lnTo>
                <a:lnTo>
                  <a:pt x="893" y="34027"/>
                </a:lnTo>
                <a:lnTo>
                  <a:pt x="1302" y="34734"/>
                </a:lnTo>
                <a:lnTo>
                  <a:pt x="1749" y="35440"/>
                </a:lnTo>
                <a:lnTo>
                  <a:pt x="2269" y="36035"/>
                </a:lnTo>
                <a:lnTo>
                  <a:pt x="2864" y="36593"/>
                </a:lnTo>
                <a:lnTo>
                  <a:pt x="3459" y="37076"/>
                </a:lnTo>
                <a:lnTo>
                  <a:pt x="4129" y="37486"/>
                </a:lnTo>
                <a:lnTo>
                  <a:pt x="4501" y="37634"/>
                </a:lnTo>
                <a:lnTo>
                  <a:pt x="4835" y="37783"/>
                </a:lnTo>
                <a:lnTo>
                  <a:pt x="5207" y="37932"/>
                </a:lnTo>
                <a:lnTo>
                  <a:pt x="5579" y="38006"/>
                </a:lnTo>
                <a:lnTo>
                  <a:pt x="5951" y="38118"/>
                </a:lnTo>
                <a:lnTo>
                  <a:pt x="6360" y="38155"/>
                </a:lnTo>
                <a:lnTo>
                  <a:pt x="6732" y="38192"/>
                </a:lnTo>
                <a:lnTo>
                  <a:pt x="7141" y="38229"/>
                </a:lnTo>
                <a:lnTo>
                  <a:pt x="7550" y="38192"/>
                </a:lnTo>
                <a:lnTo>
                  <a:pt x="7959" y="38155"/>
                </a:lnTo>
                <a:lnTo>
                  <a:pt x="8368" y="38118"/>
                </a:lnTo>
                <a:lnTo>
                  <a:pt x="8777" y="38006"/>
                </a:lnTo>
                <a:lnTo>
                  <a:pt x="9372" y="37820"/>
                </a:lnTo>
                <a:lnTo>
                  <a:pt x="9930" y="37560"/>
                </a:lnTo>
                <a:lnTo>
                  <a:pt x="10488" y="37225"/>
                </a:lnTo>
                <a:lnTo>
                  <a:pt x="11046" y="36853"/>
                </a:lnTo>
                <a:lnTo>
                  <a:pt x="12161" y="36110"/>
                </a:lnTo>
                <a:lnTo>
                  <a:pt x="12682" y="35738"/>
                </a:lnTo>
                <a:lnTo>
                  <a:pt x="13277" y="35403"/>
                </a:lnTo>
                <a:lnTo>
                  <a:pt x="14021" y="34957"/>
                </a:lnTo>
                <a:lnTo>
                  <a:pt x="14802" y="34473"/>
                </a:lnTo>
                <a:lnTo>
                  <a:pt x="15173" y="34287"/>
                </a:lnTo>
                <a:lnTo>
                  <a:pt x="15545" y="34176"/>
                </a:lnTo>
                <a:lnTo>
                  <a:pt x="15917" y="34101"/>
                </a:lnTo>
                <a:lnTo>
                  <a:pt x="16066" y="34101"/>
                </a:lnTo>
                <a:lnTo>
                  <a:pt x="16252" y="34139"/>
                </a:lnTo>
                <a:lnTo>
                  <a:pt x="17367" y="34399"/>
                </a:lnTo>
                <a:lnTo>
                  <a:pt x="18446" y="34585"/>
                </a:lnTo>
                <a:lnTo>
                  <a:pt x="19562" y="34771"/>
                </a:lnTo>
                <a:lnTo>
                  <a:pt x="20677" y="34920"/>
                </a:lnTo>
                <a:lnTo>
                  <a:pt x="21793" y="34994"/>
                </a:lnTo>
                <a:lnTo>
                  <a:pt x="22946" y="35068"/>
                </a:lnTo>
                <a:lnTo>
                  <a:pt x="24061" y="35106"/>
                </a:lnTo>
                <a:lnTo>
                  <a:pt x="25214" y="35068"/>
                </a:lnTo>
                <a:lnTo>
                  <a:pt x="25735" y="35068"/>
                </a:lnTo>
                <a:lnTo>
                  <a:pt x="26218" y="35180"/>
                </a:lnTo>
                <a:lnTo>
                  <a:pt x="26664" y="35291"/>
                </a:lnTo>
                <a:lnTo>
                  <a:pt x="27073" y="35515"/>
                </a:lnTo>
                <a:lnTo>
                  <a:pt x="27483" y="35775"/>
                </a:lnTo>
                <a:lnTo>
                  <a:pt x="27854" y="36072"/>
                </a:lnTo>
                <a:lnTo>
                  <a:pt x="28226" y="36481"/>
                </a:lnTo>
                <a:lnTo>
                  <a:pt x="28561" y="36928"/>
                </a:lnTo>
                <a:lnTo>
                  <a:pt x="28896" y="37411"/>
                </a:lnTo>
                <a:lnTo>
                  <a:pt x="29268" y="37857"/>
                </a:lnTo>
                <a:lnTo>
                  <a:pt x="29677" y="38304"/>
                </a:lnTo>
                <a:lnTo>
                  <a:pt x="30086" y="38750"/>
                </a:lnTo>
                <a:lnTo>
                  <a:pt x="30978" y="39568"/>
                </a:lnTo>
                <a:lnTo>
                  <a:pt x="31871" y="40386"/>
                </a:lnTo>
                <a:lnTo>
                  <a:pt x="32354" y="40721"/>
                </a:lnTo>
                <a:lnTo>
                  <a:pt x="32838" y="41018"/>
                </a:lnTo>
                <a:lnTo>
                  <a:pt x="33358" y="41204"/>
                </a:lnTo>
                <a:lnTo>
                  <a:pt x="33879" y="41353"/>
                </a:lnTo>
                <a:lnTo>
                  <a:pt x="34437" y="41390"/>
                </a:lnTo>
                <a:lnTo>
                  <a:pt x="34994" y="41390"/>
                </a:lnTo>
                <a:lnTo>
                  <a:pt x="35552" y="41316"/>
                </a:lnTo>
                <a:lnTo>
                  <a:pt x="36147" y="41167"/>
                </a:lnTo>
                <a:lnTo>
                  <a:pt x="36742" y="40981"/>
                </a:lnTo>
                <a:lnTo>
                  <a:pt x="37300" y="40758"/>
                </a:lnTo>
                <a:lnTo>
                  <a:pt x="37858" y="40498"/>
                </a:lnTo>
                <a:lnTo>
                  <a:pt x="38416" y="40200"/>
                </a:lnTo>
                <a:lnTo>
                  <a:pt x="38936" y="39903"/>
                </a:lnTo>
                <a:lnTo>
                  <a:pt x="39420" y="39568"/>
                </a:lnTo>
                <a:lnTo>
                  <a:pt x="39903" y="39196"/>
                </a:lnTo>
                <a:lnTo>
                  <a:pt x="40349" y="38824"/>
                </a:lnTo>
                <a:lnTo>
                  <a:pt x="40796" y="38415"/>
                </a:lnTo>
                <a:lnTo>
                  <a:pt x="41205" y="37969"/>
                </a:lnTo>
                <a:lnTo>
                  <a:pt x="41614" y="37523"/>
                </a:lnTo>
                <a:lnTo>
                  <a:pt x="41949" y="37076"/>
                </a:lnTo>
                <a:lnTo>
                  <a:pt x="42320" y="36593"/>
                </a:lnTo>
                <a:lnTo>
                  <a:pt x="42618" y="36110"/>
                </a:lnTo>
                <a:lnTo>
                  <a:pt x="42915" y="35589"/>
                </a:lnTo>
                <a:lnTo>
                  <a:pt x="43213" y="35068"/>
                </a:lnTo>
                <a:lnTo>
                  <a:pt x="43436" y="34511"/>
                </a:lnTo>
                <a:lnTo>
                  <a:pt x="43659" y="33990"/>
                </a:lnTo>
                <a:lnTo>
                  <a:pt x="43845" y="33432"/>
                </a:lnTo>
                <a:lnTo>
                  <a:pt x="43994" y="32837"/>
                </a:lnTo>
                <a:lnTo>
                  <a:pt x="44143" y="32279"/>
                </a:lnTo>
                <a:lnTo>
                  <a:pt x="44254" y="31684"/>
                </a:lnTo>
                <a:lnTo>
                  <a:pt x="44329" y="31089"/>
                </a:lnTo>
                <a:lnTo>
                  <a:pt x="44366" y="30494"/>
                </a:lnTo>
                <a:lnTo>
                  <a:pt x="44403" y="29899"/>
                </a:lnTo>
                <a:lnTo>
                  <a:pt x="44366" y="29304"/>
                </a:lnTo>
                <a:lnTo>
                  <a:pt x="44329" y="28709"/>
                </a:lnTo>
                <a:lnTo>
                  <a:pt x="44254" y="28114"/>
                </a:lnTo>
                <a:lnTo>
                  <a:pt x="44143" y="27519"/>
                </a:lnTo>
                <a:lnTo>
                  <a:pt x="43994" y="26924"/>
                </a:lnTo>
                <a:lnTo>
                  <a:pt x="43808" y="26329"/>
                </a:lnTo>
                <a:lnTo>
                  <a:pt x="43585" y="25771"/>
                </a:lnTo>
                <a:lnTo>
                  <a:pt x="43250" y="24916"/>
                </a:lnTo>
                <a:lnTo>
                  <a:pt x="42878" y="24135"/>
                </a:lnTo>
                <a:lnTo>
                  <a:pt x="42469" y="23354"/>
                </a:lnTo>
                <a:lnTo>
                  <a:pt x="42023" y="22610"/>
                </a:lnTo>
                <a:lnTo>
                  <a:pt x="41539" y="21867"/>
                </a:lnTo>
                <a:lnTo>
                  <a:pt x="41056" y="21197"/>
                </a:lnTo>
                <a:lnTo>
                  <a:pt x="40535" y="20528"/>
                </a:lnTo>
                <a:lnTo>
                  <a:pt x="39978" y="19896"/>
                </a:lnTo>
                <a:lnTo>
                  <a:pt x="39345" y="19301"/>
                </a:lnTo>
                <a:lnTo>
                  <a:pt x="38713" y="18780"/>
                </a:lnTo>
                <a:lnTo>
                  <a:pt x="38044" y="18260"/>
                </a:lnTo>
                <a:lnTo>
                  <a:pt x="37337" y="17776"/>
                </a:lnTo>
                <a:lnTo>
                  <a:pt x="36593" y="17330"/>
                </a:lnTo>
                <a:lnTo>
                  <a:pt x="35813" y="16921"/>
                </a:lnTo>
                <a:lnTo>
                  <a:pt x="34994" y="16549"/>
                </a:lnTo>
                <a:lnTo>
                  <a:pt x="34102" y="16251"/>
                </a:lnTo>
                <a:lnTo>
                  <a:pt x="31201" y="15322"/>
                </a:lnTo>
                <a:lnTo>
                  <a:pt x="29751" y="14875"/>
                </a:lnTo>
                <a:lnTo>
                  <a:pt x="28301" y="14466"/>
                </a:lnTo>
                <a:lnTo>
                  <a:pt x="27483" y="14206"/>
                </a:lnTo>
                <a:lnTo>
                  <a:pt x="26813" y="13946"/>
                </a:lnTo>
                <a:lnTo>
                  <a:pt x="26553" y="13834"/>
                </a:lnTo>
                <a:lnTo>
                  <a:pt x="26330" y="13685"/>
                </a:lnTo>
                <a:lnTo>
                  <a:pt x="26144" y="13500"/>
                </a:lnTo>
                <a:lnTo>
                  <a:pt x="25995" y="13314"/>
                </a:lnTo>
                <a:lnTo>
                  <a:pt x="25846" y="13090"/>
                </a:lnTo>
                <a:lnTo>
                  <a:pt x="25735" y="12867"/>
                </a:lnTo>
                <a:lnTo>
                  <a:pt x="25697" y="12607"/>
                </a:lnTo>
                <a:lnTo>
                  <a:pt x="25660" y="12309"/>
                </a:lnTo>
                <a:lnTo>
                  <a:pt x="25623" y="11975"/>
                </a:lnTo>
                <a:lnTo>
                  <a:pt x="25623" y="11603"/>
                </a:lnTo>
                <a:lnTo>
                  <a:pt x="25735" y="10748"/>
                </a:lnTo>
                <a:lnTo>
                  <a:pt x="25883" y="9967"/>
                </a:lnTo>
                <a:lnTo>
                  <a:pt x="26107" y="9186"/>
                </a:lnTo>
                <a:lnTo>
                  <a:pt x="26404" y="8405"/>
                </a:lnTo>
                <a:lnTo>
                  <a:pt x="26590" y="8070"/>
                </a:lnTo>
                <a:lnTo>
                  <a:pt x="26813" y="7698"/>
                </a:lnTo>
                <a:lnTo>
                  <a:pt x="27148" y="7252"/>
                </a:lnTo>
                <a:lnTo>
                  <a:pt x="27483" y="6843"/>
                </a:lnTo>
                <a:lnTo>
                  <a:pt x="27892" y="6471"/>
                </a:lnTo>
                <a:lnTo>
                  <a:pt x="28338" y="6174"/>
                </a:lnTo>
                <a:lnTo>
                  <a:pt x="28821" y="5913"/>
                </a:lnTo>
                <a:lnTo>
                  <a:pt x="29342" y="5764"/>
                </a:lnTo>
                <a:lnTo>
                  <a:pt x="29602" y="5727"/>
                </a:lnTo>
                <a:lnTo>
                  <a:pt x="29900" y="5690"/>
                </a:lnTo>
                <a:lnTo>
                  <a:pt x="30197" y="5653"/>
                </a:lnTo>
                <a:lnTo>
                  <a:pt x="30495" y="5690"/>
                </a:lnTo>
                <a:lnTo>
                  <a:pt x="30681" y="6769"/>
                </a:lnTo>
                <a:lnTo>
                  <a:pt x="30867" y="7624"/>
                </a:lnTo>
                <a:lnTo>
                  <a:pt x="31053" y="8293"/>
                </a:lnTo>
                <a:lnTo>
                  <a:pt x="31164" y="8591"/>
                </a:lnTo>
                <a:lnTo>
                  <a:pt x="31276" y="8814"/>
                </a:lnTo>
                <a:lnTo>
                  <a:pt x="31387" y="9000"/>
                </a:lnTo>
                <a:lnTo>
                  <a:pt x="31536" y="9149"/>
                </a:lnTo>
                <a:lnTo>
                  <a:pt x="31685" y="9260"/>
                </a:lnTo>
                <a:lnTo>
                  <a:pt x="31833" y="9372"/>
                </a:lnTo>
                <a:lnTo>
                  <a:pt x="32019" y="9409"/>
                </a:lnTo>
                <a:lnTo>
                  <a:pt x="32205" y="9446"/>
                </a:lnTo>
                <a:lnTo>
                  <a:pt x="32652" y="9446"/>
                </a:lnTo>
                <a:lnTo>
                  <a:pt x="32949" y="9372"/>
                </a:lnTo>
                <a:lnTo>
                  <a:pt x="33172" y="9297"/>
                </a:lnTo>
                <a:lnTo>
                  <a:pt x="33395" y="9186"/>
                </a:lnTo>
                <a:lnTo>
                  <a:pt x="33581" y="9037"/>
                </a:lnTo>
                <a:lnTo>
                  <a:pt x="33767" y="8851"/>
                </a:lnTo>
                <a:lnTo>
                  <a:pt x="33916" y="8628"/>
                </a:lnTo>
                <a:lnTo>
                  <a:pt x="34065" y="8368"/>
                </a:lnTo>
                <a:lnTo>
                  <a:pt x="34176" y="8107"/>
                </a:lnTo>
                <a:lnTo>
                  <a:pt x="34251" y="7773"/>
                </a:lnTo>
                <a:lnTo>
                  <a:pt x="34325" y="7438"/>
                </a:lnTo>
                <a:lnTo>
                  <a:pt x="34362" y="7029"/>
                </a:lnTo>
                <a:lnTo>
                  <a:pt x="34399" y="6620"/>
                </a:lnTo>
                <a:lnTo>
                  <a:pt x="34399" y="5653"/>
                </a:lnTo>
                <a:lnTo>
                  <a:pt x="34288" y="4574"/>
                </a:lnTo>
                <a:lnTo>
                  <a:pt x="34771" y="4389"/>
                </a:lnTo>
                <a:lnTo>
                  <a:pt x="35255" y="4277"/>
                </a:lnTo>
                <a:lnTo>
                  <a:pt x="35738" y="4240"/>
                </a:lnTo>
                <a:lnTo>
                  <a:pt x="36631" y="4240"/>
                </a:lnTo>
                <a:lnTo>
                  <a:pt x="37077" y="4351"/>
                </a:lnTo>
                <a:lnTo>
                  <a:pt x="37486" y="4463"/>
                </a:lnTo>
                <a:lnTo>
                  <a:pt x="37895" y="4649"/>
                </a:lnTo>
                <a:lnTo>
                  <a:pt x="38230" y="4835"/>
                </a:lnTo>
                <a:lnTo>
                  <a:pt x="38602" y="5095"/>
                </a:lnTo>
                <a:lnTo>
                  <a:pt x="38899" y="5393"/>
                </a:lnTo>
                <a:lnTo>
                  <a:pt x="39197" y="5727"/>
                </a:lnTo>
                <a:lnTo>
                  <a:pt x="39420" y="6099"/>
                </a:lnTo>
                <a:lnTo>
                  <a:pt x="39643" y="6508"/>
                </a:lnTo>
                <a:lnTo>
                  <a:pt x="39829" y="6954"/>
                </a:lnTo>
                <a:lnTo>
                  <a:pt x="39940" y="7438"/>
                </a:lnTo>
                <a:lnTo>
                  <a:pt x="40089" y="7959"/>
                </a:lnTo>
                <a:lnTo>
                  <a:pt x="40312" y="8442"/>
                </a:lnTo>
                <a:lnTo>
                  <a:pt x="40573" y="8851"/>
                </a:lnTo>
                <a:lnTo>
                  <a:pt x="40870" y="9186"/>
                </a:lnTo>
                <a:lnTo>
                  <a:pt x="41168" y="9483"/>
                </a:lnTo>
                <a:lnTo>
                  <a:pt x="41354" y="9558"/>
                </a:lnTo>
                <a:lnTo>
                  <a:pt x="41502" y="9632"/>
                </a:lnTo>
                <a:lnTo>
                  <a:pt x="41651" y="9669"/>
                </a:lnTo>
                <a:lnTo>
                  <a:pt x="41837" y="9706"/>
                </a:lnTo>
                <a:lnTo>
                  <a:pt x="41986" y="9669"/>
                </a:lnTo>
                <a:lnTo>
                  <a:pt x="42134" y="9632"/>
                </a:lnTo>
                <a:lnTo>
                  <a:pt x="42320" y="9520"/>
                </a:lnTo>
                <a:lnTo>
                  <a:pt x="42506" y="9409"/>
                </a:lnTo>
                <a:lnTo>
                  <a:pt x="42655" y="9260"/>
                </a:lnTo>
                <a:lnTo>
                  <a:pt x="42804" y="9111"/>
                </a:lnTo>
                <a:lnTo>
                  <a:pt x="42915" y="8963"/>
                </a:lnTo>
                <a:lnTo>
                  <a:pt x="42990" y="8777"/>
                </a:lnTo>
                <a:lnTo>
                  <a:pt x="43101" y="8442"/>
                </a:lnTo>
                <a:lnTo>
                  <a:pt x="43139" y="8070"/>
                </a:lnTo>
                <a:lnTo>
                  <a:pt x="43101" y="7698"/>
                </a:lnTo>
                <a:lnTo>
                  <a:pt x="43027" y="7326"/>
                </a:lnTo>
                <a:lnTo>
                  <a:pt x="42878" y="6917"/>
                </a:lnTo>
                <a:lnTo>
                  <a:pt x="42804" y="6657"/>
                </a:lnTo>
                <a:lnTo>
                  <a:pt x="42729" y="6397"/>
                </a:lnTo>
                <a:lnTo>
                  <a:pt x="42692" y="6136"/>
                </a:lnTo>
                <a:lnTo>
                  <a:pt x="42692" y="5913"/>
                </a:lnTo>
                <a:lnTo>
                  <a:pt x="42692" y="5690"/>
                </a:lnTo>
                <a:lnTo>
                  <a:pt x="42729" y="5467"/>
                </a:lnTo>
                <a:lnTo>
                  <a:pt x="42804" y="5281"/>
                </a:lnTo>
                <a:lnTo>
                  <a:pt x="42915" y="5095"/>
                </a:lnTo>
                <a:lnTo>
                  <a:pt x="43027" y="4946"/>
                </a:lnTo>
                <a:lnTo>
                  <a:pt x="43139" y="4798"/>
                </a:lnTo>
                <a:lnTo>
                  <a:pt x="43473" y="4500"/>
                </a:lnTo>
                <a:lnTo>
                  <a:pt x="43882" y="4240"/>
                </a:lnTo>
                <a:lnTo>
                  <a:pt x="44329" y="4054"/>
                </a:lnTo>
                <a:lnTo>
                  <a:pt x="51245" y="1153"/>
                </a:lnTo>
                <a:lnTo>
                  <a:pt x="52026" y="781"/>
                </a:lnTo>
                <a:lnTo>
                  <a:pt x="52770" y="409"/>
                </a:lnTo>
                <a:lnTo>
                  <a:pt x="5262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1222461" y="1253582"/>
            <a:ext cx="514926" cy="294467"/>
          </a:xfrm>
          <a:custGeom>
            <a:rect b="b" l="l" r="r" t="t"/>
            <a:pathLst>
              <a:path extrusionOk="0" h="21756" w="38044">
                <a:moveTo>
                  <a:pt x="8107" y="2604"/>
                </a:moveTo>
                <a:lnTo>
                  <a:pt x="8330" y="2678"/>
                </a:lnTo>
                <a:lnTo>
                  <a:pt x="8516" y="2790"/>
                </a:lnTo>
                <a:lnTo>
                  <a:pt x="8739" y="2938"/>
                </a:lnTo>
                <a:lnTo>
                  <a:pt x="8962" y="3087"/>
                </a:lnTo>
                <a:lnTo>
                  <a:pt x="9446" y="3571"/>
                </a:lnTo>
                <a:lnTo>
                  <a:pt x="10078" y="4091"/>
                </a:lnTo>
                <a:lnTo>
                  <a:pt x="9409" y="4612"/>
                </a:lnTo>
                <a:lnTo>
                  <a:pt x="8814" y="5058"/>
                </a:lnTo>
                <a:lnTo>
                  <a:pt x="8590" y="5244"/>
                </a:lnTo>
                <a:lnTo>
                  <a:pt x="8330" y="5393"/>
                </a:lnTo>
                <a:lnTo>
                  <a:pt x="8107" y="5467"/>
                </a:lnTo>
                <a:lnTo>
                  <a:pt x="7847" y="5541"/>
                </a:lnTo>
                <a:lnTo>
                  <a:pt x="7698" y="5504"/>
                </a:lnTo>
                <a:lnTo>
                  <a:pt x="7512" y="5393"/>
                </a:lnTo>
                <a:lnTo>
                  <a:pt x="7326" y="5244"/>
                </a:lnTo>
                <a:lnTo>
                  <a:pt x="7140" y="5058"/>
                </a:lnTo>
                <a:lnTo>
                  <a:pt x="6954" y="4835"/>
                </a:lnTo>
                <a:lnTo>
                  <a:pt x="6805" y="4612"/>
                </a:lnTo>
                <a:lnTo>
                  <a:pt x="6694" y="4351"/>
                </a:lnTo>
                <a:lnTo>
                  <a:pt x="6619" y="4128"/>
                </a:lnTo>
                <a:lnTo>
                  <a:pt x="6619" y="3794"/>
                </a:lnTo>
                <a:lnTo>
                  <a:pt x="6657" y="3496"/>
                </a:lnTo>
                <a:lnTo>
                  <a:pt x="6768" y="3199"/>
                </a:lnTo>
                <a:lnTo>
                  <a:pt x="6954" y="2976"/>
                </a:lnTo>
                <a:lnTo>
                  <a:pt x="7177" y="2790"/>
                </a:lnTo>
                <a:lnTo>
                  <a:pt x="7438" y="2678"/>
                </a:lnTo>
                <a:lnTo>
                  <a:pt x="7772" y="2604"/>
                </a:lnTo>
                <a:close/>
                <a:moveTo>
                  <a:pt x="20081" y="5876"/>
                </a:moveTo>
                <a:lnTo>
                  <a:pt x="20379" y="5951"/>
                </a:lnTo>
                <a:lnTo>
                  <a:pt x="20937" y="6099"/>
                </a:lnTo>
                <a:lnTo>
                  <a:pt x="21495" y="6322"/>
                </a:lnTo>
                <a:lnTo>
                  <a:pt x="21978" y="6546"/>
                </a:lnTo>
                <a:lnTo>
                  <a:pt x="22387" y="6843"/>
                </a:lnTo>
                <a:lnTo>
                  <a:pt x="22647" y="7103"/>
                </a:lnTo>
                <a:lnTo>
                  <a:pt x="22722" y="7215"/>
                </a:lnTo>
                <a:lnTo>
                  <a:pt x="22759" y="7326"/>
                </a:lnTo>
                <a:lnTo>
                  <a:pt x="22759" y="7438"/>
                </a:lnTo>
                <a:lnTo>
                  <a:pt x="22722" y="7512"/>
                </a:lnTo>
                <a:lnTo>
                  <a:pt x="22424" y="7773"/>
                </a:lnTo>
                <a:lnTo>
                  <a:pt x="22090" y="8033"/>
                </a:lnTo>
                <a:lnTo>
                  <a:pt x="21718" y="8219"/>
                </a:lnTo>
                <a:lnTo>
                  <a:pt x="21346" y="8405"/>
                </a:lnTo>
                <a:lnTo>
                  <a:pt x="20602" y="8777"/>
                </a:lnTo>
                <a:lnTo>
                  <a:pt x="19858" y="9111"/>
                </a:lnTo>
                <a:lnTo>
                  <a:pt x="19003" y="8851"/>
                </a:lnTo>
                <a:lnTo>
                  <a:pt x="18594" y="8702"/>
                </a:lnTo>
                <a:lnTo>
                  <a:pt x="18259" y="8516"/>
                </a:lnTo>
                <a:lnTo>
                  <a:pt x="17962" y="8331"/>
                </a:lnTo>
                <a:lnTo>
                  <a:pt x="17850" y="8219"/>
                </a:lnTo>
                <a:lnTo>
                  <a:pt x="17739" y="8070"/>
                </a:lnTo>
                <a:lnTo>
                  <a:pt x="17664" y="7884"/>
                </a:lnTo>
                <a:lnTo>
                  <a:pt x="17627" y="7698"/>
                </a:lnTo>
                <a:lnTo>
                  <a:pt x="17590" y="7512"/>
                </a:lnTo>
                <a:lnTo>
                  <a:pt x="17590" y="7252"/>
                </a:lnTo>
                <a:lnTo>
                  <a:pt x="17627" y="7029"/>
                </a:lnTo>
                <a:lnTo>
                  <a:pt x="17664" y="6843"/>
                </a:lnTo>
                <a:lnTo>
                  <a:pt x="17739" y="6657"/>
                </a:lnTo>
                <a:lnTo>
                  <a:pt x="17813" y="6508"/>
                </a:lnTo>
                <a:lnTo>
                  <a:pt x="17925" y="6360"/>
                </a:lnTo>
                <a:lnTo>
                  <a:pt x="18036" y="6248"/>
                </a:lnTo>
                <a:lnTo>
                  <a:pt x="18334" y="6062"/>
                </a:lnTo>
                <a:lnTo>
                  <a:pt x="18668" y="5951"/>
                </a:lnTo>
                <a:lnTo>
                  <a:pt x="19040" y="5913"/>
                </a:lnTo>
                <a:lnTo>
                  <a:pt x="19412" y="5876"/>
                </a:lnTo>
                <a:close/>
                <a:moveTo>
                  <a:pt x="4054" y="7661"/>
                </a:moveTo>
                <a:lnTo>
                  <a:pt x="4239" y="7698"/>
                </a:lnTo>
                <a:lnTo>
                  <a:pt x="4425" y="7773"/>
                </a:lnTo>
                <a:lnTo>
                  <a:pt x="4611" y="7884"/>
                </a:lnTo>
                <a:lnTo>
                  <a:pt x="4834" y="8033"/>
                </a:lnTo>
                <a:lnTo>
                  <a:pt x="5355" y="8442"/>
                </a:lnTo>
                <a:lnTo>
                  <a:pt x="5987" y="8926"/>
                </a:lnTo>
                <a:lnTo>
                  <a:pt x="5318" y="9335"/>
                </a:lnTo>
                <a:lnTo>
                  <a:pt x="4760" y="9669"/>
                </a:lnTo>
                <a:lnTo>
                  <a:pt x="4537" y="9818"/>
                </a:lnTo>
                <a:lnTo>
                  <a:pt x="4351" y="9892"/>
                </a:lnTo>
                <a:lnTo>
                  <a:pt x="4128" y="9967"/>
                </a:lnTo>
                <a:lnTo>
                  <a:pt x="3979" y="9967"/>
                </a:lnTo>
                <a:lnTo>
                  <a:pt x="3793" y="9892"/>
                </a:lnTo>
                <a:lnTo>
                  <a:pt x="3644" y="9818"/>
                </a:lnTo>
                <a:lnTo>
                  <a:pt x="3459" y="9669"/>
                </a:lnTo>
                <a:lnTo>
                  <a:pt x="3310" y="9483"/>
                </a:lnTo>
                <a:lnTo>
                  <a:pt x="3012" y="9111"/>
                </a:lnTo>
                <a:lnTo>
                  <a:pt x="2715" y="8777"/>
                </a:lnTo>
                <a:lnTo>
                  <a:pt x="3049" y="8442"/>
                </a:lnTo>
                <a:lnTo>
                  <a:pt x="3384" y="8070"/>
                </a:lnTo>
                <a:lnTo>
                  <a:pt x="3533" y="7921"/>
                </a:lnTo>
                <a:lnTo>
                  <a:pt x="3719" y="7810"/>
                </a:lnTo>
                <a:lnTo>
                  <a:pt x="3868" y="7698"/>
                </a:lnTo>
                <a:lnTo>
                  <a:pt x="4054" y="7661"/>
                </a:lnTo>
                <a:close/>
                <a:moveTo>
                  <a:pt x="10338" y="7959"/>
                </a:moveTo>
                <a:lnTo>
                  <a:pt x="10561" y="7996"/>
                </a:lnTo>
                <a:lnTo>
                  <a:pt x="10785" y="8107"/>
                </a:lnTo>
                <a:lnTo>
                  <a:pt x="11008" y="8256"/>
                </a:lnTo>
                <a:lnTo>
                  <a:pt x="11231" y="8442"/>
                </a:lnTo>
                <a:lnTo>
                  <a:pt x="11454" y="8628"/>
                </a:lnTo>
                <a:lnTo>
                  <a:pt x="11603" y="8851"/>
                </a:lnTo>
                <a:lnTo>
                  <a:pt x="11751" y="9074"/>
                </a:lnTo>
                <a:lnTo>
                  <a:pt x="11826" y="9260"/>
                </a:lnTo>
                <a:lnTo>
                  <a:pt x="11789" y="9446"/>
                </a:lnTo>
                <a:lnTo>
                  <a:pt x="11714" y="9669"/>
                </a:lnTo>
                <a:lnTo>
                  <a:pt x="11603" y="9855"/>
                </a:lnTo>
                <a:lnTo>
                  <a:pt x="11454" y="10078"/>
                </a:lnTo>
                <a:lnTo>
                  <a:pt x="11082" y="10487"/>
                </a:lnTo>
                <a:lnTo>
                  <a:pt x="10747" y="10934"/>
                </a:lnTo>
                <a:lnTo>
                  <a:pt x="10078" y="10971"/>
                </a:lnTo>
                <a:lnTo>
                  <a:pt x="9706" y="10525"/>
                </a:lnTo>
                <a:lnTo>
                  <a:pt x="9297" y="10078"/>
                </a:lnTo>
                <a:lnTo>
                  <a:pt x="9148" y="9855"/>
                </a:lnTo>
                <a:lnTo>
                  <a:pt x="8999" y="9632"/>
                </a:lnTo>
                <a:lnTo>
                  <a:pt x="8888" y="9409"/>
                </a:lnTo>
                <a:lnTo>
                  <a:pt x="8851" y="9186"/>
                </a:lnTo>
                <a:lnTo>
                  <a:pt x="8888" y="9037"/>
                </a:lnTo>
                <a:lnTo>
                  <a:pt x="8999" y="8814"/>
                </a:lnTo>
                <a:lnTo>
                  <a:pt x="9185" y="8628"/>
                </a:lnTo>
                <a:lnTo>
                  <a:pt x="9409" y="8405"/>
                </a:lnTo>
                <a:lnTo>
                  <a:pt x="9632" y="8256"/>
                </a:lnTo>
                <a:lnTo>
                  <a:pt x="9892" y="8107"/>
                </a:lnTo>
                <a:lnTo>
                  <a:pt x="10152" y="7996"/>
                </a:lnTo>
                <a:lnTo>
                  <a:pt x="10338" y="7959"/>
                </a:lnTo>
                <a:close/>
                <a:moveTo>
                  <a:pt x="6843" y="10896"/>
                </a:moveTo>
                <a:lnTo>
                  <a:pt x="7289" y="11529"/>
                </a:lnTo>
                <a:lnTo>
                  <a:pt x="7661" y="12049"/>
                </a:lnTo>
                <a:lnTo>
                  <a:pt x="7809" y="12235"/>
                </a:lnTo>
                <a:lnTo>
                  <a:pt x="7921" y="12458"/>
                </a:lnTo>
                <a:lnTo>
                  <a:pt x="7995" y="12644"/>
                </a:lnTo>
                <a:lnTo>
                  <a:pt x="7995" y="12830"/>
                </a:lnTo>
                <a:lnTo>
                  <a:pt x="7958" y="12979"/>
                </a:lnTo>
                <a:lnTo>
                  <a:pt x="7847" y="13165"/>
                </a:lnTo>
                <a:lnTo>
                  <a:pt x="7698" y="13314"/>
                </a:lnTo>
                <a:lnTo>
                  <a:pt x="7549" y="13462"/>
                </a:lnTo>
                <a:lnTo>
                  <a:pt x="7177" y="13797"/>
                </a:lnTo>
                <a:lnTo>
                  <a:pt x="6805" y="14095"/>
                </a:lnTo>
                <a:lnTo>
                  <a:pt x="6471" y="13760"/>
                </a:lnTo>
                <a:lnTo>
                  <a:pt x="6099" y="13462"/>
                </a:lnTo>
                <a:lnTo>
                  <a:pt x="5913" y="13276"/>
                </a:lnTo>
                <a:lnTo>
                  <a:pt x="5801" y="13128"/>
                </a:lnTo>
                <a:lnTo>
                  <a:pt x="5690" y="12942"/>
                </a:lnTo>
                <a:lnTo>
                  <a:pt x="5653" y="12756"/>
                </a:lnTo>
                <a:lnTo>
                  <a:pt x="5653" y="12570"/>
                </a:lnTo>
                <a:lnTo>
                  <a:pt x="5727" y="12421"/>
                </a:lnTo>
                <a:lnTo>
                  <a:pt x="5839" y="12198"/>
                </a:lnTo>
                <a:lnTo>
                  <a:pt x="5987" y="11975"/>
                </a:lnTo>
                <a:lnTo>
                  <a:pt x="6396" y="11491"/>
                </a:lnTo>
                <a:lnTo>
                  <a:pt x="6843" y="10896"/>
                </a:lnTo>
                <a:close/>
                <a:moveTo>
                  <a:pt x="31312" y="7475"/>
                </a:moveTo>
                <a:lnTo>
                  <a:pt x="31758" y="7512"/>
                </a:lnTo>
                <a:lnTo>
                  <a:pt x="32242" y="7587"/>
                </a:lnTo>
                <a:lnTo>
                  <a:pt x="32725" y="7698"/>
                </a:lnTo>
                <a:lnTo>
                  <a:pt x="33171" y="7847"/>
                </a:lnTo>
                <a:lnTo>
                  <a:pt x="33581" y="8033"/>
                </a:lnTo>
                <a:lnTo>
                  <a:pt x="33952" y="8256"/>
                </a:lnTo>
                <a:lnTo>
                  <a:pt x="34064" y="8368"/>
                </a:lnTo>
                <a:lnTo>
                  <a:pt x="34213" y="8516"/>
                </a:lnTo>
                <a:lnTo>
                  <a:pt x="34585" y="9037"/>
                </a:lnTo>
                <a:lnTo>
                  <a:pt x="35031" y="9521"/>
                </a:lnTo>
                <a:lnTo>
                  <a:pt x="35440" y="10078"/>
                </a:lnTo>
                <a:lnTo>
                  <a:pt x="35812" y="10599"/>
                </a:lnTo>
                <a:lnTo>
                  <a:pt x="35961" y="10896"/>
                </a:lnTo>
                <a:lnTo>
                  <a:pt x="36109" y="11194"/>
                </a:lnTo>
                <a:lnTo>
                  <a:pt x="36221" y="11491"/>
                </a:lnTo>
                <a:lnTo>
                  <a:pt x="36295" y="11826"/>
                </a:lnTo>
                <a:lnTo>
                  <a:pt x="36332" y="12161"/>
                </a:lnTo>
                <a:lnTo>
                  <a:pt x="36332" y="12533"/>
                </a:lnTo>
                <a:lnTo>
                  <a:pt x="36332" y="12867"/>
                </a:lnTo>
                <a:lnTo>
                  <a:pt x="36221" y="13276"/>
                </a:lnTo>
                <a:lnTo>
                  <a:pt x="36221" y="13425"/>
                </a:lnTo>
                <a:lnTo>
                  <a:pt x="36146" y="13686"/>
                </a:lnTo>
                <a:lnTo>
                  <a:pt x="36035" y="13946"/>
                </a:lnTo>
                <a:lnTo>
                  <a:pt x="35886" y="14243"/>
                </a:lnTo>
                <a:lnTo>
                  <a:pt x="35663" y="14541"/>
                </a:lnTo>
                <a:lnTo>
                  <a:pt x="35403" y="14838"/>
                </a:lnTo>
                <a:lnTo>
                  <a:pt x="35105" y="15173"/>
                </a:lnTo>
                <a:lnTo>
                  <a:pt x="34473" y="15768"/>
                </a:lnTo>
                <a:lnTo>
                  <a:pt x="33766" y="16326"/>
                </a:lnTo>
                <a:lnTo>
                  <a:pt x="33395" y="16586"/>
                </a:lnTo>
                <a:lnTo>
                  <a:pt x="33060" y="16772"/>
                </a:lnTo>
                <a:lnTo>
                  <a:pt x="32725" y="16958"/>
                </a:lnTo>
                <a:lnTo>
                  <a:pt x="32428" y="17070"/>
                </a:lnTo>
                <a:lnTo>
                  <a:pt x="32130" y="17144"/>
                </a:lnTo>
                <a:lnTo>
                  <a:pt x="31870" y="17181"/>
                </a:lnTo>
                <a:lnTo>
                  <a:pt x="31535" y="17144"/>
                </a:lnTo>
                <a:lnTo>
                  <a:pt x="31201" y="17070"/>
                </a:lnTo>
                <a:lnTo>
                  <a:pt x="30903" y="16958"/>
                </a:lnTo>
                <a:lnTo>
                  <a:pt x="30643" y="16809"/>
                </a:lnTo>
                <a:lnTo>
                  <a:pt x="30420" y="16623"/>
                </a:lnTo>
                <a:lnTo>
                  <a:pt x="30234" y="16363"/>
                </a:lnTo>
                <a:lnTo>
                  <a:pt x="30048" y="16066"/>
                </a:lnTo>
                <a:lnTo>
                  <a:pt x="29936" y="15731"/>
                </a:lnTo>
                <a:lnTo>
                  <a:pt x="29787" y="15322"/>
                </a:lnTo>
                <a:lnTo>
                  <a:pt x="29564" y="14950"/>
                </a:lnTo>
                <a:lnTo>
                  <a:pt x="29453" y="14801"/>
                </a:lnTo>
                <a:lnTo>
                  <a:pt x="29304" y="14652"/>
                </a:lnTo>
                <a:lnTo>
                  <a:pt x="29155" y="14541"/>
                </a:lnTo>
                <a:lnTo>
                  <a:pt x="29006" y="14466"/>
                </a:lnTo>
                <a:lnTo>
                  <a:pt x="28597" y="14281"/>
                </a:lnTo>
                <a:lnTo>
                  <a:pt x="28226" y="14095"/>
                </a:lnTo>
                <a:lnTo>
                  <a:pt x="27928" y="13871"/>
                </a:lnTo>
                <a:lnTo>
                  <a:pt x="27668" y="13574"/>
                </a:lnTo>
                <a:lnTo>
                  <a:pt x="27445" y="13276"/>
                </a:lnTo>
                <a:lnTo>
                  <a:pt x="27333" y="12942"/>
                </a:lnTo>
                <a:lnTo>
                  <a:pt x="27259" y="12533"/>
                </a:lnTo>
                <a:lnTo>
                  <a:pt x="27259" y="12049"/>
                </a:lnTo>
                <a:lnTo>
                  <a:pt x="27333" y="11566"/>
                </a:lnTo>
                <a:lnTo>
                  <a:pt x="27482" y="11157"/>
                </a:lnTo>
                <a:lnTo>
                  <a:pt x="27668" y="10822"/>
                </a:lnTo>
                <a:lnTo>
                  <a:pt x="27928" y="10525"/>
                </a:lnTo>
                <a:lnTo>
                  <a:pt x="28263" y="10301"/>
                </a:lnTo>
                <a:lnTo>
                  <a:pt x="28635" y="10153"/>
                </a:lnTo>
                <a:lnTo>
                  <a:pt x="29081" y="10041"/>
                </a:lnTo>
                <a:lnTo>
                  <a:pt x="29564" y="9967"/>
                </a:lnTo>
                <a:lnTo>
                  <a:pt x="29304" y="9595"/>
                </a:lnTo>
                <a:lnTo>
                  <a:pt x="29490" y="9260"/>
                </a:lnTo>
                <a:lnTo>
                  <a:pt x="29676" y="8926"/>
                </a:lnTo>
                <a:lnTo>
                  <a:pt x="30085" y="8256"/>
                </a:lnTo>
                <a:lnTo>
                  <a:pt x="30271" y="7959"/>
                </a:lnTo>
                <a:lnTo>
                  <a:pt x="30457" y="7698"/>
                </a:lnTo>
                <a:lnTo>
                  <a:pt x="30643" y="7550"/>
                </a:lnTo>
                <a:lnTo>
                  <a:pt x="30754" y="7475"/>
                </a:lnTo>
                <a:close/>
                <a:moveTo>
                  <a:pt x="16697" y="1"/>
                </a:moveTo>
                <a:lnTo>
                  <a:pt x="16697" y="112"/>
                </a:lnTo>
                <a:lnTo>
                  <a:pt x="13053" y="112"/>
                </a:lnTo>
                <a:lnTo>
                  <a:pt x="11863" y="149"/>
                </a:lnTo>
                <a:lnTo>
                  <a:pt x="10710" y="224"/>
                </a:lnTo>
                <a:lnTo>
                  <a:pt x="9632" y="335"/>
                </a:lnTo>
                <a:lnTo>
                  <a:pt x="9074" y="447"/>
                </a:lnTo>
                <a:lnTo>
                  <a:pt x="8553" y="558"/>
                </a:lnTo>
                <a:lnTo>
                  <a:pt x="8033" y="670"/>
                </a:lnTo>
                <a:lnTo>
                  <a:pt x="7512" y="856"/>
                </a:lnTo>
                <a:lnTo>
                  <a:pt x="7029" y="1042"/>
                </a:lnTo>
                <a:lnTo>
                  <a:pt x="6545" y="1302"/>
                </a:lnTo>
                <a:lnTo>
                  <a:pt x="6099" y="1562"/>
                </a:lnTo>
                <a:lnTo>
                  <a:pt x="5653" y="1897"/>
                </a:lnTo>
                <a:lnTo>
                  <a:pt x="5244" y="2232"/>
                </a:lnTo>
                <a:lnTo>
                  <a:pt x="4834" y="2678"/>
                </a:lnTo>
                <a:lnTo>
                  <a:pt x="4463" y="3124"/>
                </a:lnTo>
                <a:lnTo>
                  <a:pt x="4128" y="3645"/>
                </a:lnTo>
                <a:lnTo>
                  <a:pt x="3942" y="3905"/>
                </a:lnTo>
                <a:lnTo>
                  <a:pt x="3682" y="4128"/>
                </a:lnTo>
                <a:lnTo>
                  <a:pt x="3421" y="4314"/>
                </a:lnTo>
                <a:lnTo>
                  <a:pt x="3310" y="4351"/>
                </a:lnTo>
                <a:lnTo>
                  <a:pt x="2752" y="4351"/>
                </a:lnTo>
                <a:lnTo>
                  <a:pt x="2566" y="4389"/>
                </a:lnTo>
                <a:lnTo>
                  <a:pt x="2417" y="4426"/>
                </a:lnTo>
                <a:lnTo>
                  <a:pt x="2269" y="4500"/>
                </a:lnTo>
                <a:lnTo>
                  <a:pt x="2120" y="4575"/>
                </a:lnTo>
                <a:lnTo>
                  <a:pt x="1934" y="4798"/>
                </a:lnTo>
                <a:lnTo>
                  <a:pt x="1785" y="5058"/>
                </a:lnTo>
                <a:lnTo>
                  <a:pt x="1674" y="5318"/>
                </a:lnTo>
                <a:lnTo>
                  <a:pt x="1488" y="5951"/>
                </a:lnTo>
                <a:lnTo>
                  <a:pt x="744" y="8182"/>
                </a:lnTo>
                <a:lnTo>
                  <a:pt x="409" y="9297"/>
                </a:lnTo>
                <a:lnTo>
                  <a:pt x="149" y="10413"/>
                </a:lnTo>
                <a:lnTo>
                  <a:pt x="37" y="11268"/>
                </a:lnTo>
                <a:lnTo>
                  <a:pt x="0" y="12124"/>
                </a:lnTo>
                <a:lnTo>
                  <a:pt x="37" y="12942"/>
                </a:lnTo>
                <a:lnTo>
                  <a:pt x="186" y="13760"/>
                </a:lnTo>
                <a:lnTo>
                  <a:pt x="409" y="14541"/>
                </a:lnTo>
                <a:lnTo>
                  <a:pt x="707" y="15322"/>
                </a:lnTo>
                <a:lnTo>
                  <a:pt x="1079" y="16066"/>
                </a:lnTo>
                <a:lnTo>
                  <a:pt x="1562" y="16809"/>
                </a:lnTo>
                <a:lnTo>
                  <a:pt x="1859" y="17181"/>
                </a:lnTo>
                <a:lnTo>
                  <a:pt x="2157" y="17553"/>
                </a:lnTo>
                <a:lnTo>
                  <a:pt x="2492" y="17813"/>
                </a:lnTo>
                <a:lnTo>
                  <a:pt x="2826" y="18074"/>
                </a:lnTo>
                <a:lnTo>
                  <a:pt x="3161" y="18297"/>
                </a:lnTo>
                <a:lnTo>
                  <a:pt x="3533" y="18483"/>
                </a:lnTo>
                <a:lnTo>
                  <a:pt x="3868" y="18594"/>
                </a:lnTo>
                <a:lnTo>
                  <a:pt x="4239" y="18669"/>
                </a:lnTo>
                <a:lnTo>
                  <a:pt x="4649" y="18706"/>
                </a:lnTo>
                <a:lnTo>
                  <a:pt x="5020" y="18706"/>
                </a:lnTo>
                <a:lnTo>
                  <a:pt x="5392" y="18669"/>
                </a:lnTo>
                <a:lnTo>
                  <a:pt x="5801" y="18557"/>
                </a:lnTo>
                <a:lnTo>
                  <a:pt x="6210" y="18446"/>
                </a:lnTo>
                <a:lnTo>
                  <a:pt x="6582" y="18260"/>
                </a:lnTo>
                <a:lnTo>
                  <a:pt x="6991" y="18037"/>
                </a:lnTo>
                <a:lnTo>
                  <a:pt x="7400" y="17776"/>
                </a:lnTo>
                <a:lnTo>
                  <a:pt x="7884" y="17367"/>
                </a:lnTo>
                <a:lnTo>
                  <a:pt x="8367" y="16958"/>
                </a:lnTo>
                <a:lnTo>
                  <a:pt x="9297" y="16140"/>
                </a:lnTo>
                <a:lnTo>
                  <a:pt x="9966" y="15619"/>
                </a:lnTo>
                <a:lnTo>
                  <a:pt x="10338" y="15396"/>
                </a:lnTo>
                <a:lnTo>
                  <a:pt x="10673" y="15173"/>
                </a:lnTo>
                <a:lnTo>
                  <a:pt x="11008" y="14987"/>
                </a:lnTo>
                <a:lnTo>
                  <a:pt x="11380" y="14838"/>
                </a:lnTo>
                <a:lnTo>
                  <a:pt x="11751" y="14727"/>
                </a:lnTo>
                <a:lnTo>
                  <a:pt x="12123" y="14615"/>
                </a:lnTo>
                <a:lnTo>
                  <a:pt x="12495" y="14541"/>
                </a:lnTo>
                <a:lnTo>
                  <a:pt x="12867" y="14504"/>
                </a:lnTo>
                <a:lnTo>
                  <a:pt x="13276" y="14466"/>
                </a:lnTo>
                <a:lnTo>
                  <a:pt x="13685" y="14466"/>
                </a:lnTo>
                <a:lnTo>
                  <a:pt x="14094" y="14504"/>
                </a:lnTo>
                <a:lnTo>
                  <a:pt x="14503" y="14578"/>
                </a:lnTo>
                <a:lnTo>
                  <a:pt x="14950" y="14652"/>
                </a:lnTo>
                <a:lnTo>
                  <a:pt x="15359" y="14764"/>
                </a:lnTo>
                <a:lnTo>
                  <a:pt x="15991" y="14950"/>
                </a:lnTo>
                <a:lnTo>
                  <a:pt x="16660" y="15099"/>
                </a:lnTo>
                <a:lnTo>
                  <a:pt x="17962" y="15359"/>
                </a:lnTo>
                <a:lnTo>
                  <a:pt x="19263" y="15545"/>
                </a:lnTo>
                <a:lnTo>
                  <a:pt x="20565" y="15619"/>
                </a:lnTo>
                <a:lnTo>
                  <a:pt x="22759" y="15731"/>
                </a:lnTo>
                <a:lnTo>
                  <a:pt x="24358" y="15805"/>
                </a:lnTo>
                <a:lnTo>
                  <a:pt x="24953" y="15842"/>
                </a:lnTo>
                <a:lnTo>
                  <a:pt x="25511" y="15954"/>
                </a:lnTo>
                <a:lnTo>
                  <a:pt x="25957" y="16066"/>
                </a:lnTo>
                <a:lnTo>
                  <a:pt x="26403" y="16251"/>
                </a:lnTo>
                <a:lnTo>
                  <a:pt x="26775" y="16512"/>
                </a:lnTo>
                <a:lnTo>
                  <a:pt x="27147" y="16847"/>
                </a:lnTo>
                <a:lnTo>
                  <a:pt x="27556" y="17256"/>
                </a:lnTo>
                <a:lnTo>
                  <a:pt x="27965" y="17739"/>
                </a:lnTo>
                <a:lnTo>
                  <a:pt x="28969" y="19078"/>
                </a:lnTo>
                <a:lnTo>
                  <a:pt x="30308" y="20937"/>
                </a:lnTo>
                <a:lnTo>
                  <a:pt x="30531" y="21197"/>
                </a:lnTo>
                <a:lnTo>
                  <a:pt x="30754" y="21421"/>
                </a:lnTo>
                <a:lnTo>
                  <a:pt x="30977" y="21569"/>
                </a:lnTo>
                <a:lnTo>
                  <a:pt x="31201" y="21681"/>
                </a:lnTo>
                <a:lnTo>
                  <a:pt x="31461" y="21755"/>
                </a:lnTo>
                <a:lnTo>
                  <a:pt x="32056" y="21755"/>
                </a:lnTo>
                <a:lnTo>
                  <a:pt x="32428" y="21718"/>
                </a:lnTo>
                <a:lnTo>
                  <a:pt x="32874" y="21607"/>
                </a:lnTo>
                <a:lnTo>
                  <a:pt x="33320" y="21458"/>
                </a:lnTo>
                <a:lnTo>
                  <a:pt x="33766" y="21272"/>
                </a:lnTo>
                <a:lnTo>
                  <a:pt x="34176" y="21086"/>
                </a:lnTo>
                <a:lnTo>
                  <a:pt x="34547" y="20863"/>
                </a:lnTo>
                <a:lnTo>
                  <a:pt x="34919" y="20602"/>
                </a:lnTo>
                <a:lnTo>
                  <a:pt x="35291" y="20342"/>
                </a:lnTo>
                <a:lnTo>
                  <a:pt x="35589" y="20045"/>
                </a:lnTo>
                <a:lnTo>
                  <a:pt x="35923" y="19747"/>
                </a:lnTo>
                <a:lnTo>
                  <a:pt x="36184" y="19412"/>
                </a:lnTo>
                <a:lnTo>
                  <a:pt x="36444" y="19041"/>
                </a:lnTo>
                <a:lnTo>
                  <a:pt x="36704" y="18706"/>
                </a:lnTo>
                <a:lnTo>
                  <a:pt x="36927" y="18334"/>
                </a:lnTo>
                <a:lnTo>
                  <a:pt x="37113" y="17925"/>
                </a:lnTo>
                <a:lnTo>
                  <a:pt x="37299" y="17516"/>
                </a:lnTo>
                <a:lnTo>
                  <a:pt x="37485" y="17107"/>
                </a:lnTo>
                <a:lnTo>
                  <a:pt x="37746" y="16289"/>
                </a:lnTo>
                <a:lnTo>
                  <a:pt x="37932" y="15396"/>
                </a:lnTo>
                <a:lnTo>
                  <a:pt x="38043" y="14541"/>
                </a:lnTo>
                <a:lnTo>
                  <a:pt x="38043" y="13648"/>
                </a:lnTo>
                <a:lnTo>
                  <a:pt x="38006" y="12793"/>
                </a:lnTo>
                <a:lnTo>
                  <a:pt x="37894" y="11938"/>
                </a:lnTo>
                <a:lnTo>
                  <a:pt x="37671" y="11120"/>
                </a:lnTo>
                <a:lnTo>
                  <a:pt x="37411" y="10339"/>
                </a:lnTo>
                <a:lnTo>
                  <a:pt x="36890" y="9260"/>
                </a:lnTo>
                <a:lnTo>
                  <a:pt x="36370" y="8219"/>
                </a:lnTo>
                <a:lnTo>
                  <a:pt x="35775" y="7252"/>
                </a:lnTo>
                <a:lnTo>
                  <a:pt x="35105" y="6322"/>
                </a:lnTo>
                <a:lnTo>
                  <a:pt x="34436" y="5467"/>
                </a:lnTo>
                <a:lnTo>
                  <a:pt x="33692" y="4686"/>
                </a:lnTo>
                <a:lnTo>
                  <a:pt x="32911" y="3942"/>
                </a:lnTo>
                <a:lnTo>
                  <a:pt x="32056" y="3273"/>
                </a:lnTo>
                <a:lnTo>
                  <a:pt x="31201" y="2678"/>
                </a:lnTo>
                <a:lnTo>
                  <a:pt x="30271" y="2157"/>
                </a:lnTo>
                <a:lnTo>
                  <a:pt x="29304" y="1674"/>
                </a:lnTo>
                <a:lnTo>
                  <a:pt x="28263" y="1265"/>
                </a:lnTo>
                <a:lnTo>
                  <a:pt x="27221" y="930"/>
                </a:lnTo>
                <a:lnTo>
                  <a:pt x="26106" y="670"/>
                </a:lnTo>
                <a:lnTo>
                  <a:pt x="24916" y="484"/>
                </a:lnTo>
                <a:lnTo>
                  <a:pt x="23726" y="335"/>
                </a:lnTo>
                <a:lnTo>
                  <a:pt x="21978" y="224"/>
                </a:lnTo>
                <a:lnTo>
                  <a:pt x="20193" y="149"/>
                </a:lnTo>
                <a:lnTo>
                  <a:pt x="166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a:off x="1591374" y="1354750"/>
            <a:ext cx="122830" cy="131384"/>
          </a:xfrm>
          <a:custGeom>
            <a:rect b="b" l="l" r="r" t="t"/>
            <a:pathLst>
              <a:path extrusionOk="0" h="9707" w="9075">
                <a:moveTo>
                  <a:pt x="5095" y="1711"/>
                </a:moveTo>
                <a:lnTo>
                  <a:pt x="5467" y="2120"/>
                </a:lnTo>
                <a:lnTo>
                  <a:pt x="5690" y="2343"/>
                </a:lnTo>
                <a:lnTo>
                  <a:pt x="5876" y="2641"/>
                </a:lnTo>
                <a:lnTo>
                  <a:pt x="6174" y="3310"/>
                </a:lnTo>
                <a:lnTo>
                  <a:pt x="6471" y="4016"/>
                </a:lnTo>
                <a:lnTo>
                  <a:pt x="7029" y="5504"/>
                </a:lnTo>
                <a:lnTo>
                  <a:pt x="6657" y="5578"/>
                </a:lnTo>
                <a:lnTo>
                  <a:pt x="6285" y="5727"/>
                </a:lnTo>
                <a:lnTo>
                  <a:pt x="5988" y="5913"/>
                </a:lnTo>
                <a:lnTo>
                  <a:pt x="5690" y="6173"/>
                </a:lnTo>
                <a:lnTo>
                  <a:pt x="5430" y="6471"/>
                </a:lnTo>
                <a:lnTo>
                  <a:pt x="5281" y="6880"/>
                </a:lnTo>
                <a:lnTo>
                  <a:pt x="5133" y="7363"/>
                </a:lnTo>
                <a:lnTo>
                  <a:pt x="5095" y="7958"/>
                </a:lnTo>
                <a:lnTo>
                  <a:pt x="3087" y="4909"/>
                </a:lnTo>
                <a:lnTo>
                  <a:pt x="5095" y="1711"/>
                </a:lnTo>
                <a:close/>
                <a:moveTo>
                  <a:pt x="3496" y="0"/>
                </a:moveTo>
                <a:lnTo>
                  <a:pt x="3385" y="75"/>
                </a:lnTo>
                <a:lnTo>
                  <a:pt x="3199" y="223"/>
                </a:lnTo>
                <a:lnTo>
                  <a:pt x="3013" y="484"/>
                </a:lnTo>
                <a:lnTo>
                  <a:pt x="2827" y="781"/>
                </a:lnTo>
                <a:lnTo>
                  <a:pt x="2418" y="1451"/>
                </a:lnTo>
                <a:lnTo>
                  <a:pt x="2232" y="1785"/>
                </a:lnTo>
                <a:lnTo>
                  <a:pt x="2046" y="2120"/>
                </a:lnTo>
                <a:lnTo>
                  <a:pt x="2306" y="2492"/>
                </a:lnTo>
                <a:lnTo>
                  <a:pt x="1823" y="2566"/>
                </a:lnTo>
                <a:lnTo>
                  <a:pt x="1377" y="2678"/>
                </a:lnTo>
                <a:lnTo>
                  <a:pt x="1005" y="2826"/>
                </a:lnTo>
                <a:lnTo>
                  <a:pt x="670" y="3050"/>
                </a:lnTo>
                <a:lnTo>
                  <a:pt x="410" y="3347"/>
                </a:lnTo>
                <a:lnTo>
                  <a:pt x="224" y="3682"/>
                </a:lnTo>
                <a:lnTo>
                  <a:pt x="75" y="4091"/>
                </a:lnTo>
                <a:lnTo>
                  <a:pt x="1" y="4574"/>
                </a:lnTo>
                <a:lnTo>
                  <a:pt x="1" y="5058"/>
                </a:lnTo>
                <a:lnTo>
                  <a:pt x="75" y="5467"/>
                </a:lnTo>
                <a:lnTo>
                  <a:pt x="187" y="5801"/>
                </a:lnTo>
                <a:lnTo>
                  <a:pt x="410" y="6099"/>
                </a:lnTo>
                <a:lnTo>
                  <a:pt x="670" y="6396"/>
                </a:lnTo>
                <a:lnTo>
                  <a:pt x="968" y="6620"/>
                </a:lnTo>
                <a:lnTo>
                  <a:pt x="1339" y="6806"/>
                </a:lnTo>
                <a:lnTo>
                  <a:pt x="1748" y="6991"/>
                </a:lnTo>
                <a:lnTo>
                  <a:pt x="1897" y="7066"/>
                </a:lnTo>
                <a:lnTo>
                  <a:pt x="2046" y="7177"/>
                </a:lnTo>
                <a:lnTo>
                  <a:pt x="2195" y="7326"/>
                </a:lnTo>
                <a:lnTo>
                  <a:pt x="2306" y="7475"/>
                </a:lnTo>
                <a:lnTo>
                  <a:pt x="2529" y="7847"/>
                </a:lnTo>
                <a:lnTo>
                  <a:pt x="2678" y="8256"/>
                </a:lnTo>
                <a:lnTo>
                  <a:pt x="2790" y="8591"/>
                </a:lnTo>
                <a:lnTo>
                  <a:pt x="2976" y="8888"/>
                </a:lnTo>
                <a:lnTo>
                  <a:pt x="3162" y="9148"/>
                </a:lnTo>
                <a:lnTo>
                  <a:pt x="3385" y="9334"/>
                </a:lnTo>
                <a:lnTo>
                  <a:pt x="3645" y="9483"/>
                </a:lnTo>
                <a:lnTo>
                  <a:pt x="3943" y="9595"/>
                </a:lnTo>
                <a:lnTo>
                  <a:pt x="4277" y="9669"/>
                </a:lnTo>
                <a:lnTo>
                  <a:pt x="4612" y="9706"/>
                </a:lnTo>
                <a:lnTo>
                  <a:pt x="4872" y="9669"/>
                </a:lnTo>
                <a:lnTo>
                  <a:pt x="5170" y="9595"/>
                </a:lnTo>
                <a:lnTo>
                  <a:pt x="5467" y="9483"/>
                </a:lnTo>
                <a:lnTo>
                  <a:pt x="5802" y="9297"/>
                </a:lnTo>
                <a:lnTo>
                  <a:pt x="6137" y="9111"/>
                </a:lnTo>
                <a:lnTo>
                  <a:pt x="6508" y="8851"/>
                </a:lnTo>
                <a:lnTo>
                  <a:pt x="7215" y="8293"/>
                </a:lnTo>
                <a:lnTo>
                  <a:pt x="7847" y="7698"/>
                </a:lnTo>
                <a:lnTo>
                  <a:pt x="8145" y="7363"/>
                </a:lnTo>
                <a:lnTo>
                  <a:pt x="8405" y="7066"/>
                </a:lnTo>
                <a:lnTo>
                  <a:pt x="8628" y="6768"/>
                </a:lnTo>
                <a:lnTo>
                  <a:pt x="8777" y="6471"/>
                </a:lnTo>
                <a:lnTo>
                  <a:pt x="8888" y="6211"/>
                </a:lnTo>
                <a:lnTo>
                  <a:pt x="8963" y="5950"/>
                </a:lnTo>
                <a:lnTo>
                  <a:pt x="8963" y="5801"/>
                </a:lnTo>
                <a:lnTo>
                  <a:pt x="9074" y="5392"/>
                </a:lnTo>
                <a:lnTo>
                  <a:pt x="9074" y="5058"/>
                </a:lnTo>
                <a:lnTo>
                  <a:pt x="9074" y="4686"/>
                </a:lnTo>
                <a:lnTo>
                  <a:pt x="9037" y="4351"/>
                </a:lnTo>
                <a:lnTo>
                  <a:pt x="8963" y="4016"/>
                </a:lnTo>
                <a:lnTo>
                  <a:pt x="8851" y="3719"/>
                </a:lnTo>
                <a:lnTo>
                  <a:pt x="8703" y="3421"/>
                </a:lnTo>
                <a:lnTo>
                  <a:pt x="8554" y="3124"/>
                </a:lnTo>
                <a:lnTo>
                  <a:pt x="8182" y="2603"/>
                </a:lnTo>
                <a:lnTo>
                  <a:pt x="7773" y="2046"/>
                </a:lnTo>
                <a:lnTo>
                  <a:pt x="7327" y="1562"/>
                </a:lnTo>
                <a:lnTo>
                  <a:pt x="6955" y="1041"/>
                </a:lnTo>
                <a:lnTo>
                  <a:pt x="6806" y="893"/>
                </a:lnTo>
                <a:lnTo>
                  <a:pt x="6694" y="781"/>
                </a:lnTo>
                <a:lnTo>
                  <a:pt x="6323" y="558"/>
                </a:lnTo>
                <a:lnTo>
                  <a:pt x="5913" y="372"/>
                </a:lnTo>
                <a:lnTo>
                  <a:pt x="5467" y="223"/>
                </a:lnTo>
                <a:lnTo>
                  <a:pt x="4984" y="112"/>
                </a:lnTo>
                <a:lnTo>
                  <a:pt x="4500" y="37"/>
                </a:lnTo>
                <a:lnTo>
                  <a:pt x="405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a:off x="1460512" y="1333109"/>
            <a:ext cx="69976" cy="43799"/>
          </a:xfrm>
          <a:custGeom>
            <a:rect b="b" l="l" r="r" t="t"/>
            <a:pathLst>
              <a:path extrusionOk="0" h="3236" w="5170">
                <a:moveTo>
                  <a:pt x="1823" y="0"/>
                </a:moveTo>
                <a:lnTo>
                  <a:pt x="1451" y="37"/>
                </a:lnTo>
                <a:lnTo>
                  <a:pt x="1079" y="75"/>
                </a:lnTo>
                <a:lnTo>
                  <a:pt x="745" y="186"/>
                </a:lnTo>
                <a:lnTo>
                  <a:pt x="447" y="372"/>
                </a:lnTo>
                <a:lnTo>
                  <a:pt x="336" y="484"/>
                </a:lnTo>
                <a:lnTo>
                  <a:pt x="224" y="632"/>
                </a:lnTo>
                <a:lnTo>
                  <a:pt x="150" y="781"/>
                </a:lnTo>
                <a:lnTo>
                  <a:pt x="75" y="967"/>
                </a:lnTo>
                <a:lnTo>
                  <a:pt x="38" y="1153"/>
                </a:lnTo>
                <a:lnTo>
                  <a:pt x="1" y="1376"/>
                </a:lnTo>
                <a:lnTo>
                  <a:pt x="1" y="1636"/>
                </a:lnTo>
                <a:lnTo>
                  <a:pt x="38" y="1822"/>
                </a:lnTo>
                <a:lnTo>
                  <a:pt x="75" y="2008"/>
                </a:lnTo>
                <a:lnTo>
                  <a:pt x="150" y="2194"/>
                </a:lnTo>
                <a:lnTo>
                  <a:pt x="261" y="2343"/>
                </a:lnTo>
                <a:lnTo>
                  <a:pt x="373" y="2455"/>
                </a:lnTo>
                <a:lnTo>
                  <a:pt x="670" y="2640"/>
                </a:lnTo>
                <a:lnTo>
                  <a:pt x="1005" y="2826"/>
                </a:lnTo>
                <a:lnTo>
                  <a:pt x="1414" y="2975"/>
                </a:lnTo>
                <a:lnTo>
                  <a:pt x="2269" y="3235"/>
                </a:lnTo>
                <a:lnTo>
                  <a:pt x="3013" y="2901"/>
                </a:lnTo>
                <a:lnTo>
                  <a:pt x="3757" y="2529"/>
                </a:lnTo>
                <a:lnTo>
                  <a:pt x="4129" y="2343"/>
                </a:lnTo>
                <a:lnTo>
                  <a:pt x="4501" y="2157"/>
                </a:lnTo>
                <a:lnTo>
                  <a:pt x="4835" y="1897"/>
                </a:lnTo>
                <a:lnTo>
                  <a:pt x="5133" y="1636"/>
                </a:lnTo>
                <a:lnTo>
                  <a:pt x="5170" y="1562"/>
                </a:lnTo>
                <a:lnTo>
                  <a:pt x="5170" y="1450"/>
                </a:lnTo>
                <a:lnTo>
                  <a:pt x="5133" y="1339"/>
                </a:lnTo>
                <a:lnTo>
                  <a:pt x="5058" y="1227"/>
                </a:lnTo>
                <a:lnTo>
                  <a:pt x="4798" y="967"/>
                </a:lnTo>
                <a:lnTo>
                  <a:pt x="4389" y="670"/>
                </a:lnTo>
                <a:lnTo>
                  <a:pt x="3906" y="446"/>
                </a:lnTo>
                <a:lnTo>
                  <a:pt x="3348" y="223"/>
                </a:lnTo>
                <a:lnTo>
                  <a:pt x="2790" y="75"/>
                </a:lnTo>
                <a:lnTo>
                  <a:pt x="24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1342238" y="1361287"/>
            <a:ext cx="40280" cy="40781"/>
          </a:xfrm>
          <a:custGeom>
            <a:rect b="b" l="l" r="r" t="t"/>
            <a:pathLst>
              <a:path extrusionOk="0" h="3013" w="2976">
                <a:moveTo>
                  <a:pt x="1488" y="1"/>
                </a:moveTo>
                <a:lnTo>
                  <a:pt x="1302" y="38"/>
                </a:lnTo>
                <a:lnTo>
                  <a:pt x="1042" y="149"/>
                </a:lnTo>
                <a:lnTo>
                  <a:pt x="782" y="298"/>
                </a:lnTo>
                <a:lnTo>
                  <a:pt x="559" y="447"/>
                </a:lnTo>
                <a:lnTo>
                  <a:pt x="335" y="670"/>
                </a:lnTo>
                <a:lnTo>
                  <a:pt x="149" y="856"/>
                </a:lnTo>
                <a:lnTo>
                  <a:pt x="38" y="1079"/>
                </a:lnTo>
                <a:lnTo>
                  <a:pt x="1" y="1228"/>
                </a:lnTo>
                <a:lnTo>
                  <a:pt x="38" y="1451"/>
                </a:lnTo>
                <a:lnTo>
                  <a:pt x="149" y="1674"/>
                </a:lnTo>
                <a:lnTo>
                  <a:pt x="298" y="1897"/>
                </a:lnTo>
                <a:lnTo>
                  <a:pt x="447" y="2120"/>
                </a:lnTo>
                <a:lnTo>
                  <a:pt x="856" y="2567"/>
                </a:lnTo>
                <a:lnTo>
                  <a:pt x="1228" y="3013"/>
                </a:lnTo>
                <a:lnTo>
                  <a:pt x="1897" y="2976"/>
                </a:lnTo>
                <a:lnTo>
                  <a:pt x="2232" y="2529"/>
                </a:lnTo>
                <a:lnTo>
                  <a:pt x="2604" y="2120"/>
                </a:lnTo>
                <a:lnTo>
                  <a:pt x="2753" y="1897"/>
                </a:lnTo>
                <a:lnTo>
                  <a:pt x="2864" y="1711"/>
                </a:lnTo>
                <a:lnTo>
                  <a:pt x="2939" y="1488"/>
                </a:lnTo>
                <a:lnTo>
                  <a:pt x="2976" y="1302"/>
                </a:lnTo>
                <a:lnTo>
                  <a:pt x="2901" y="1116"/>
                </a:lnTo>
                <a:lnTo>
                  <a:pt x="2753" y="893"/>
                </a:lnTo>
                <a:lnTo>
                  <a:pt x="2604" y="670"/>
                </a:lnTo>
                <a:lnTo>
                  <a:pt x="2381" y="484"/>
                </a:lnTo>
                <a:lnTo>
                  <a:pt x="2158" y="298"/>
                </a:lnTo>
                <a:lnTo>
                  <a:pt x="1935" y="149"/>
                </a:lnTo>
                <a:lnTo>
                  <a:pt x="1711" y="38"/>
                </a:lnTo>
                <a:lnTo>
                  <a:pt x="14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1312043" y="1288812"/>
            <a:ext cx="46818" cy="39779"/>
          </a:xfrm>
          <a:custGeom>
            <a:rect b="b" l="l" r="r" t="t"/>
            <a:pathLst>
              <a:path extrusionOk="0" h="2939" w="3459">
                <a:moveTo>
                  <a:pt x="1153" y="1"/>
                </a:moveTo>
                <a:lnTo>
                  <a:pt x="819" y="75"/>
                </a:lnTo>
                <a:lnTo>
                  <a:pt x="558" y="187"/>
                </a:lnTo>
                <a:lnTo>
                  <a:pt x="335" y="373"/>
                </a:lnTo>
                <a:lnTo>
                  <a:pt x="149" y="596"/>
                </a:lnTo>
                <a:lnTo>
                  <a:pt x="38" y="893"/>
                </a:lnTo>
                <a:lnTo>
                  <a:pt x="0" y="1191"/>
                </a:lnTo>
                <a:lnTo>
                  <a:pt x="0" y="1525"/>
                </a:lnTo>
                <a:lnTo>
                  <a:pt x="75" y="1748"/>
                </a:lnTo>
                <a:lnTo>
                  <a:pt x="186" y="2009"/>
                </a:lnTo>
                <a:lnTo>
                  <a:pt x="335" y="2232"/>
                </a:lnTo>
                <a:lnTo>
                  <a:pt x="521" y="2455"/>
                </a:lnTo>
                <a:lnTo>
                  <a:pt x="707" y="2641"/>
                </a:lnTo>
                <a:lnTo>
                  <a:pt x="893" y="2790"/>
                </a:lnTo>
                <a:lnTo>
                  <a:pt x="1079" y="2901"/>
                </a:lnTo>
                <a:lnTo>
                  <a:pt x="1228" y="2938"/>
                </a:lnTo>
                <a:lnTo>
                  <a:pt x="1488" y="2864"/>
                </a:lnTo>
                <a:lnTo>
                  <a:pt x="1711" y="2790"/>
                </a:lnTo>
                <a:lnTo>
                  <a:pt x="1971" y="2641"/>
                </a:lnTo>
                <a:lnTo>
                  <a:pt x="2195" y="2455"/>
                </a:lnTo>
                <a:lnTo>
                  <a:pt x="2790" y="2009"/>
                </a:lnTo>
                <a:lnTo>
                  <a:pt x="3459" y="1488"/>
                </a:lnTo>
                <a:lnTo>
                  <a:pt x="2827" y="968"/>
                </a:lnTo>
                <a:lnTo>
                  <a:pt x="2343" y="484"/>
                </a:lnTo>
                <a:lnTo>
                  <a:pt x="2120" y="335"/>
                </a:lnTo>
                <a:lnTo>
                  <a:pt x="1897" y="187"/>
                </a:lnTo>
                <a:lnTo>
                  <a:pt x="1711" y="75"/>
                </a:lnTo>
                <a:lnTo>
                  <a:pt x="14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1298956" y="1401050"/>
            <a:ext cx="31726" cy="43298"/>
          </a:xfrm>
          <a:custGeom>
            <a:rect b="b" l="l" r="r" t="t"/>
            <a:pathLst>
              <a:path extrusionOk="0" h="3199" w="2344">
                <a:moveTo>
                  <a:pt x="1191" y="0"/>
                </a:moveTo>
                <a:lnTo>
                  <a:pt x="744" y="595"/>
                </a:lnTo>
                <a:lnTo>
                  <a:pt x="335" y="1079"/>
                </a:lnTo>
                <a:lnTo>
                  <a:pt x="187" y="1302"/>
                </a:lnTo>
                <a:lnTo>
                  <a:pt x="75" y="1525"/>
                </a:lnTo>
                <a:lnTo>
                  <a:pt x="1" y="1674"/>
                </a:lnTo>
                <a:lnTo>
                  <a:pt x="1" y="1860"/>
                </a:lnTo>
                <a:lnTo>
                  <a:pt x="38" y="2046"/>
                </a:lnTo>
                <a:lnTo>
                  <a:pt x="149" y="2232"/>
                </a:lnTo>
                <a:lnTo>
                  <a:pt x="261" y="2380"/>
                </a:lnTo>
                <a:lnTo>
                  <a:pt x="447" y="2566"/>
                </a:lnTo>
                <a:lnTo>
                  <a:pt x="819" y="2864"/>
                </a:lnTo>
                <a:lnTo>
                  <a:pt x="1153" y="3199"/>
                </a:lnTo>
                <a:lnTo>
                  <a:pt x="1525" y="2901"/>
                </a:lnTo>
                <a:lnTo>
                  <a:pt x="1897" y="2566"/>
                </a:lnTo>
                <a:lnTo>
                  <a:pt x="2046" y="2418"/>
                </a:lnTo>
                <a:lnTo>
                  <a:pt x="2195" y="2269"/>
                </a:lnTo>
                <a:lnTo>
                  <a:pt x="2306" y="2083"/>
                </a:lnTo>
                <a:lnTo>
                  <a:pt x="2343" y="1934"/>
                </a:lnTo>
                <a:lnTo>
                  <a:pt x="2343" y="1748"/>
                </a:lnTo>
                <a:lnTo>
                  <a:pt x="2269" y="1562"/>
                </a:lnTo>
                <a:lnTo>
                  <a:pt x="2157" y="1339"/>
                </a:lnTo>
                <a:lnTo>
                  <a:pt x="2009" y="1153"/>
                </a:lnTo>
                <a:lnTo>
                  <a:pt x="1637" y="633"/>
                </a:lnTo>
                <a:lnTo>
                  <a:pt x="11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1259193" y="1357267"/>
            <a:ext cx="44314" cy="31212"/>
          </a:xfrm>
          <a:custGeom>
            <a:rect b="b" l="l" r="r" t="t"/>
            <a:pathLst>
              <a:path extrusionOk="0" h="2306" w="3274">
                <a:moveTo>
                  <a:pt x="1340" y="0"/>
                </a:moveTo>
                <a:lnTo>
                  <a:pt x="1154" y="37"/>
                </a:lnTo>
                <a:lnTo>
                  <a:pt x="1005" y="149"/>
                </a:lnTo>
                <a:lnTo>
                  <a:pt x="819" y="260"/>
                </a:lnTo>
                <a:lnTo>
                  <a:pt x="670" y="409"/>
                </a:lnTo>
                <a:lnTo>
                  <a:pt x="335" y="781"/>
                </a:lnTo>
                <a:lnTo>
                  <a:pt x="1" y="1116"/>
                </a:lnTo>
                <a:lnTo>
                  <a:pt x="298" y="1450"/>
                </a:lnTo>
                <a:lnTo>
                  <a:pt x="596" y="1822"/>
                </a:lnTo>
                <a:lnTo>
                  <a:pt x="745" y="2008"/>
                </a:lnTo>
                <a:lnTo>
                  <a:pt x="930" y="2157"/>
                </a:lnTo>
                <a:lnTo>
                  <a:pt x="1079" y="2231"/>
                </a:lnTo>
                <a:lnTo>
                  <a:pt x="1265" y="2306"/>
                </a:lnTo>
                <a:lnTo>
                  <a:pt x="1414" y="2306"/>
                </a:lnTo>
                <a:lnTo>
                  <a:pt x="1637" y="2231"/>
                </a:lnTo>
                <a:lnTo>
                  <a:pt x="1823" y="2157"/>
                </a:lnTo>
                <a:lnTo>
                  <a:pt x="2046" y="2008"/>
                </a:lnTo>
                <a:lnTo>
                  <a:pt x="2604" y="1674"/>
                </a:lnTo>
                <a:lnTo>
                  <a:pt x="3273" y="1265"/>
                </a:lnTo>
                <a:lnTo>
                  <a:pt x="2641" y="781"/>
                </a:lnTo>
                <a:lnTo>
                  <a:pt x="2120" y="372"/>
                </a:lnTo>
                <a:lnTo>
                  <a:pt x="1897" y="223"/>
                </a:lnTo>
                <a:lnTo>
                  <a:pt x="1711" y="112"/>
                </a:lnTo>
                <a:lnTo>
                  <a:pt x="1525" y="37"/>
                </a:lnTo>
                <a:lnTo>
                  <a:pt x="13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a:off x="1633154" y="1377893"/>
            <a:ext cx="53369" cy="84580"/>
          </a:xfrm>
          <a:custGeom>
            <a:rect b="b" l="l" r="r" t="t"/>
            <a:pathLst>
              <a:path extrusionOk="0" h="6249" w="3943">
                <a:moveTo>
                  <a:pt x="2008" y="1"/>
                </a:moveTo>
                <a:lnTo>
                  <a:pt x="0" y="3199"/>
                </a:lnTo>
                <a:lnTo>
                  <a:pt x="2008" y="6248"/>
                </a:lnTo>
                <a:lnTo>
                  <a:pt x="2046" y="5653"/>
                </a:lnTo>
                <a:lnTo>
                  <a:pt x="2194" y="5170"/>
                </a:lnTo>
                <a:lnTo>
                  <a:pt x="2343" y="4761"/>
                </a:lnTo>
                <a:lnTo>
                  <a:pt x="2603" y="4463"/>
                </a:lnTo>
                <a:lnTo>
                  <a:pt x="2901" y="4203"/>
                </a:lnTo>
                <a:lnTo>
                  <a:pt x="3198" y="4017"/>
                </a:lnTo>
                <a:lnTo>
                  <a:pt x="3570" y="3868"/>
                </a:lnTo>
                <a:lnTo>
                  <a:pt x="3942" y="3794"/>
                </a:lnTo>
                <a:lnTo>
                  <a:pt x="3384" y="2306"/>
                </a:lnTo>
                <a:lnTo>
                  <a:pt x="3087" y="1600"/>
                </a:lnTo>
                <a:lnTo>
                  <a:pt x="2789" y="931"/>
                </a:lnTo>
                <a:lnTo>
                  <a:pt x="2603" y="633"/>
                </a:lnTo>
                <a:lnTo>
                  <a:pt x="2380" y="410"/>
                </a:lnTo>
                <a:lnTo>
                  <a:pt x="20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21"/>
          <p:cNvGrpSpPr/>
          <p:nvPr/>
        </p:nvGrpSpPr>
        <p:grpSpPr>
          <a:xfrm>
            <a:off x="217011" y="2555082"/>
            <a:ext cx="658868" cy="574515"/>
            <a:chOff x="7281768" y="1031754"/>
            <a:chExt cx="746931" cy="651303"/>
          </a:xfrm>
        </p:grpSpPr>
        <p:sp>
          <p:nvSpPr>
            <p:cNvPr id="267" name="Google Shape;267;p21"/>
            <p:cNvSpPr/>
            <p:nvPr/>
          </p:nvSpPr>
          <p:spPr>
            <a:xfrm>
              <a:off x="7665284" y="1456535"/>
              <a:ext cx="363415" cy="226522"/>
            </a:xfrm>
            <a:custGeom>
              <a:rect b="b" l="l" r="r" t="t"/>
              <a:pathLst>
                <a:path extrusionOk="0" h="16736" w="26850">
                  <a:moveTo>
                    <a:pt x="12904" y="3013"/>
                  </a:moveTo>
                  <a:lnTo>
                    <a:pt x="13499" y="3050"/>
                  </a:lnTo>
                  <a:lnTo>
                    <a:pt x="14652" y="3124"/>
                  </a:lnTo>
                  <a:lnTo>
                    <a:pt x="15805" y="3273"/>
                  </a:lnTo>
                  <a:lnTo>
                    <a:pt x="16251" y="3348"/>
                  </a:lnTo>
                  <a:lnTo>
                    <a:pt x="16660" y="3459"/>
                  </a:lnTo>
                  <a:lnTo>
                    <a:pt x="17069" y="3608"/>
                  </a:lnTo>
                  <a:lnTo>
                    <a:pt x="17441" y="3794"/>
                  </a:lnTo>
                  <a:lnTo>
                    <a:pt x="17813" y="4017"/>
                  </a:lnTo>
                  <a:lnTo>
                    <a:pt x="18148" y="4277"/>
                  </a:lnTo>
                  <a:lnTo>
                    <a:pt x="18445" y="4538"/>
                  </a:lnTo>
                  <a:lnTo>
                    <a:pt x="18780" y="4798"/>
                  </a:lnTo>
                  <a:lnTo>
                    <a:pt x="19338" y="5393"/>
                  </a:lnTo>
                  <a:lnTo>
                    <a:pt x="19858" y="6062"/>
                  </a:lnTo>
                  <a:lnTo>
                    <a:pt x="20862" y="7401"/>
                  </a:lnTo>
                  <a:lnTo>
                    <a:pt x="21309" y="8033"/>
                  </a:lnTo>
                  <a:lnTo>
                    <a:pt x="21718" y="8703"/>
                  </a:lnTo>
                  <a:lnTo>
                    <a:pt x="22536" y="10116"/>
                  </a:lnTo>
                  <a:lnTo>
                    <a:pt x="23317" y="11566"/>
                  </a:lnTo>
                  <a:lnTo>
                    <a:pt x="24098" y="13016"/>
                  </a:lnTo>
                  <a:lnTo>
                    <a:pt x="2231" y="14020"/>
                  </a:lnTo>
                  <a:lnTo>
                    <a:pt x="2343" y="12682"/>
                  </a:lnTo>
                  <a:lnTo>
                    <a:pt x="2492" y="11492"/>
                  </a:lnTo>
                  <a:lnTo>
                    <a:pt x="2678" y="10376"/>
                  </a:lnTo>
                  <a:lnTo>
                    <a:pt x="2901" y="9335"/>
                  </a:lnTo>
                  <a:lnTo>
                    <a:pt x="3198" y="8442"/>
                  </a:lnTo>
                  <a:lnTo>
                    <a:pt x="3533" y="7587"/>
                  </a:lnTo>
                  <a:lnTo>
                    <a:pt x="3719" y="7215"/>
                  </a:lnTo>
                  <a:lnTo>
                    <a:pt x="3942" y="6843"/>
                  </a:lnTo>
                  <a:lnTo>
                    <a:pt x="4165" y="6509"/>
                  </a:lnTo>
                  <a:lnTo>
                    <a:pt x="4388" y="6174"/>
                  </a:lnTo>
                  <a:lnTo>
                    <a:pt x="4648" y="5876"/>
                  </a:lnTo>
                  <a:lnTo>
                    <a:pt x="4946" y="5579"/>
                  </a:lnTo>
                  <a:lnTo>
                    <a:pt x="5243" y="5318"/>
                  </a:lnTo>
                  <a:lnTo>
                    <a:pt x="5578" y="5058"/>
                  </a:lnTo>
                  <a:lnTo>
                    <a:pt x="5913" y="4798"/>
                  </a:lnTo>
                  <a:lnTo>
                    <a:pt x="6248" y="4575"/>
                  </a:lnTo>
                  <a:lnTo>
                    <a:pt x="6657" y="4389"/>
                  </a:lnTo>
                  <a:lnTo>
                    <a:pt x="7028" y="4203"/>
                  </a:lnTo>
                  <a:lnTo>
                    <a:pt x="7921" y="3868"/>
                  </a:lnTo>
                  <a:lnTo>
                    <a:pt x="8888" y="3571"/>
                  </a:lnTo>
                  <a:lnTo>
                    <a:pt x="9966" y="3310"/>
                  </a:lnTo>
                  <a:lnTo>
                    <a:pt x="11156" y="3124"/>
                  </a:lnTo>
                  <a:lnTo>
                    <a:pt x="11751" y="3087"/>
                  </a:lnTo>
                  <a:lnTo>
                    <a:pt x="12309" y="3050"/>
                  </a:lnTo>
                  <a:lnTo>
                    <a:pt x="12904" y="3013"/>
                  </a:lnTo>
                  <a:close/>
                  <a:moveTo>
                    <a:pt x="13090" y="1"/>
                  </a:moveTo>
                  <a:lnTo>
                    <a:pt x="12235" y="38"/>
                  </a:lnTo>
                  <a:lnTo>
                    <a:pt x="11379" y="112"/>
                  </a:lnTo>
                  <a:lnTo>
                    <a:pt x="10524" y="224"/>
                  </a:lnTo>
                  <a:lnTo>
                    <a:pt x="9669" y="335"/>
                  </a:lnTo>
                  <a:lnTo>
                    <a:pt x="8851" y="484"/>
                  </a:lnTo>
                  <a:lnTo>
                    <a:pt x="7995" y="633"/>
                  </a:lnTo>
                  <a:lnTo>
                    <a:pt x="7400" y="782"/>
                  </a:lnTo>
                  <a:lnTo>
                    <a:pt x="6805" y="968"/>
                  </a:lnTo>
                  <a:lnTo>
                    <a:pt x="6248" y="1153"/>
                  </a:lnTo>
                  <a:lnTo>
                    <a:pt x="5727" y="1414"/>
                  </a:lnTo>
                  <a:lnTo>
                    <a:pt x="5206" y="1674"/>
                  </a:lnTo>
                  <a:lnTo>
                    <a:pt x="4686" y="1934"/>
                  </a:lnTo>
                  <a:lnTo>
                    <a:pt x="4202" y="2269"/>
                  </a:lnTo>
                  <a:lnTo>
                    <a:pt x="3756" y="2604"/>
                  </a:lnTo>
                  <a:lnTo>
                    <a:pt x="3310" y="2976"/>
                  </a:lnTo>
                  <a:lnTo>
                    <a:pt x="2901" y="3385"/>
                  </a:lnTo>
                  <a:lnTo>
                    <a:pt x="2492" y="3831"/>
                  </a:lnTo>
                  <a:lnTo>
                    <a:pt x="2120" y="4277"/>
                  </a:lnTo>
                  <a:lnTo>
                    <a:pt x="1785" y="4798"/>
                  </a:lnTo>
                  <a:lnTo>
                    <a:pt x="1488" y="5318"/>
                  </a:lnTo>
                  <a:lnTo>
                    <a:pt x="1190" y="5839"/>
                  </a:lnTo>
                  <a:lnTo>
                    <a:pt x="930" y="6434"/>
                  </a:lnTo>
                  <a:lnTo>
                    <a:pt x="744" y="6918"/>
                  </a:lnTo>
                  <a:lnTo>
                    <a:pt x="558" y="7401"/>
                  </a:lnTo>
                  <a:lnTo>
                    <a:pt x="298" y="8368"/>
                  </a:lnTo>
                  <a:lnTo>
                    <a:pt x="149" y="9335"/>
                  </a:lnTo>
                  <a:lnTo>
                    <a:pt x="37" y="10302"/>
                  </a:lnTo>
                  <a:lnTo>
                    <a:pt x="0" y="11306"/>
                  </a:lnTo>
                  <a:lnTo>
                    <a:pt x="0" y="12310"/>
                  </a:lnTo>
                  <a:lnTo>
                    <a:pt x="74" y="13277"/>
                  </a:lnTo>
                  <a:lnTo>
                    <a:pt x="223" y="14281"/>
                  </a:lnTo>
                  <a:lnTo>
                    <a:pt x="260" y="14467"/>
                  </a:lnTo>
                  <a:lnTo>
                    <a:pt x="372" y="14653"/>
                  </a:lnTo>
                  <a:lnTo>
                    <a:pt x="558" y="14876"/>
                  </a:lnTo>
                  <a:lnTo>
                    <a:pt x="744" y="15062"/>
                  </a:lnTo>
                  <a:lnTo>
                    <a:pt x="967" y="15210"/>
                  </a:lnTo>
                  <a:lnTo>
                    <a:pt x="1153" y="15359"/>
                  </a:lnTo>
                  <a:lnTo>
                    <a:pt x="1376" y="15471"/>
                  </a:lnTo>
                  <a:lnTo>
                    <a:pt x="1599" y="15508"/>
                  </a:lnTo>
                  <a:lnTo>
                    <a:pt x="5690" y="15843"/>
                  </a:lnTo>
                  <a:lnTo>
                    <a:pt x="9892" y="16103"/>
                  </a:lnTo>
                  <a:lnTo>
                    <a:pt x="19040" y="16735"/>
                  </a:lnTo>
                  <a:lnTo>
                    <a:pt x="21718" y="16214"/>
                  </a:lnTo>
                  <a:lnTo>
                    <a:pt x="23391" y="15880"/>
                  </a:lnTo>
                  <a:lnTo>
                    <a:pt x="25139" y="15471"/>
                  </a:lnTo>
                  <a:lnTo>
                    <a:pt x="25436" y="15396"/>
                  </a:lnTo>
                  <a:lnTo>
                    <a:pt x="25697" y="15285"/>
                  </a:lnTo>
                  <a:lnTo>
                    <a:pt x="25920" y="15173"/>
                  </a:lnTo>
                  <a:lnTo>
                    <a:pt x="26143" y="15024"/>
                  </a:lnTo>
                  <a:lnTo>
                    <a:pt x="26329" y="14876"/>
                  </a:lnTo>
                  <a:lnTo>
                    <a:pt x="26478" y="14727"/>
                  </a:lnTo>
                  <a:lnTo>
                    <a:pt x="26589" y="14541"/>
                  </a:lnTo>
                  <a:lnTo>
                    <a:pt x="26701" y="14355"/>
                  </a:lnTo>
                  <a:lnTo>
                    <a:pt x="26775" y="14169"/>
                  </a:lnTo>
                  <a:lnTo>
                    <a:pt x="26850" y="13946"/>
                  </a:lnTo>
                  <a:lnTo>
                    <a:pt x="26850" y="13723"/>
                  </a:lnTo>
                  <a:lnTo>
                    <a:pt x="26850" y="13500"/>
                  </a:lnTo>
                  <a:lnTo>
                    <a:pt x="26850" y="13239"/>
                  </a:lnTo>
                  <a:lnTo>
                    <a:pt x="26775" y="12979"/>
                  </a:lnTo>
                  <a:lnTo>
                    <a:pt x="26589" y="12459"/>
                  </a:lnTo>
                  <a:lnTo>
                    <a:pt x="25920" y="10822"/>
                  </a:lnTo>
                  <a:lnTo>
                    <a:pt x="25250" y="9223"/>
                  </a:lnTo>
                  <a:lnTo>
                    <a:pt x="24507" y="7624"/>
                  </a:lnTo>
                  <a:lnTo>
                    <a:pt x="24098" y="6843"/>
                  </a:lnTo>
                  <a:lnTo>
                    <a:pt x="23651" y="6062"/>
                  </a:lnTo>
                  <a:lnTo>
                    <a:pt x="23279" y="5467"/>
                  </a:lnTo>
                  <a:lnTo>
                    <a:pt x="22908" y="4835"/>
                  </a:lnTo>
                  <a:lnTo>
                    <a:pt x="22461" y="4277"/>
                  </a:lnTo>
                  <a:lnTo>
                    <a:pt x="22052" y="3719"/>
                  </a:lnTo>
                  <a:lnTo>
                    <a:pt x="21569" y="3199"/>
                  </a:lnTo>
                  <a:lnTo>
                    <a:pt x="21085" y="2678"/>
                  </a:lnTo>
                  <a:lnTo>
                    <a:pt x="20602" y="2232"/>
                  </a:lnTo>
                  <a:lnTo>
                    <a:pt x="20081" y="1823"/>
                  </a:lnTo>
                  <a:lnTo>
                    <a:pt x="19524" y="1414"/>
                  </a:lnTo>
                  <a:lnTo>
                    <a:pt x="18929" y="1079"/>
                  </a:lnTo>
                  <a:lnTo>
                    <a:pt x="18334" y="782"/>
                  </a:lnTo>
                  <a:lnTo>
                    <a:pt x="17664" y="521"/>
                  </a:lnTo>
                  <a:lnTo>
                    <a:pt x="16995" y="335"/>
                  </a:lnTo>
                  <a:lnTo>
                    <a:pt x="16288" y="149"/>
                  </a:lnTo>
                  <a:lnTo>
                    <a:pt x="15582" y="75"/>
                  </a:lnTo>
                  <a:lnTo>
                    <a:pt x="148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p:nvPr/>
          </p:nvSpPr>
          <p:spPr>
            <a:xfrm>
              <a:off x="7281768" y="1031754"/>
              <a:ext cx="329185" cy="250668"/>
            </a:xfrm>
            <a:custGeom>
              <a:rect b="b" l="l" r="r" t="t"/>
              <a:pathLst>
                <a:path extrusionOk="0" h="18520" w="24321">
                  <a:moveTo>
                    <a:pt x="12309" y="2455"/>
                  </a:moveTo>
                  <a:lnTo>
                    <a:pt x="13053" y="2529"/>
                  </a:lnTo>
                  <a:lnTo>
                    <a:pt x="13759" y="2603"/>
                  </a:lnTo>
                  <a:lnTo>
                    <a:pt x="14503" y="2752"/>
                  </a:lnTo>
                  <a:lnTo>
                    <a:pt x="15247" y="2938"/>
                  </a:lnTo>
                  <a:lnTo>
                    <a:pt x="15805" y="3124"/>
                  </a:lnTo>
                  <a:lnTo>
                    <a:pt x="16325" y="3310"/>
                  </a:lnTo>
                  <a:lnTo>
                    <a:pt x="16809" y="3533"/>
                  </a:lnTo>
                  <a:lnTo>
                    <a:pt x="17255" y="3793"/>
                  </a:lnTo>
                  <a:lnTo>
                    <a:pt x="17627" y="4054"/>
                  </a:lnTo>
                  <a:lnTo>
                    <a:pt x="17962" y="4351"/>
                  </a:lnTo>
                  <a:lnTo>
                    <a:pt x="18222" y="4686"/>
                  </a:lnTo>
                  <a:lnTo>
                    <a:pt x="18482" y="5058"/>
                  </a:lnTo>
                  <a:lnTo>
                    <a:pt x="18705" y="5430"/>
                  </a:lnTo>
                  <a:lnTo>
                    <a:pt x="18854" y="5839"/>
                  </a:lnTo>
                  <a:lnTo>
                    <a:pt x="18966" y="6285"/>
                  </a:lnTo>
                  <a:lnTo>
                    <a:pt x="19077" y="6768"/>
                  </a:lnTo>
                  <a:lnTo>
                    <a:pt x="19114" y="7252"/>
                  </a:lnTo>
                  <a:lnTo>
                    <a:pt x="19152" y="7810"/>
                  </a:lnTo>
                  <a:lnTo>
                    <a:pt x="19114" y="8368"/>
                  </a:lnTo>
                  <a:lnTo>
                    <a:pt x="19077" y="8963"/>
                  </a:lnTo>
                  <a:lnTo>
                    <a:pt x="19003" y="9818"/>
                  </a:lnTo>
                  <a:lnTo>
                    <a:pt x="18966" y="10710"/>
                  </a:lnTo>
                  <a:lnTo>
                    <a:pt x="18966" y="11566"/>
                  </a:lnTo>
                  <a:lnTo>
                    <a:pt x="19040" y="12421"/>
                  </a:lnTo>
                  <a:lnTo>
                    <a:pt x="19189" y="13276"/>
                  </a:lnTo>
                  <a:lnTo>
                    <a:pt x="19300" y="13723"/>
                  </a:lnTo>
                  <a:lnTo>
                    <a:pt x="19412" y="14132"/>
                  </a:lnTo>
                  <a:lnTo>
                    <a:pt x="19598" y="14541"/>
                  </a:lnTo>
                  <a:lnTo>
                    <a:pt x="19784" y="14950"/>
                  </a:lnTo>
                  <a:lnTo>
                    <a:pt x="19970" y="15359"/>
                  </a:lnTo>
                  <a:lnTo>
                    <a:pt x="20230" y="15768"/>
                  </a:lnTo>
                  <a:lnTo>
                    <a:pt x="19933" y="16028"/>
                  </a:lnTo>
                  <a:lnTo>
                    <a:pt x="19300" y="15693"/>
                  </a:lnTo>
                  <a:lnTo>
                    <a:pt x="18668" y="15396"/>
                  </a:lnTo>
                  <a:lnTo>
                    <a:pt x="18371" y="15210"/>
                  </a:lnTo>
                  <a:lnTo>
                    <a:pt x="18110" y="15024"/>
                  </a:lnTo>
                  <a:lnTo>
                    <a:pt x="17850" y="14838"/>
                  </a:lnTo>
                  <a:lnTo>
                    <a:pt x="17627" y="14578"/>
                  </a:lnTo>
                  <a:lnTo>
                    <a:pt x="17329" y="14280"/>
                  </a:lnTo>
                  <a:lnTo>
                    <a:pt x="17069" y="13983"/>
                  </a:lnTo>
                  <a:lnTo>
                    <a:pt x="16772" y="13723"/>
                  </a:lnTo>
                  <a:lnTo>
                    <a:pt x="16474" y="13537"/>
                  </a:lnTo>
                  <a:lnTo>
                    <a:pt x="16177" y="13351"/>
                  </a:lnTo>
                  <a:lnTo>
                    <a:pt x="15879" y="13239"/>
                  </a:lnTo>
                  <a:lnTo>
                    <a:pt x="15544" y="13128"/>
                  </a:lnTo>
                  <a:lnTo>
                    <a:pt x="15247" y="13053"/>
                  </a:lnTo>
                  <a:lnTo>
                    <a:pt x="14912" y="13016"/>
                  </a:lnTo>
                  <a:lnTo>
                    <a:pt x="14578" y="12979"/>
                  </a:lnTo>
                  <a:lnTo>
                    <a:pt x="14243" y="13016"/>
                  </a:lnTo>
                  <a:lnTo>
                    <a:pt x="13908" y="13053"/>
                  </a:lnTo>
                  <a:lnTo>
                    <a:pt x="13164" y="13202"/>
                  </a:lnTo>
                  <a:lnTo>
                    <a:pt x="12384" y="13425"/>
                  </a:lnTo>
                  <a:lnTo>
                    <a:pt x="11937" y="13574"/>
                  </a:lnTo>
                  <a:lnTo>
                    <a:pt x="11528" y="13648"/>
                  </a:lnTo>
                  <a:lnTo>
                    <a:pt x="11119" y="13723"/>
                  </a:lnTo>
                  <a:lnTo>
                    <a:pt x="10710" y="13797"/>
                  </a:lnTo>
                  <a:lnTo>
                    <a:pt x="10264" y="13834"/>
                  </a:lnTo>
                  <a:lnTo>
                    <a:pt x="9855" y="13834"/>
                  </a:lnTo>
                  <a:lnTo>
                    <a:pt x="9446" y="13797"/>
                  </a:lnTo>
                  <a:lnTo>
                    <a:pt x="9037" y="13760"/>
                  </a:lnTo>
                  <a:lnTo>
                    <a:pt x="8628" y="13685"/>
                  </a:lnTo>
                  <a:lnTo>
                    <a:pt x="8256" y="13611"/>
                  </a:lnTo>
                  <a:lnTo>
                    <a:pt x="7847" y="13462"/>
                  </a:lnTo>
                  <a:lnTo>
                    <a:pt x="7475" y="13351"/>
                  </a:lnTo>
                  <a:lnTo>
                    <a:pt x="6731" y="13016"/>
                  </a:lnTo>
                  <a:lnTo>
                    <a:pt x="6024" y="12607"/>
                  </a:lnTo>
                  <a:lnTo>
                    <a:pt x="5392" y="12123"/>
                  </a:lnTo>
                  <a:lnTo>
                    <a:pt x="4760" y="11603"/>
                  </a:lnTo>
                  <a:lnTo>
                    <a:pt x="4239" y="10971"/>
                  </a:lnTo>
                  <a:lnTo>
                    <a:pt x="3756" y="10338"/>
                  </a:lnTo>
                  <a:lnTo>
                    <a:pt x="3533" y="9967"/>
                  </a:lnTo>
                  <a:lnTo>
                    <a:pt x="3347" y="9595"/>
                  </a:lnTo>
                  <a:lnTo>
                    <a:pt x="3161" y="9223"/>
                  </a:lnTo>
                  <a:lnTo>
                    <a:pt x="3012" y="8851"/>
                  </a:lnTo>
                  <a:lnTo>
                    <a:pt x="2901" y="8442"/>
                  </a:lnTo>
                  <a:lnTo>
                    <a:pt x="2789" y="8033"/>
                  </a:lnTo>
                  <a:lnTo>
                    <a:pt x="2678" y="7624"/>
                  </a:lnTo>
                  <a:lnTo>
                    <a:pt x="2640" y="7178"/>
                  </a:lnTo>
                  <a:lnTo>
                    <a:pt x="2603" y="6731"/>
                  </a:lnTo>
                  <a:lnTo>
                    <a:pt x="2603" y="6285"/>
                  </a:lnTo>
                  <a:lnTo>
                    <a:pt x="2678" y="5913"/>
                  </a:lnTo>
                  <a:lnTo>
                    <a:pt x="2826" y="5541"/>
                  </a:lnTo>
                  <a:lnTo>
                    <a:pt x="3012" y="5207"/>
                  </a:lnTo>
                  <a:lnTo>
                    <a:pt x="3235" y="4909"/>
                  </a:lnTo>
                  <a:lnTo>
                    <a:pt x="3570" y="4686"/>
                  </a:lnTo>
                  <a:lnTo>
                    <a:pt x="3942" y="4463"/>
                  </a:lnTo>
                  <a:lnTo>
                    <a:pt x="4611" y="4128"/>
                  </a:lnTo>
                  <a:lnTo>
                    <a:pt x="5281" y="3831"/>
                  </a:lnTo>
                  <a:lnTo>
                    <a:pt x="5987" y="3533"/>
                  </a:lnTo>
                  <a:lnTo>
                    <a:pt x="6657" y="3310"/>
                  </a:lnTo>
                  <a:lnTo>
                    <a:pt x="7363" y="3087"/>
                  </a:lnTo>
                  <a:lnTo>
                    <a:pt x="8033" y="2901"/>
                  </a:lnTo>
                  <a:lnTo>
                    <a:pt x="8739" y="2715"/>
                  </a:lnTo>
                  <a:lnTo>
                    <a:pt x="9446" y="2603"/>
                  </a:lnTo>
                  <a:lnTo>
                    <a:pt x="10152" y="2529"/>
                  </a:lnTo>
                  <a:lnTo>
                    <a:pt x="10896" y="2455"/>
                  </a:lnTo>
                  <a:close/>
                  <a:moveTo>
                    <a:pt x="12123" y="0"/>
                  </a:moveTo>
                  <a:lnTo>
                    <a:pt x="10896" y="38"/>
                  </a:lnTo>
                  <a:lnTo>
                    <a:pt x="9669" y="149"/>
                  </a:lnTo>
                  <a:lnTo>
                    <a:pt x="8442" y="335"/>
                  </a:lnTo>
                  <a:lnTo>
                    <a:pt x="7252" y="595"/>
                  </a:lnTo>
                  <a:lnTo>
                    <a:pt x="6657" y="744"/>
                  </a:lnTo>
                  <a:lnTo>
                    <a:pt x="6062" y="930"/>
                  </a:lnTo>
                  <a:lnTo>
                    <a:pt x="5504" y="1116"/>
                  </a:lnTo>
                  <a:lnTo>
                    <a:pt x="4946" y="1339"/>
                  </a:lnTo>
                  <a:lnTo>
                    <a:pt x="4388" y="1599"/>
                  </a:lnTo>
                  <a:lnTo>
                    <a:pt x="3830" y="1860"/>
                  </a:lnTo>
                  <a:lnTo>
                    <a:pt x="3273" y="2157"/>
                  </a:lnTo>
                  <a:lnTo>
                    <a:pt x="2752" y="2492"/>
                  </a:lnTo>
                  <a:lnTo>
                    <a:pt x="2343" y="2752"/>
                  </a:lnTo>
                  <a:lnTo>
                    <a:pt x="1971" y="3050"/>
                  </a:lnTo>
                  <a:lnTo>
                    <a:pt x="1599" y="3422"/>
                  </a:lnTo>
                  <a:lnTo>
                    <a:pt x="1264" y="3793"/>
                  </a:lnTo>
                  <a:lnTo>
                    <a:pt x="967" y="4203"/>
                  </a:lnTo>
                  <a:lnTo>
                    <a:pt x="707" y="4612"/>
                  </a:lnTo>
                  <a:lnTo>
                    <a:pt x="483" y="5058"/>
                  </a:lnTo>
                  <a:lnTo>
                    <a:pt x="298" y="5504"/>
                  </a:lnTo>
                  <a:lnTo>
                    <a:pt x="186" y="5876"/>
                  </a:lnTo>
                  <a:lnTo>
                    <a:pt x="112" y="6248"/>
                  </a:lnTo>
                  <a:lnTo>
                    <a:pt x="37" y="6620"/>
                  </a:lnTo>
                  <a:lnTo>
                    <a:pt x="0" y="7029"/>
                  </a:lnTo>
                  <a:lnTo>
                    <a:pt x="0" y="7773"/>
                  </a:lnTo>
                  <a:lnTo>
                    <a:pt x="37" y="8553"/>
                  </a:lnTo>
                  <a:lnTo>
                    <a:pt x="186" y="9297"/>
                  </a:lnTo>
                  <a:lnTo>
                    <a:pt x="409" y="10078"/>
                  </a:lnTo>
                  <a:lnTo>
                    <a:pt x="707" y="10822"/>
                  </a:lnTo>
                  <a:lnTo>
                    <a:pt x="1041" y="11528"/>
                  </a:lnTo>
                  <a:lnTo>
                    <a:pt x="1488" y="12309"/>
                  </a:lnTo>
                  <a:lnTo>
                    <a:pt x="2008" y="13053"/>
                  </a:lnTo>
                  <a:lnTo>
                    <a:pt x="2566" y="13723"/>
                  </a:lnTo>
                  <a:lnTo>
                    <a:pt x="3161" y="14318"/>
                  </a:lnTo>
                  <a:lnTo>
                    <a:pt x="3830" y="14838"/>
                  </a:lnTo>
                  <a:lnTo>
                    <a:pt x="4500" y="15322"/>
                  </a:lnTo>
                  <a:lnTo>
                    <a:pt x="5243" y="15731"/>
                  </a:lnTo>
                  <a:lnTo>
                    <a:pt x="5987" y="16028"/>
                  </a:lnTo>
                  <a:lnTo>
                    <a:pt x="6768" y="16326"/>
                  </a:lnTo>
                  <a:lnTo>
                    <a:pt x="7586" y="16512"/>
                  </a:lnTo>
                  <a:lnTo>
                    <a:pt x="8404" y="16623"/>
                  </a:lnTo>
                  <a:lnTo>
                    <a:pt x="9260" y="16660"/>
                  </a:lnTo>
                  <a:lnTo>
                    <a:pt x="10115" y="16623"/>
                  </a:lnTo>
                  <a:lnTo>
                    <a:pt x="10970" y="16512"/>
                  </a:lnTo>
                  <a:lnTo>
                    <a:pt x="11863" y="16326"/>
                  </a:lnTo>
                  <a:lnTo>
                    <a:pt x="12718" y="16065"/>
                  </a:lnTo>
                  <a:lnTo>
                    <a:pt x="13276" y="15842"/>
                  </a:lnTo>
                  <a:lnTo>
                    <a:pt x="13574" y="15731"/>
                  </a:lnTo>
                  <a:lnTo>
                    <a:pt x="13834" y="15693"/>
                  </a:lnTo>
                  <a:lnTo>
                    <a:pt x="14131" y="15656"/>
                  </a:lnTo>
                  <a:lnTo>
                    <a:pt x="14392" y="15731"/>
                  </a:lnTo>
                  <a:lnTo>
                    <a:pt x="14540" y="15805"/>
                  </a:lnTo>
                  <a:lnTo>
                    <a:pt x="14689" y="15917"/>
                  </a:lnTo>
                  <a:lnTo>
                    <a:pt x="14949" y="16177"/>
                  </a:lnTo>
                  <a:lnTo>
                    <a:pt x="15359" y="16660"/>
                  </a:lnTo>
                  <a:lnTo>
                    <a:pt x="15768" y="17032"/>
                  </a:lnTo>
                  <a:lnTo>
                    <a:pt x="16214" y="17404"/>
                  </a:lnTo>
                  <a:lnTo>
                    <a:pt x="16660" y="17664"/>
                  </a:lnTo>
                  <a:lnTo>
                    <a:pt x="17106" y="17925"/>
                  </a:lnTo>
                  <a:lnTo>
                    <a:pt x="17590" y="18148"/>
                  </a:lnTo>
                  <a:lnTo>
                    <a:pt x="18073" y="18297"/>
                  </a:lnTo>
                  <a:lnTo>
                    <a:pt x="18557" y="18408"/>
                  </a:lnTo>
                  <a:lnTo>
                    <a:pt x="19040" y="18483"/>
                  </a:lnTo>
                  <a:lnTo>
                    <a:pt x="19561" y="18520"/>
                  </a:lnTo>
                  <a:lnTo>
                    <a:pt x="20081" y="18520"/>
                  </a:lnTo>
                  <a:lnTo>
                    <a:pt x="20602" y="18483"/>
                  </a:lnTo>
                  <a:lnTo>
                    <a:pt x="21123" y="18408"/>
                  </a:lnTo>
                  <a:lnTo>
                    <a:pt x="21680" y="18297"/>
                  </a:lnTo>
                  <a:lnTo>
                    <a:pt x="22201" y="18148"/>
                  </a:lnTo>
                  <a:lnTo>
                    <a:pt x="22759" y="17999"/>
                  </a:lnTo>
                  <a:lnTo>
                    <a:pt x="22982" y="17888"/>
                  </a:lnTo>
                  <a:lnTo>
                    <a:pt x="23168" y="17776"/>
                  </a:lnTo>
                  <a:lnTo>
                    <a:pt x="23540" y="17516"/>
                  </a:lnTo>
                  <a:lnTo>
                    <a:pt x="23912" y="17218"/>
                  </a:lnTo>
                  <a:lnTo>
                    <a:pt x="24321" y="16921"/>
                  </a:lnTo>
                  <a:lnTo>
                    <a:pt x="23689" y="16214"/>
                  </a:lnTo>
                  <a:lnTo>
                    <a:pt x="23094" y="15508"/>
                  </a:lnTo>
                  <a:lnTo>
                    <a:pt x="22833" y="15247"/>
                  </a:lnTo>
                  <a:lnTo>
                    <a:pt x="22536" y="14987"/>
                  </a:lnTo>
                  <a:lnTo>
                    <a:pt x="21941" y="14503"/>
                  </a:lnTo>
                  <a:lnTo>
                    <a:pt x="21680" y="14243"/>
                  </a:lnTo>
                  <a:lnTo>
                    <a:pt x="21457" y="13983"/>
                  </a:lnTo>
                  <a:lnTo>
                    <a:pt x="21309" y="13723"/>
                  </a:lnTo>
                  <a:lnTo>
                    <a:pt x="21197" y="13462"/>
                  </a:lnTo>
                  <a:lnTo>
                    <a:pt x="21123" y="12942"/>
                  </a:lnTo>
                  <a:lnTo>
                    <a:pt x="21085" y="12384"/>
                  </a:lnTo>
                  <a:lnTo>
                    <a:pt x="21085" y="11863"/>
                  </a:lnTo>
                  <a:lnTo>
                    <a:pt x="21085" y="11305"/>
                  </a:lnTo>
                  <a:lnTo>
                    <a:pt x="21160" y="10748"/>
                  </a:lnTo>
                  <a:lnTo>
                    <a:pt x="21234" y="10227"/>
                  </a:lnTo>
                  <a:lnTo>
                    <a:pt x="21309" y="9669"/>
                  </a:lnTo>
                  <a:lnTo>
                    <a:pt x="21457" y="9148"/>
                  </a:lnTo>
                  <a:lnTo>
                    <a:pt x="21569" y="8628"/>
                  </a:lnTo>
                  <a:lnTo>
                    <a:pt x="21643" y="8144"/>
                  </a:lnTo>
                  <a:lnTo>
                    <a:pt x="21680" y="7661"/>
                  </a:lnTo>
                  <a:lnTo>
                    <a:pt x="21718" y="7178"/>
                  </a:lnTo>
                  <a:lnTo>
                    <a:pt x="21680" y="6731"/>
                  </a:lnTo>
                  <a:lnTo>
                    <a:pt x="21643" y="6285"/>
                  </a:lnTo>
                  <a:lnTo>
                    <a:pt x="21532" y="5839"/>
                  </a:lnTo>
                  <a:lnTo>
                    <a:pt x="21420" y="5430"/>
                  </a:lnTo>
                  <a:lnTo>
                    <a:pt x="21271" y="5021"/>
                  </a:lnTo>
                  <a:lnTo>
                    <a:pt x="21085" y="4612"/>
                  </a:lnTo>
                  <a:lnTo>
                    <a:pt x="20862" y="4203"/>
                  </a:lnTo>
                  <a:lnTo>
                    <a:pt x="20639" y="3831"/>
                  </a:lnTo>
                  <a:lnTo>
                    <a:pt x="20342" y="3459"/>
                  </a:lnTo>
                  <a:lnTo>
                    <a:pt x="20044" y="3124"/>
                  </a:lnTo>
                  <a:lnTo>
                    <a:pt x="19709" y="2752"/>
                  </a:lnTo>
                  <a:lnTo>
                    <a:pt x="19375" y="2418"/>
                  </a:lnTo>
                  <a:lnTo>
                    <a:pt x="18966" y="2083"/>
                  </a:lnTo>
                  <a:lnTo>
                    <a:pt x="18557" y="1785"/>
                  </a:lnTo>
                  <a:lnTo>
                    <a:pt x="18185" y="1525"/>
                  </a:lnTo>
                  <a:lnTo>
                    <a:pt x="17739" y="1265"/>
                  </a:lnTo>
                  <a:lnTo>
                    <a:pt x="17329" y="1042"/>
                  </a:lnTo>
                  <a:lnTo>
                    <a:pt x="16883" y="856"/>
                  </a:lnTo>
                  <a:lnTo>
                    <a:pt x="16437" y="670"/>
                  </a:lnTo>
                  <a:lnTo>
                    <a:pt x="15991" y="521"/>
                  </a:lnTo>
                  <a:lnTo>
                    <a:pt x="15544" y="372"/>
                  </a:lnTo>
                  <a:lnTo>
                    <a:pt x="15061" y="261"/>
                  </a:lnTo>
                  <a:lnTo>
                    <a:pt x="14094" y="112"/>
                  </a:lnTo>
                  <a:lnTo>
                    <a:pt x="13127" y="38"/>
                  </a:lnTo>
                  <a:lnTo>
                    <a:pt x="12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p:nvPr/>
          </p:nvSpPr>
          <p:spPr>
            <a:xfrm>
              <a:off x="7676856" y="1172671"/>
              <a:ext cx="264772" cy="249667"/>
            </a:xfrm>
            <a:custGeom>
              <a:rect b="b" l="l" r="r" t="t"/>
              <a:pathLst>
                <a:path extrusionOk="0" h="18446" w="19562">
                  <a:moveTo>
                    <a:pt x="9372" y="2716"/>
                  </a:moveTo>
                  <a:lnTo>
                    <a:pt x="9781" y="2753"/>
                  </a:lnTo>
                  <a:lnTo>
                    <a:pt x="10227" y="2790"/>
                  </a:lnTo>
                  <a:lnTo>
                    <a:pt x="10673" y="2864"/>
                  </a:lnTo>
                  <a:lnTo>
                    <a:pt x="11119" y="2939"/>
                  </a:lnTo>
                  <a:lnTo>
                    <a:pt x="11566" y="3087"/>
                  </a:lnTo>
                  <a:lnTo>
                    <a:pt x="12012" y="3236"/>
                  </a:lnTo>
                  <a:lnTo>
                    <a:pt x="13760" y="3943"/>
                  </a:lnTo>
                  <a:lnTo>
                    <a:pt x="14169" y="4091"/>
                  </a:lnTo>
                  <a:lnTo>
                    <a:pt x="14541" y="4277"/>
                  </a:lnTo>
                  <a:lnTo>
                    <a:pt x="14875" y="4463"/>
                  </a:lnTo>
                  <a:lnTo>
                    <a:pt x="15210" y="4686"/>
                  </a:lnTo>
                  <a:lnTo>
                    <a:pt x="15508" y="4910"/>
                  </a:lnTo>
                  <a:lnTo>
                    <a:pt x="15768" y="5133"/>
                  </a:lnTo>
                  <a:lnTo>
                    <a:pt x="15991" y="5393"/>
                  </a:lnTo>
                  <a:lnTo>
                    <a:pt x="16214" y="5691"/>
                  </a:lnTo>
                  <a:lnTo>
                    <a:pt x="16400" y="5951"/>
                  </a:lnTo>
                  <a:lnTo>
                    <a:pt x="16549" y="6286"/>
                  </a:lnTo>
                  <a:lnTo>
                    <a:pt x="16660" y="6620"/>
                  </a:lnTo>
                  <a:lnTo>
                    <a:pt x="16772" y="6955"/>
                  </a:lnTo>
                  <a:lnTo>
                    <a:pt x="16884" y="7327"/>
                  </a:lnTo>
                  <a:lnTo>
                    <a:pt x="16921" y="7736"/>
                  </a:lnTo>
                  <a:lnTo>
                    <a:pt x="16958" y="8145"/>
                  </a:lnTo>
                  <a:lnTo>
                    <a:pt x="16995" y="8591"/>
                  </a:lnTo>
                  <a:lnTo>
                    <a:pt x="16921" y="9335"/>
                  </a:lnTo>
                  <a:lnTo>
                    <a:pt x="16809" y="10079"/>
                  </a:lnTo>
                  <a:lnTo>
                    <a:pt x="16623" y="10748"/>
                  </a:lnTo>
                  <a:lnTo>
                    <a:pt x="16400" y="11417"/>
                  </a:lnTo>
                  <a:lnTo>
                    <a:pt x="16065" y="12012"/>
                  </a:lnTo>
                  <a:lnTo>
                    <a:pt x="15694" y="12533"/>
                  </a:lnTo>
                  <a:lnTo>
                    <a:pt x="15247" y="13017"/>
                  </a:lnTo>
                  <a:lnTo>
                    <a:pt x="14764" y="13463"/>
                  </a:lnTo>
                  <a:lnTo>
                    <a:pt x="14243" y="13835"/>
                  </a:lnTo>
                  <a:lnTo>
                    <a:pt x="13648" y="14132"/>
                  </a:lnTo>
                  <a:lnTo>
                    <a:pt x="13053" y="14355"/>
                  </a:lnTo>
                  <a:lnTo>
                    <a:pt x="12384" y="14541"/>
                  </a:lnTo>
                  <a:lnTo>
                    <a:pt x="11714" y="14616"/>
                  </a:lnTo>
                  <a:lnTo>
                    <a:pt x="11008" y="14616"/>
                  </a:lnTo>
                  <a:lnTo>
                    <a:pt x="10264" y="14578"/>
                  </a:lnTo>
                  <a:lnTo>
                    <a:pt x="9520" y="14392"/>
                  </a:lnTo>
                  <a:lnTo>
                    <a:pt x="9000" y="14281"/>
                  </a:lnTo>
                  <a:lnTo>
                    <a:pt x="8479" y="14095"/>
                  </a:lnTo>
                  <a:lnTo>
                    <a:pt x="7958" y="13909"/>
                  </a:lnTo>
                  <a:lnTo>
                    <a:pt x="7475" y="13686"/>
                  </a:lnTo>
                  <a:lnTo>
                    <a:pt x="6768" y="13314"/>
                  </a:lnTo>
                  <a:lnTo>
                    <a:pt x="6099" y="12868"/>
                  </a:lnTo>
                  <a:lnTo>
                    <a:pt x="5467" y="12422"/>
                  </a:lnTo>
                  <a:lnTo>
                    <a:pt x="5207" y="12161"/>
                  </a:lnTo>
                  <a:lnTo>
                    <a:pt x="4946" y="11901"/>
                  </a:lnTo>
                  <a:lnTo>
                    <a:pt x="4723" y="11603"/>
                  </a:lnTo>
                  <a:lnTo>
                    <a:pt x="4500" y="11306"/>
                  </a:lnTo>
                  <a:lnTo>
                    <a:pt x="4314" y="10971"/>
                  </a:lnTo>
                  <a:lnTo>
                    <a:pt x="4128" y="10637"/>
                  </a:lnTo>
                  <a:lnTo>
                    <a:pt x="4017" y="10265"/>
                  </a:lnTo>
                  <a:lnTo>
                    <a:pt x="3905" y="9856"/>
                  </a:lnTo>
                  <a:lnTo>
                    <a:pt x="3831" y="9447"/>
                  </a:lnTo>
                  <a:lnTo>
                    <a:pt x="3793" y="9037"/>
                  </a:lnTo>
                  <a:lnTo>
                    <a:pt x="3793" y="8591"/>
                  </a:lnTo>
                  <a:lnTo>
                    <a:pt x="3831" y="8145"/>
                  </a:lnTo>
                  <a:lnTo>
                    <a:pt x="3868" y="7699"/>
                  </a:lnTo>
                  <a:lnTo>
                    <a:pt x="3942" y="7252"/>
                  </a:lnTo>
                  <a:lnTo>
                    <a:pt x="4054" y="6843"/>
                  </a:lnTo>
                  <a:lnTo>
                    <a:pt x="4165" y="6434"/>
                  </a:lnTo>
                  <a:lnTo>
                    <a:pt x="4351" y="6062"/>
                  </a:lnTo>
                  <a:lnTo>
                    <a:pt x="4537" y="5691"/>
                  </a:lnTo>
                  <a:lnTo>
                    <a:pt x="4723" y="5319"/>
                  </a:lnTo>
                  <a:lnTo>
                    <a:pt x="4946" y="4984"/>
                  </a:lnTo>
                  <a:lnTo>
                    <a:pt x="5207" y="4649"/>
                  </a:lnTo>
                  <a:lnTo>
                    <a:pt x="5504" y="4352"/>
                  </a:lnTo>
                  <a:lnTo>
                    <a:pt x="5802" y="4054"/>
                  </a:lnTo>
                  <a:lnTo>
                    <a:pt x="6136" y="3757"/>
                  </a:lnTo>
                  <a:lnTo>
                    <a:pt x="6508" y="3496"/>
                  </a:lnTo>
                  <a:lnTo>
                    <a:pt x="6880" y="3236"/>
                  </a:lnTo>
                  <a:lnTo>
                    <a:pt x="7215" y="3050"/>
                  </a:lnTo>
                  <a:lnTo>
                    <a:pt x="7624" y="2939"/>
                  </a:lnTo>
                  <a:lnTo>
                    <a:pt x="8033" y="2827"/>
                  </a:lnTo>
                  <a:lnTo>
                    <a:pt x="8479" y="2753"/>
                  </a:lnTo>
                  <a:lnTo>
                    <a:pt x="8925" y="2716"/>
                  </a:lnTo>
                  <a:close/>
                  <a:moveTo>
                    <a:pt x="8368" y="1"/>
                  </a:moveTo>
                  <a:lnTo>
                    <a:pt x="7103" y="112"/>
                  </a:lnTo>
                  <a:lnTo>
                    <a:pt x="6471" y="187"/>
                  </a:lnTo>
                  <a:lnTo>
                    <a:pt x="5876" y="373"/>
                  </a:lnTo>
                  <a:lnTo>
                    <a:pt x="5281" y="670"/>
                  </a:lnTo>
                  <a:lnTo>
                    <a:pt x="4686" y="1005"/>
                  </a:lnTo>
                  <a:lnTo>
                    <a:pt x="4091" y="1377"/>
                  </a:lnTo>
                  <a:lnTo>
                    <a:pt x="3533" y="1823"/>
                  </a:lnTo>
                  <a:lnTo>
                    <a:pt x="3013" y="2344"/>
                  </a:lnTo>
                  <a:lnTo>
                    <a:pt x="2492" y="2864"/>
                  </a:lnTo>
                  <a:lnTo>
                    <a:pt x="2046" y="3459"/>
                  </a:lnTo>
                  <a:lnTo>
                    <a:pt x="1599" y="4054"/>
                  </a:lnTo>
                  <a:lnTo>
                    <a:pt x="1228" y="4686"/>
                  </a:lnTo>
                  <a:lnTo>
                    <a:pt x="893" y="5319"/>
                  </a:lnTo>
                  <a:lnTo>
                    <a:pt x="595" y="5988"/>
                  </a:lnTo>
                  <a:lnTo>
                    <a:pt x="372" y="6620"/>
                  </a:lnTo>
                  <a:lnTo>
                    <a:pt x="186" y="7252"/>
                  </a:lnTo>
                  <a:lnTo>
                    <a:pt x="75" y="7885"/>
                  </a:lnTo>
                  <a:lnTo>
                    <a:pt x="38" y="8480"/>
                  </a:lnTo>
                  <a:lnTo>
                    <a:pt x="0" y="9037"/>
                  </a:lnTo>
                  <a:lnTo>
                    <a:pt x="38" y="9595"/>
                  </a:lnTo>
                  <a:lnTo>
                    <a:pt x="112" y="10153"/>
                  </a:lnTo>
                  <a:lnTo>
                    <a:pt x="223" y="10674"/>
                  </a:lnTo>
                  <a:lnTo>
                    <a:pt x="372" y="11232"/>
                  </a:lnTo>
                  <a:lnTo>
                    <a:pt x="558" y="11752"/>
                  </a:lnTo>
                  <a:lnTo>
                    <a:pt x="781" y="12273"/>
                  </a:lnTo>
                  <a:lnTo>
                    <a:pt x="1042" y="12756"/>
                  </a:lnTo>
                  <a:lnTo>
                    <a:pt x="1302" y="13240"/>
                  </a:lnTo>
                  <a:lnTo>
                    <a:pt x="1599" y="13723"/>
                  </a:lnTo>
                  <a:lnTo>
                    <a:pt x="1971" y="14169"/>
                  </a:lnTo>
                  <a:lnTo>
                    <a:pt x="2306" y="14616"/>
                  </a:lnTo>
                  <a:lnTo>
                    <a:pt x="2715" y="15062"/>
                  </a:lnTo>
                  <a:lnTo>
                    <a:pt x="3124" y="15471"/>
                  </a:lnTo>
                  <a:lnTo>
                    <a:pt x="3570" y="15843"/>
                  </a:lnTo>
                  <a:lnTo>
                    <a:pt x="4017" y="16215"/>
                  </a:lnTo>
                  <a:lnTo>
                    <a:pt x="4500" y="16549"/>
                  </a:lnTo>
                  <a:lnTo>
                    <a:pt x="4983" y="16847"/>
                  </a:lnTo>
                  <a:lnTo>
                    <a:pt x="5504" y="17144"/>
                  </a:lnTo>
                  <a:lnTo>
                    <a:pt x="6025" y="17405"/>
                  </a:lnTo>
                  <a:lnTo>
                    <a:pt x="6583" y="17628"/>
                  </a:lnTo>
                  <a:lnTo>
                    <a:pt x="7103" y="17851"/>
                  </a:lnTo>
                  <a:lnTo>
                    <a:pt x="7698" y="18037"/>
                  </a:lnTo>
                  <a:lnTo>
                    <a:pt x="8256" y="18186"/>
                  </a:lnTo>
                  <a:lnTo>
                    <a:pt x="8851" y="18297"/>
                  </a:lnTo>
                  <a:lnTo>
                    <a:pt x="9446" y="18372"/>
                  </a:lnTo>
                  <a:lnTo>
                    <a:pt x="10041" y="18409"/>
                  </a:lnTo>
                  <a:lnTo>
                    <a:pt x="10636" y="18446"/>
                  </a:lnTo>
                  <a:lnTo>
                    <a:pt x="11231" y="18409"/>
                  </a:lnTo>
                  <a:lnTo>
                    <a:pt x="11826" y="18334"/>
                  </a:lnTo>
                  <a:lnTo>
                    <a:pt x="12458" y="18223"/>
                  </a:lnTo>
                  <a:lnTo>
                    <a:pt x="13239" y="18037"/>
                  </a:lnTo>
                  <a:lnTo>
                    <a:pt x="13983" y="17777"/>
                  </a:lnTo>
                  <a:lnTo>
                    <a:pt x="14727" y="17442"/>
                  </a:lnTo>
                  <a:lnTo>
                    <a:pt x="15396" y="17070"/>
                  </a:lnTo>
                  <a:lnTo>
                    <a:pt x="15991" y="16624"/>
                  </a:lnTo>
                  <a:lnTo>
                    <a:pt x="16586" y="16103"/>
                  </a:lnTo>
                  <a:lnTo>
                    <a:pt x="17107" y="15545"/>
                  </a:lnTo>
                  <a:lnTo>
                    <a:pt x="17590" y="14950"/>
                  </a:lnTo>
                  <a:lnTo>
                    <a:pt x="18036" y="14281"/>
                  </a:lnTo>
                  <a:lnTo>
                    <a:pt x="18408" y="13574"/>
                  </a:lnTo>
                  <a:lnTo>
                    <a:pt x="18743" y="12793"/>
                  </a:lnTo>
                  <a:lnTo>
                    <a:pt x="19040" y="12012"/>
                  </a:lnTo>
                  <a:lnTo>
                    <a:pt x="19226" y="11157"/>
                  </a:lnTo>
                  <a:lnTo>
                    <a:pt x="19412" y="10265"/>
                  </a:lnTo>
                  <a:lnTo>
                    <a:pt x="19487" y="9335"/>
                  </a:lnTo>
                  <a:lnTo>
                    <a:pt x="19524" y="8368"/>
                  </a:lnTo>
                  <a:lnTo>
                    <a:pt x="19561" y="7922"/>
                  </a:lnTo>
                  <a:lnTo>
                    <a:pt x="19561" y="7513"/>
                  </a:lnTo>
                  <a:lnTo>
                    <a:pt x="19524" y="7104"/>
                  </a:lnTo>
                  <a:lnTo>
                    <a:pt x="19449" y="6695"/>
                  </a:lnTo>
                  <a:lnTo>
                    <a:pt x="19375" y="6286"/>
                  </a:lnTo>
                  <a:lnTo>
                    <a:pt x="19264" y="5914"/>
                  </a:lnTo>
                  <a:lnTo>
                    <a:pt x="19115" y="5542"/>
                  </a:lnTo>
                  <a:lnTo>
                    <a:pt x="18966" y="5170"/>
                  </a:lnTo>
                  <a:lnTo>
                    <a:pt x="18780" y="4835"/>
                  </a:lnTo>
                  <a:lnTo>
                    <a:pt x="18594" y="4463"/>
                  </a:lnTo>
                  <a:lnTo>
                    <a:pt x="18371" y="4129"/>
                  </a:lnTo>
                  <a:lnTo>
                    <a:pt x="18111" y="3794"/>
                  </a:lnTo>
                  <a:lnTo>
                    <a:pt x="17553" y="3162"/>
                  </a:lnTo>
                  <a:lnTo>
                    <a:pt x="16921" y="2604"/>
                  </a:lnTo>
                  <a:lnTo>
                    <a:pt x="16363" y="2158"/>
                  </a:lnTo>
                  <a:lnTo>
                    <a:pt x="15805" y="1786"/>
                  </a:lnTo>
                  <a:lnTo>
                    <a:pt x="15247" y="1451"/>
                  </a:lnTo>
                  <a:lnTo>
                    <a:pt x="14652" y="1154"/>
                  </a:lnTo>
                  <a:lnTo>
                    <a:pt x="14057" y="893"/>
                  </a:lnTo>
                  <a:lnTo>
                    <a:pt x="13462" y="670"/>
                  </a:lnTo>
                  <a:lnTo>
                    <a:pt x="12867" y="447"/>
                  </a:lnTo>
                  <a:lnTo>
                    <a:pt x="12235" y="298"/>
                  </a:lnTo>
                  <a:lnTo>
                    <a:pt x="11603" y="187"/>
                  </a:lnTo>
                  <a:lnTo>
                    <a:pt x="10971" y="112"/>
                  </a:lnTo>
                  <a:lnTo>
                    <a:pt x="10338" y="38"/>
                  </a:lnTo>
                  <a:lnTo>
                    <a:pt x="96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1"/>
            <p:cNvSpPr/>
            <p:nvPr/>
          </p:nvSpPr>
          <p:spPr>
            <a:xfrm>
              <a:off x="7695479" y="1497300"/>
              <a:ext cx="295970" cy="149007"/>
            </a:xfrm>
            <a:custGeom>
              <a:rect b="b" l="l" r="r" t="t"/>
              <a:pathLst>
                <a:path extrusionOk="0" h="11009" w="21867">
                  <a:moveTo>
                    <a:pt x="10673" y="1"/>
                  </a:moveTo>
                  <a:lnTo>
                    <a:pt x="10078" y="38"/>
                  </a:lnTo>
                  <a:lnTo>
                    <a:pt x="9520" y="75"/>
                  </a:lnTo>
                  <a:lnTo>
                    <a:pt x="8925" y="112"/>
                  </a:lnTo>
                  <a:lnTo>
                    <a:pt x="7735" y="298"/>
                  </a:lnTo>
                  <a:lnTo>
                    <a:pt x="6657" y="559"/>
                  </a:lnTo>
                  <a:lnTo>
                    <a:pt x="5690" y="856"/>
                  </a:lnTo>
                  <a:lnTo>
                    <a:pt x="4797" y="1191"/>
                  </a:lnTo>
                  <a:lnTo>
                    <a:pt x="4426" y="1377"/>
                  </a:lnTo>
                  <a:lnTo>
                    <a:pt x="4017" y="1563"/>
                  </a:lnTo>
                  <a:lnTo>
                    <a:pt x="3682" y="1786"/>
                  </a:lnTo>
                  <a:lnTo>
                    <a:pt x="3347" y="2046"/>
                  </a:lnTo>
                  <a:lnTo>
                    <a:pt x="3012" y="2306"/>
                  </a:lnTo>
                  <a:lnTo>
                    <a:pt x="2715" y="2567"/>
                  </a:lnTo>
                  <a:lnTo>
                    <a:pt x="2417" y="2864"/>
                  </a:lnTo>
                  <a:lnTo>
                    <a:pt x="2157" y="3162"/>
                  </a:lnTo>
                  <a:lnTo>
                    <a:pt x="1934" y="3497"/>
                  </a:lnTo>
                  <a:lnTo>
                    <a:pt x="1711" y="3831"/>
                  </a:lnTo>
                  <a:lnTo>
                    <a:pt x="1488" y="4203"/>
                  </a:lnTo>
                  <a:lnTo>
                    <a:pt x="1302" y="4575"/>
                  </a:lnTo>
                  <a:lnTo>
                    <a:pt x="967" y="5430"/>
                  </a:lnTo>
                  <a:lnTo>
                    <a:pt x="670" y="6323"/>
                  </a:lnTo>
                  <a:lnTo>
                    <a:pt x="447" y="7364"/>
                  </a:lnTo>
                  <a:lnTo>
                    <a:pt x="261" y="8480"/>
                  </a:lnTo>
                  <a:lnTo>
                    <a:pt x="112" y="9670"/>
                  </a:lnTo>
                  <a:lnTo>
                    <a:pt x="0" y="11008"/>
                  </a:lnTo>
                  <a:lnTo>
                    <a:pt x="21867" y="10004"/>
                  </a:lnTo>
                  <a:lnTo>
                    <a:pt x="21086" y="8554"/>
                  </a:lnTo>
                  <a:lnTo>
                    <a:pt x="20305" y="7104"/>
                  </a:lnTo>
                  <a:lnTo>
                    <a:pt x="19487" y="5691"/>
                  </a:lnTo>
                  <a:lnTo>
                    <a:pt x="19078" y="5021"/>
                  </a:lnTo>
                  <a:lnTo>
                    <a:pt x="18631" y="4389"/>
                  </a:lnTo>
                  <a:lnTo>
                    <a:pt x="17627" y="3050"/>
                  </a:lnTo>
                  <a:lnTo>
                    <a:pt x="17107" y="2381"/>
                  </a:lnTo>
                  <a:lnTo>
                    <a:pt x="16549" y="1786"/>
                  </a:lnTo>
                  <a:lnTo>
                    <a:pt x="16214" y="1526"/>
                  </a:lnTo>
                  <a:lnTo>
                    <a:pt x="15917" y="1265"/>
                  </a:lnTo>
                  <a:lnTo>
                    <a:pt x="15582" y="1005"/>
                  </a:lnTo>
                  <a:lnTo>
                    <a:pt x="15210" y="782"/>
                  </a:lnTo>
                  <a:lnTo>
                    <a:pt x="14838" y="596"/>
                  </a:lnTo>
                  <a:lnTo>
                    <a:pt x="14429" y="447"/>
                  </a:lnTo>
                  <a:lnTo>
                    <a:pt x="14020" y="336"/>
                  </a:lnTo>
                  <a:lnTo>
                    <a:pt x="13574" y="261"/>
                  </a:lnTo>
                  <a:lnTo>
                    <a:pt x="12421" y="112"/>
                  </a:lnTo>
                  <a:lnTo>
                    <a:pt x="11268" y="38"/>
                  </a:lnTo>
                  <a:lnTo>
                    <a:pt x="106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a:off x="7316998" y="1064967"/>
              <a:ext cx="238595" cy="183738"/>
            </a:xfrm>
            <a:custGeom>
              <a:rect b="b" l="l" r="r" t="t"/>
              <a:pathLst>
                <a:path extrusionOk="0" h="13575" w="17628">
                  <a:moveTo>
                    <a:pt x="11156" y="3310"/>
                  </a:moveTo>
                  <a:lnTo>
                    <a:pt x="11751" y="3385"/>
                  </a:lnTo>
                  <a:lnTo>
                    <a:pt x="12384" y="3459"/>
                  </a:lnTo>
                  <a:lnTo>
                    <a:pt x="13016" y="3534"/>
                  </a:lnTo>
                  <a:lnTo>
                    <a:pt x="12681" y="3794"/>
                  </a:lnTo>
                  <a:lnTo>
                    <a:pt x="12235" y="4017"/>
                  </a:lnTo>
                  <a:lnTo>
                    <a:pt x="11714" y="4240"/>
                  </a:lnTo>
                  <a:lnTo>
                    <a:pt x="11119" y="4389"/>
                  </a:lnTo>
                  <a:lnTo>
                    <a:pt x="10487" y="4538"/>
                  </a:lnTo>
                  <a:lnTo>
                    <a:pt x="9781" y="4649"/>
                  </a:lnTo>
                  <a:lnTo>
                    <a:pt x="9074" y="4761"/>
                  </a:lnTo>
                  <a:lnTo>
                    <a:pt x="8293" y="4798"/>
                  </a:lnTo>
                  <a:lnTo>
                    <a:pt x="7549" y="4835"/>
                  </a:lnTo>
                  <a:lnTo>
                    <a:pt x="6805" y="4835"/>
                  </a:lnTo>
                  <a:lnTo>
                    <a:pt x="6062" y="4798"/>
                  </a:lnTo>
                  <a:lnTo>
                    <a:pt x="5392" y="4686"/>
                  </a:lnTo>
                  <a:lnTo>
                    <a:pt x="4723" y="4575"/>
                  </a:lnTo>
                  <a:lnTo>
                    <a:pt x="4128" y="4426"/>
                  </a:lnTo>
                  <a:lnTo>
                    <a:pt x="3607" y="4240"/>
                  </a:lnTo>
                  <a:lnTo>
                    <a:pt x="3161" y="4017"/>
                  </a:lnTo>
                  <a:lnTo>
                    <a:pt x="5690" y="3682"/>
                  </a:lnTo>
                  <a:lnTo>
                    <a:pt x="6917" y="3534"/>
                  </a:lnTo>
                  <a:lnTo>
                    <a:pt x="8107" y="3385"/>
                  </a:lnTo>
                  <a:lnTo>
                    <a:pt x="9334" y="3310"/>
                  </a:lnTo>
                  <a:close/>
                  <a:moveTo>
                    <a:pt x="10301" y="6546"/>
                  </a:moveTo>
                  <a:lnTo>
                    <a:pt x="10859" y="6583"/>
                  </a:lnTo>
                  <a:lnTo>
                    <a:pt x="11380" y="6620"/>
                  </a:lnTo>
                  <a:lnTo>
                    <a:pt x="11826" y="6657"/>
                  </a:lnTo>
                  <a:lnTo>
                    <a:pt x="12198" y="6769"/>
                  </a:lnTo>
                  <a:lnTo>
                    <a:pt x="12458" y="6918"/>
                  </a:lnTo>
                  <a:lnTo>
                    <a:pt x="12570" y="7438"/>
                  </a:lnTo>
                  <a:lnTo>
                    <a:pt x="10227" y="7959"/>
                  </a:lnTo>
                  <a:lnTo>
                    <a:pt x="7847" y="8442"/>
                  </a:lnTo>
                  <a:lnTo>
                    <a:pt x="7215" y="8554"/>
                  </a:lnTo>
                  <a:lnTo>
                    <a:pt x="6545" y="8628"/>
                  </a:lnTo>
                  <a:lnTo>
                    <a:pt x="5244" y="8740"/>
                  </a:lnTo>
                  <a:lnTo>
                    <a:pt x="5020" y="8703"/>
                  </a:lnTo>
                  <a:lnTo>
                    <a:pt x="4797" y="8665"/>
                  </a:lnTo>
                  <a:lnTo>
                    <a:pt x="4611" y="8591"/>
                  </a:lnTo>
                  <a:lnTo>
                    <a:pt x="4425" y="8479"/>
                  </a:lnTo>
                  <a:lnTo>
                    <a:pt x="4388" y="8405"/>
                  </a:lnTo>
                  <a:lnTo>
                    <a:pt x="4388" y="8331"/>
                  </a:lnTo>
                  <a:lnTo>
                    <a:pt x="4388" y="8145"/>
                  </a:lnTo>
                  <a:lnTo>
                    <a:pt x="4463" y="7959"/>
                  </a:lnTo>
                  <a:lnTo>
                    <a:pt x="4537" y="7773"/>
                  </a:lnTo>
                  <a:lnTo>
                    <a:pt x="4723" y="7587"/>
                  </a:lnTo>
                  <a:lnTo>
                    <a:pt x="5058" y="7438"/>
                  </a:lnTo>
                  <a:lnTo>
                    <a:pt x="5430" y="7252"/>
                  </a:lnTo>
                  <a:lnTo>
                    <a:pt x="5913" y="7104"/>
                  </a:lnTo>
                  <a:lnTo>
                    <a:pt x="6471" y="6992"/>
                  </a:lnTo>
                  <a:lnTo>
                    <a:pt x="7066" y="6843"/>
                  </a:lnTo>
                  <a:lnTo>
                    <a:pt x="8367" y="6657"/>
                  </a:lnTo>
                  <a:lnTo>
                    <a:pt x="9669" y="6583"/>
                  </a:lnTo>
                  <a:lnTo>
                    <a:pt x="10301" y="6546"/>
                  </a:lnTo>
                  <a:close/>
                  <a:moveTo>
                    <a:pt x="8293" y="1"/>
                  </a:moveTo>
                  <a:lnTo>
                    <a:pt x="7549" y="75"/>
                  </a:lnTo>
                  <a:lnTo>
                    <a:pt x="6843" y="149"/>
                  </a:lnTo>
                  <a:lnTo>
                    <a:pt x="6136" y="261"/>
                  </a:lnTo>
                  <a:lnTo>
                    <a:pt x="5430" y="447"/>
                  </a:lnTo>
                  <a:lnTo>
                    <a:pt x="4760" y="633"/>
                  </a:lnTo>
                  <a:lnTo>
                    <a:pt x="4054" y="856"/>
                  </a:lnTo>
                  <a:lnTo>
                    <a:pt x="3384" y="1079"/>
                  </a:lnTo>
                  <a:lnTo>
                    <a:pt x="2678" y="1377"/>
                  </a:lnTo>
                  <a:lnTo>
                    <a:pt x="2008" y="1674"/>
                  </a:lnTo>
                  <a:lnTo>
                    <a:pt x="1339" y="2009"/>
                  </a:lnTo>
                  <a:lnTo>
                    <a:pt x="967" y="2232"/>
                  </a:lnTo>
                  <a:lnTo>
                    <a:pt x="632" y="2455"/>
                  </a:lnTo>
                  <a:lnTo>
                    <a:pt x="409" y="2753"/>
                  </a:lnTo>
                  <a:lnTo>
                    <a:pt x="223" y="3087"/>
                  </a:lnTo>
                  <a:lnTo>
                    <a:pt x="75" y="3459"/>
                  </a:lnTo>
                  <a:lnTo>
                    <a:pt x="0" y="3831"/>
                  </a:lnTo>
                  <a:lnTo>
                    <a:pt x="0" y="4277"/>
                  </a:lnTo>
                  <a:lnTo>
                    <a:pt x="37" y="4724"/>
                  </a:lnTo>
                  <a:lnTo>
                    <a:pt x="75" y="5170"/>
                  </a:lnTo>
                  <a:lnTo>
                    <a:pt x="186" y="5579"/>
                  </a:lnTo>
                  <a:lnTo>
                    <a:pt x="298" y="5988"/>
                  </a:lnTo>
                  <a:lnTo>
                    <a:pt x="409" y="6397"/>
                  </a:lnTo>
                  <a:lnTo>
                    <a:pt x="558" y="6769"/>
                  </a:lnTo>
                  <a:lnTo>
                    <a:pt x="744" y="7141"/>
                  </a:lnTo>
                  <a:lnTo>
                    <a:pt x="930" y="7513"/>
                  </a:lnTo>
                  <a:lnTo>
                    <a:pt x="1153" y="7884"/>
                  </a:lnTo>
                  <a:lnTo>
                    <a:pt x="1636" y="8517"/>
                  </a:lnTo>
                  <a:lnTo>
                    <a:pt x="2157" y="9149"/>
                  </a:lnTo>
                  <a:lnTo>
                    <a:pt x="2789" y="9669"/>
                  </a:lnTo>
                  <a:lnTo>
                    <a:pt x="3421" y="10153"/>
                  </a:lnTo>
                  <a:lnTo>
                    <a:pt x="4128" y="10562"/>
                  </a:lnTo>
                  <a:lnTo>
                    <a:pt x="4872" y="10897"/>
                  </a:lnTo>
                  <a:lnTo>
                    <a:pt x="5244" y="11008"/>
                  </a:lnTo>
                  <a:lnTo>
                    <a:pt x="5653" y="11157"/>
                  </a:lnTo>
                  <a:lnTo>
                    <a:pt x="6025" y="11231"/>
                  </a:lnTo>
                  <a:lnTo>
                    <a:pt x="6434" y="11306"/>
                  </a:lnTo>
                  <a:lnTo>
                    <a:pt x="6843" y="11343"/>
                  </a:lnTo>
                  <a:lnTo>
                    <a:pt x="7252" y="11380"/>
                  </a:lnTo>
                  <a:lnTo>
                    <a:pt x="7661" y="11380"/>
                  </a:lnTo>
                  <a:lnTo>
                    <a:pt x="8107" y="11343"/>
                  </a:lnTo>
                  <a:lnTo>
                    <a:pt x="8516" y="11269"/>
                  </a:lnTo>
                  <a:lnTo>
                    <a:pt x="8925" y="11194"/>
                  </a:lnTo>
                  <a:lnTo>
                    <a:pt x="9334" y="11120"/>
                  </a:lnTo>
                  <a:lnTo>
                    <a:pt x="9781" y="10971"/>
                  </a:lnTo>
                  <a:lnTo>
                    <a:pt x="10561" y="10748"/>
                  </a:lnTo>
                  <a:lnTo>
                    <a:pt x="11305" y="10599"/>
                  </a:lnTo>
                  <a:lnTo>
                    <a:pt x="11640" y="10562"/>
                  </a:lnTo>
                  <a:lnTo>
                    <a:pt x="11975" y="10525"/>
                  </a:lnTo>
                  <a:lnTo>
                    <a:pt x="12309" y="10562"/>
                  </a:lnTo>
                  <a:lnTo>
                    <a:pt x="12644" y="10599"/>
                  </a:lnTo>
                  <a:lnTo>
                    <a:pt x="12941" y="10674"/>
                  </a:lnTo>
                  <a:lnTo>
                    <a:pt x="13276" y="10785"/>
                  </a:lnTo>
                  <a:lnTo>
                    <a:pt x="13574" y="10897"/>
                  </a:lnTo>
                  <a:lnTo>
                    <a:pt x="13871" y="11083"/>
                  </a:lnTo>
                  <a:lnTo>
                    <a:pt x="14169" y="11269"/>
                  </a:lnTo>
                  <a:lnTo>
                    <a:pt x="14466" y="11529"/>
                  </a:lnTo>
                  <a:lnTo>
                    <a:pt x="14726" y="11826"/>
                  </a:lnTo>
                  <a:lnTo>
                    <a:pt x="15024" y="12124"/>
                  </a:lnTo>
                  <a:lnTo>
                    <a:pt x="15247" y="12384"/>
                  </a:lnTo>
                  <a:lnTo>
                    <a:pt x="15507" y="12570"/>
                  </a:lnTo>
                  <a:lnTo>
                    <a:pt x="15768" y="12756"/>
                  </a:lnTo>
                  <a:lnTo>
                    <a:pt x="16065" y="12942"/>
                  </a:lnTo>
                  <a:lnTo>
                    <a:pt x="16697" y="13239"/>
                  </a:lnTo>
                  <a:lnTo>
                    <a:pt x="17330" y="13574"/>
                  </a:lnTo>
                  <a:lnTo>
                    <a:pt x="17627" y="13314"/>
                  </a:lnTo>
                  <a:lnTo>
                    <a:pt x="17367" y="12905"/>
                  </a:lnTo>
                  <a:lnTo>
                    <a:pt x="17181" y="12496"/>
                  </a:lnTo>
                  <a:lnTo>
                    <a:pt x="16995" y="12087"/>
                  </a:lnTo>
                  <a:lnTo>
                    <a:pt x="16809" y="11678"/>
                  </a:lnTo>
                  <a:lnTo>
                    <a:pt x="16697" y="11269"/>
                  </a:lnTo>
                  <a:lnTo>
                    <a:pt x="16586" y="10822"/>
                  </a:lnTo>
                  <a:lnTo>
                    <a:pt x="16437" y="9967"/>
                  </a:lnTo>
                  <a:lnTo>
                    <a:pt x="16363" y="9112"/>
                  </a:lnTo>
                  <a:lnTo>
                    <a:pt x="16363" y="8256"/>
                  </a:lnTo>
                  <a:lnTo>
                    <a:pt x="16400" y="7364"/>
                  </a:lnTo>
                  <a:lnTo>
                    <a:pt x="16474" y="6509"/>
                  </a:lnTo>
                  <a:lnTo>
                    <a:pt x="16511" y="5914"/>
                  </a:lnTo>
                  <a:lnTo>
                    <a:pt x="16549" y="5356"/>
                  </a:lnTo>
                  <a:lnTo>
                    <a:pt x="16511" y="4798"/>
                  </a:lnTo>
                  <a:lnTo>
                    <a:pt x="16474" y="4314"/>
                  </a:lnTo>
                  <a:lnTo>
                    <a:pt x="16363" y="3831"/>
                  </a:lnTo>
                  <a:lnTo>
                    <a:pt x="16251" y="3385"/>
                  </a:lnTo>
                  <a:lnTo>
                    <a:pt x="16102" y="2976"/>
                  </a:lnTo>
                  <a:lnTo>
                    <a:pt x="15879" y="2604"/>
                  </a:lnTo>
                  <a:lnTo>
                    <a:pt x="15619" y="2232"/>
                  </a:lnTo>
                  <a:lnTo>
                    <a:pt x="15359" y="1897"/>
                  </a:lnTo>
                  <a:lnTo>
                    <a:pt x="15024" y="1600"/>
                  </a:lnTo>
                  <a:lnTo>
                    <a:pt x="14652" y="1339"/>
                  </a:lnTo>
                  <a:lnTo>
                    <a:pt x="14206" y="1079"/>
                  </a:lnTo>
                  <a:lnTo>
                    <a:pt x="13722" y="856"/>
                  </a:lnTo>
                  <a:lnTo>
                    <a:pt x="13202" y="670"/>
                  </a:lnTo>
                  <a:lnTo>
                    <a:pt x="12644" y="484"/>
                  </a:lnTo>
                  <a:lnTo>
                    <a:pt x="11900" y="298"/>
                  </a:lnTo>
                  <a:lnTo>
                    <a:pt x="11156" y="149"/>
                  </a:lnTo>
                  <a:lnTo>
                    <a:pt x="10450" y="75"/>
                  </a:lnTo>
                  <a:lnTo>
                    <a:pt x="970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a:off x="7728191" y="1209416"/>
              <a:ext cx="178703" cy="161080"/>
            </a:xfrm>
            <a:custGeom>
              <a:rect b="b" l="l" r="r" t="t"/>
              <a:pathLst>
                <a:path extrusionOk="0" h="11901" w="13203">
                  <a:moveTo>
                    <a:pt x="5132" y="1"/>
                  </a:moveTo>
                  <a:lnTo>
                    <a:pt x="4686" y="38"/>
                  </a:lnTo>
                  <a:lnTo>
                    <a:pt x="4240" y="112"/>
                  </a:lnTo>
                  <a:lnTo>
                    <a:pt x="3831" y="224"/>
                  </a:lnTo>
                  <a:lnTo>
                    <a:pt x="3422" y="335"/>
                  </a:lnTo>
                  <a:lnTo>
                    <a:pt x="3087" y="521"/>
                  </a:lnTo>
                  <a:lnTo>
                    <a:pt x="2715" y="781"/>
                  </a:lnTo>
                  <a:lnTo>
                    <a:pt x="2343" y="1042"/>
                  </a:lnTo>
                  <a:lnTo>
                    <a:pt x="2009" y="1339"/>
                  </a:lnTo>
                  <a:lnTo>
                    <a:pt x="1711" y="1637"/>
                  </a:lnTo>
                  <a:lnTo>
                    <a:pt x="1414" y="1934"/>
                  </a:lnTo>
                  <a:lnTo>
                    <a:pt x="1153" y="2269"/>
                  </a:lnTo>
                  <a:lnTo>
                    <a:pt x="930" y="2604"/>
                  </a:lnTo>
                  <a:lnTo>
                    <a:pt x="744" y="2976"/>
                  </a:lnTo>
                  <a:lnTo>
                    <a:pt x="558" y="3347"/>
                  </a:lnTo>
                  <a:lnTo>
                    <a:pt x="372" y="3719"/>
                  </a:lnTo>
                  <a:lnTo>
                    <a:pt x="261" y="4128"/>
                  </a:lnTo>
                  <a:lnTo>
                    <a:pt x="149" y="4537"/>
                  </a:lnTo>
                  <a:lnTo>
                    <a:pt x="75" y="4984"/>
                  </a:lnTo>
                  <a:lnTo>
                    <a:pt x="38" y="5430"/>
                  </a:lnTo>
                  <a:lnTo>
                    <a:pt x="0" y="5876"/>
                  </a:lnTo>
                  <a:lnTo>
                    <a:pt x="0" y="6322"/>
                  </a:lnTo>
                  <a:lnTo>
                    <a:pt x="38" y="6732"/>
                  </a:lnTo>
                  <a:lnTo>
                    <a:pt x="112" y="7141"/>
                  </a:lnTo>
                  <a:lnTo>
                    <a:pt x="224" y="7550"/>
                  </a:lnTo>
                  <a:lnTo>
                    <a:pt x="335" y="7922"/>
                  </a:lnTo>
                  <a:lnTo>
                    <a:pt x="521" y="8256"/>
                  </a:lnTo>
                  <a:lnTo>
                    <a:pt x="707" y="8591"/>
                  </a:lnTo>
                  <a:lnTo>
                    <a:pt x="930" y="8888"/>
                  </a:lnTo>
                  <a:lnTo>
                    <a:pt x="1153" y="9186"/>
                  </a:lnTo>
                  <a:lnTo>
                    <a:pt x="1414" y="9446"/>
                  </a:lnTo>
                  <a:lnTo>
                    <a:pt x="1674" y="9707"/>
                  </a:lnTo>
                  <a:lnTo>
                    <a:pt x="2306" y="10153"/>
                  </a:lnTo>
                  <a:lnTo>
                    <a:pt x="2975" y="10599"/>
                  </a:lnTo>
                  <a:lnTo>
                    <a:pt x="3682" y="10971"/>
                  </a:lnTo>
                  <a:lnTo>
                    <a:pt x="4165" y="11194"/>
                  </a:lnTo>
                  <a:lnTo>
                    <a:pt x="4686" y="11380"/>
                  </a:lnTo>
                  <a:lnTo>
                    <a:pt x="5207" y="11566"/>
                  </a:lnTo>
                  <a:lnTo>
                    <a:pt x="5727" y="11677"/>
                  </a:lnTo>
                  <a:lnTo>
                    <a:pt x="6471" y="11863"/>
                  </a:lnTo>
                  <a:lnTo>
                    <a:pt x="7215" y="11901"/>
                  </a:lnTo>
                  <a:lnTo>
                    <a:pt x="7921" y="11901"/>
                  </a:lnTo>
                  <a:lnTo>
                    <a:pt x="8591" y="11826"/>
                  </a:lnTo>
                  <a:lnTo>
                    <a:pt x="9260" y="11640"/>
                  </a:lnTo>
                  <a:lnTo>
                    <a:pt x="9855" y="11417"/>
                  </a:lnTo>
                  <a:lnTo>
                    <a:pt x="10450" y="11120"/>
                  </a:lnTo>
                  <a:lnTo>
                    <a:pt x="10971" y="10748"/>
                  </a:lnTo>
                  <a:lnTo>
                    <a:pt x="11454" y="10302"/>
                  </a:lnTo>
                  <a:lnTo>
                    <a:pt x="11901" y="9818"/>
                  </a:lnTo>
                  <a:lnTo>
                    <a:pt x="12272" y="9297"/>
                  </a:lnTo>
                  <a:lnTo>
                    <a:pt x="12607" y="8702"/>
                  </a:lnTo>
                  <a:lnTo>
                    <a:pt x="12830" y="8033"/>
                  </a:lnTo>
                  <a:lnTo>
                    <a:pt x="13016" y="7364"/>
                  </a:lnTo>
                  <a:lnTo>
                    <a:pt x="13128" y="6620"/>
                  </a:lnTo>
                  <a:lnTo>
                    <a:pt x="13202" y="5876"/>
                  </a:lnTo>
                  <a:lnTo>
                    <a:pt x="13165" y="5430"/>
                  </a:lnTo>
                  <a:lnTo>
                    <a:pt x="13128" y="5021"/>
                  </a:lnTo>
                  <a:lnTo>
                    <a:pt x="13091" y="4612"/>
                  </a:lnTo>
                  <a:lnTo>
                    <a:pt x="12979" y="4240"/>
                  </a:lnTo>
                  <a:lnTo>
                    <a:pt x="12867" y="3905"/>
                  </a:lnTo>
                  <a:lnTo>
                    <a:pt x="12756" y="3571"/>
                  </a:lnTo>
                  <a:lnTo>
                    <a:pt x="12607" y="3236"/>
                  </a:lnTo>
                  <a:lnTo>
                    <a:pt x="12421" y="2976"/>
                  </a:lnTo>
                  <a:lnTo>
                    <a:pt x="12198" y="2678"/>
                  </a:lnTo>
                  <a:lnTo>
                    <a:pt x="11975" y="2418"/>
                  </a:lnTo>
                  <a:lnTo>
                    <a:pt x="11715" y="2195"/>
                  </a:lnTo>
                  <a:lnTo>
                    <a:pt x="11417" y="1971"/>
                  </a:lnTo>
                  <a:lnTo>
                    <a:pt x="11082" y="1748"/>
                  </a:lnTo>
                  <a:lnTo>
                    <a:pt x="10748" y="1562"/>
                  </a:lnTo>
                  <a:lnTo>
                    <a:pt x="10376" y="1376"/>
                  </a:lnTo>
                  <a:lnTo>
                    <a:pt x="9967" y="1228"/>
                  </a:lnTo>
                  <a:lnTo>
                    <a:pt x="8219" y="521"/>
                  </a:lnTo>
                  <a:lnTo>
                    <a:pt x="7773" y="372"/>
                  </a:lnTo>
                  <a:lnTo>
                    <a:pt x="7326" y="224"/>
                  </a:lnTo>
                  <a:lnTo>
                    <a:pt x="6880" y="149"/>
                  </a:lnTo>
                  <a:lnTo>
                    <a:pt x="6434" y="75"/>
                  </a:lnTo>
                  <a:lnTo>
                    <a:pt x="5988" y="38"/>
                  </a:lnTo>
                  <a:lnTo>
                    <a:pt x="55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a:off x="7376385" y="1153547"/>
              <a:ext cx="110743" cy="29709"/>
            </a:xfrm>
            <a:custGeom>
              <a:rect b="b" l="l" r="r" t="t"/>
              <a:pathLst>
                <a:path extrusionOk="0" h="2195" w="8182">
                  <a:moveTo>
                    <a:pt x="5913" y="1"/>
                  </a:moveTo>
                  <a:lnTo>
                    <a:pt x="5281" y="38"/>
                  </a:lnTo>
                  <a:lnTo>
                    <a:pt x="3979" y="112"/>
                  </a:lnTo>
                  <a:lnTo>
                    <a:pt x="2678" y="298"/>
                  </a:lnTo>
                  <a:lnTo>
                    <a:pt x="2083" y="447"/>
                  </a:lnTo>
                  <a:lnTo>
                    <a:pt x="1525" y="559"/>
                  </a:lnTo>
                  <a:lnTo>
                    <a:pt x="1042" y="707"/>
                  </a:lnTo>
                  <a:lnTo>
                    <a:pt x="670" y="893"/>
                  </a:lnTo>
                  <a:lnTo>
                    <a:pt x="335" y="1042"/>
                  </a:lnTo>
                  <a:lnTo>
                    <a:pt x="149" y="1228"/>
                  </a:lnTo>
                  <a:lnTo>
                    <a:pt x="75" y="1414"/>
                  </a:lnTo>
                  <a:lnTo>
                    <a:pt x="0" y="1600"/>
                  </a:lnTo>
                  <a:lnTo>
                    <a:pt x="0" y="1786"/>
                  </a:lnTo>
                  <a:lnTo>
                    <a:pt x="0" y="1860"/>
                  </a:lnTo>
                  <a:lnTo>
                    <a:pt x="37" y="1934"/>
                  </a:lnTo>
                  <a:lnTo>
                    <a:pt x="223" y="2046"/>
                  </a:lnTo>
                  <a:lnTo>
                    <a:pt x="409" y="2120"/>
                  </a:lnTo>
                  <a:lnTo>
                    <a:pt x="632" y="2158"/>
                  </a:lnTo>
                  <a:lnTo>
                    <a:pt x="856" y="2195"/>
                  </a:lnTo>
                  <a:lnTo>
                    <a:pt x="2157" y="2083"/>
                  </a:lnTo>
                  <a:lnTo>
                    <a:pt x="2827" y="2009"/>
                  </a:lnTo>
                  <a:lnTo>
                    <a:pt x="3459" y="1897"/>
                  </a:lnTo>
                  <a:lnTo>
                    <a:pt x="5839" y="1414"/>
                  </a:lnTo>
                  <a:lnTo>
                    <a:pt x="8182" y="893"/>
                  </a:lnTo>
                  <a:lnTo>
                    <a:pt x="8070" y="373"/>
                  </a:lnTo>
                  <a:lnTo>
                    <a:pt x="7810" y="224"/>
                  </a:lnTo>
                  <a:lnTo>
                    <a:pt x="7438" y="112"/>
                  </a:lnTo>
                  <a:lnTo>
                    <a:pt x="6992" y="75"/>
                  </a:lnTo>
                  <a:lnTo>
                    <a:pt x="6471" y="38"/>
                  </a:lnTo>
                  <a:lnTo>
                    <a:pt x="59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7359779" y="1109764"/>
              <a:ext cx="133387" cy="20654"/>
            </a:xfrm>
            <a:custGeom>
              <a:rect b="b" l="l" r="r" t="t"/>
              <a:pathLst>
                <a:path extrusionOk="0" h="1526" w="9855">
                  <a:moveTo>
                    <a:pt x="6173" y="0"/>
                  </a:moveTo>
                  <a:lnTo>
                    <a:pt x="4946" y="75"/>
                  </a:lnTo>
                  <a:lnTo>
                    <a:pt x="3756" y="224"/>
                  </a:lnTo>
                  <a:lnTo>
                    <a:pt x="2529" y="372"/>
                  </a:lnTo>
                  <a:lnTo>
                    <a:pt x="0" y="707"/>
                  </a:lnTo>
                  <a:lnTo>
                    <a:pt x="446" y="930"/>
                  </a:lnTo>
                  <a:lnTo>
                    <a:pt x="967" y="1116"/>
                  </a:lnTo>
                  <a:lnTo>
                    <a:pt x="1562" y="1265"/>
                  </a:lnTo>
                  <a:lnTo>
                    <a:pt x="2231" y="1376"/>
                  </a:lnTo>
                  <a:lnTo>
                    <a:pt x="2901" y="1488"/>
                  </a:lnTo>
                  <a:lnTo>
                    <a:pt x="3644" y="1525"/>
                  </a:lnTo>
                  <a:lnTo>
                    <a:pt x="4388" y="1525"/>
                  </a:lnTo>
                  <a:lnTo>
                    <a:pt x="5132" y="1488"/>
                  </a:lnTo>
                  <a:lnTo>
                    <a:pt x="5913" y="1451"/>
                  </a:lnTo>
                  <a:lnTo>
                    <a:pt x="6620" y="1339"/>
                  </a:lnTo>
                  <a:lnTo>
                    <a:pt x="7326" y="1228"/>
                  </a:lnTo>
                  <a:lnTo>
                    <a:pt x="7958" y="1079"/>
                  </a:lnTo>
                  <a:lnTo>
                    <a:pt x="8553" y="930"/>
                  </a:lnTo>
                  <a:lnTo>
                    <a:pt x="9074" y="707"/>
                  </a:lnTo>
                  <a:lnTo>
                    <a:pt x="9520" y="484"/>
                  </a:lnTo>
                  <a:lnTo>
                    <a:pt x="9855" y="224"/>
                  </a:lnTo>
                  <a:lnTo>
                    <a:pt x="9223" y="149"/>
                  </a:lnTo>
                  <a:lnTo>
                    <a:pt x="8590" y="75"/>
                  </a:lnTo>
                  <a:lnTo>
                    <a:pt x="799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21"/>
          <p:cNvSpPr/>
          <p:nvPr/>
        </p:nvSpPr>
        <p:spPr>
          <a:xfrm>
            <a:off x="6659461" y="3139756"/>
            <a:ext cx="449998" cy="454519"/>
          </a:xfrm>
          <a:custGeom>
            <a:rect b="b" l="l" r="r" t="t"/>
            <a:pathLst>
              <a:path extrusionOk="0" h="33581" w="33247">
                <a:moveTo>
                  <a:pt x="26032" y="2566"/>
                </a:moveTo>
                <a:lnTo>
                  <a:pt x="26255" y="2603"/>
                </a:lnTo>
                <a:lnTo>
                  <a:pt x="26516" y="2678"/>
                </a:lnTo>
                <a:lnTo>
                  <a:pt x="26739" y="2752"/>
                </a:lnTo>
                <a:lnTo>
                  <a:pt x="26962" y="2864"/>
                </a:lnTo>
                <a:lnTo>
                  <a:pt x="27854" y="3347"/>
                </a:lnTo>
                <a:lnTo>
                  <a:pt x="28747" y="3831"/>
                </a:lnTo>
                <a:lnTo>
                  <a:pt x="29379" y="4203"/>
                </a:lnTo>
                <a:lnTo>
                  <a:pt x="29677" y="4426"/>
                </a:lnTo>
                <a:lnTo>
                  <a:pt x="29937" y="4649"/>
                </a:lnTo>
                <a:lnTo>
                  <a:pt x="30123" y="4909"/>
                </a:lnTo>
                <a:lnTo>
                  <a:pt x="30197" y="5058"/>
                </a:lnTo>
                <a:lnTo>
                  <a:pt x="30234" y="5207"/>
                </a:lnTo>
                <a:lnTo>
                  <a:pt x="30234" y="5355"/>
                </a:lnTo>
                <a:lnTo>
                  <a:pt x="30234" y="5541"/>
                </a:lnTo>
                <a:lnTo>
                  <a:pt x="30197" y="5727"/>
                </a:lnTo>
                <a:lnTo>
                  <a:pt x="30123" y="5913"/>
                </a:lnTo>
                <a:lnTo>
                  <a:pt x="29937" y="6211"/>
                </a:lnTo>
                <a:lnTo>
                  <a:pt x="29751" y="6471"/>
                </a:lnTo>
                <a:lnTo>
                  <a:pt x="29491" y="6694"/>
                </a:lnTo>
                <a:lnTo>
                  <a:pt x="29230" y="6917"/>
                </a:lnTo>
                <a:lnTo>
                  <a:pt x="28635" y="7363"/>
                </a:lnTo>
                <a:lnTo>
                  <a:pt x="28077" y="7773"/>
                </a:lnTo>
                <a:lnTo>
                  <a:pt x="28003" y="7847"/>
                </a:lnTo>
                <a:lnTo>
                  <a:pt x="27892" y="7884"/>
                </a:lnTo>
                <a:lnTo>
                  <a:pt x="27668" y="7884"/>
                </a:lnTo>
                <a:lnTo>
                  <a:pt x="27148" y="7921"/>
                </a:lnTo>
                <a:lnTo>
                  <a:pt x="27073" y="8107"/>
                </a:lnTo>
                <a:lnTo>
                  <a:pt x="26367" y="7810"/>
                </a:lnTo>
                <a:lnTo>
                  <a:pt x="25623" y="7549"/>
                </a:lnTo>
                <a:lnTo>
                  <a:pt x="24954" y="7252"/>
                </a:lnTo>
                <a:lnTo>
                  <a:pt x="24619" y="7066"/>
                </a:lnTo>
                <a:lnTo>
                  <a:pt x="24284" y="6880"/>
                </a:lnTo>
                <a:lnTo>
                  <a:pt x="24098" y="6731"/>
                </a:lnTo>
                <a:lnTo>
                  <a:pt x="23912" y="6545"/>
                </a:lnTo>
                <a:lnTo>
                  <a:pt x="23727" y="6359"/>
                </a:lnTo>
                <a:lnTo>
                  <a:pt x="23578" y="6173"/>
                </a:lnTo>
                <a:lnTo>
                  <a:pt x="23355" y="5764"/>
                </a:lnTo>
                <a:lnTo>
                  <a:pt x="23206" y="5355"/>
                </a:lnTo>
                <a:lnTo>
                  <a:pt x="23132" y="4909"/>
                </a:lnTo>
                <a:lnTo>
                  <a:pt x="23132" y="4500"/>
                </a:lnTo>
                <a:lnTo>
                  <a:pt x="23169" y="4277"/>
                </a:lnTo>
                <a:lnTo>
                  <a:pt x="23243" y="4091"/>
                </a:lnTo>
                <a:lnTo>
                  <a:pt x="23317" y="3905"/>
                </a:lnTo>
                <a:lnTo>
                  <a:pt x="23429" y="3756"/>
                </a:lnTo>
                <a:lnTo>
                  <a:pt x="23578" y="3533"/>
                </a:lnTo>
                <a:lnTo>
                  <a:pt x="23764" y="3347"/>
                </a:lnTo>
                <a:lnTo>
                  <a:pt x="23950" y="3198"/>
                </a:lnTo>
                <a:lnTo>
                  <a:pt x="24136" y="3050"/>
                </a:lnTo>
                <a:lnTo>
                  <a:pt x="24582" y="2827"/>
                </a:lnTo>
                <a:lnTo>
                  <a:pt x="25028" y="2641"/>
                </a:lnTo>
                <a:lnTo>
                  <a:pt x="25512" y="2566"/>
                </a:lnTo>
                <a:close/>
                <a:moveTo>
                  <a:pt x="19933" y="6731"/>
                </a:moveTo>
                <a:lnTo>
                  <a:pt x="20231" y="7103"/>
                </a:lnTo>
                <a:lnTo>
                  <a:pt x="20454" y="7475"/>
                </a:lnTo>
                <a:lnTo>
                  <a:pt x="20566" y="7847"/>
                </a:lnTo>
                <a:lnTo>
                  <a:pt x="20603" y="7996"/>
                </a:lnTo>
                <a:lnTo>
                  <a:pt x="20603" y="8182"/>
                </a:lnTo>
                <a:lnTo>
                  <a:pt x="20566" y="8330"/>
                </a:lnTo>
                <a:lnTo>
                  <a:pt x="20528" y="8516"/>
                </a:lnTo>
                <a:lnTo>
                  <a:pt x="20454" y="8665"/>
                </a:lnTo>
                <a:lnTo>
                  <a:pt x="20342" y="8851"/>
                </a:lnTo>
                <a:lnTo>
                  <a:pt x="20045" y="9186"/>
                </a:lnTo>
                <a:lnTo>
                  <a:pt x="19599" y="9520"/>
                </a:lnTo>
                <a:lnTo>
                  <a:pt x="18186" y="10524"/>
                </a:lnTo>
                <a:lnTo>
                  <a:pt x="16735" y="11566"/>
                </a:lnTo>
                <a:lnTo>
                  <a:pt x="13760" y="13834"/>
                </a:lnTo>
                <a:lnTo>
                  <a:pt x="12570" y="12309"/>
                </a:lnTo>
                <a:lnTo>
                  <a:pt x="19933" y="6731"/>
                </a:lnTo>
                <a:close/>
                <a:moveTo>
                  <a:pt x="6360" y="14057"/>
                </a:moveTo>
                <a:lnTo>
                  <a:pt x="6769" y="14094"/>
                </a:lnTo>
                <a:lnTo>
                  <a:pt x="7178" y="14169"/>
                </a:lnTo>
                <a:lnTo>
                  <a:pt x="7587" y="14318"/>
                </a:lnTo>
                <a:lnTo>
                  <a:pt x="7996" y="14466"/>
                </a:lnTo>
                <a:lnTo>
                  <a:pt x="8405" y="14689"/>
                </a:lnTo>
                <a:lnTo>
                  <a:pt x="8814" y="14913"/>
                </a:lnTo>
                <a:lnTo>
                  <a:pt x="9186" y="15173"/>
                </a:lnTo>
                <a:lnTo>
                  <a:pt x="9558" y="15433"/>
                </a:lnTo>
                <a:lnTo>
                  <a:pt x="9893" y="15731"/>
                </a:lnTo>
                <a:lnTo>
                  <a:pt x="10227" y="16065"/>
                </a:lnTo>
                <a:lnTo>
                  <a:pt x="10488" y="16363"/>
                </a:lnTo>
                <a:lnTo>
                  <a:pt x="10748" y="16698"/>
                </a:lnTo>
                <a:lnTo>
                  <a:pt x="10934" y="17032"/>
                </a:lnTo>
                <a:lnTo>
                  <a:pt x="11083" y="17367"/>
                </a:lnTo>
                <a:lnTo>
                  <a:pt x="11194" y="17702"/>
                </a:lnTo>
                <a:lnTo>
                  <a:pt x="11231" y="18036"/>
                </a:lnTo>
                <a:lnTo>
                  <a:pt x="11194" y="18408"/>
                </a:lnTo>
                <a:lnTo>
                  <a:pt x="11157" y="18780"/>
                </a:lnTo>
                <a:lnTo>
                  <a:pt x="11083" y="19115"/>
                </a:lnTo>
                <a:lnTo>
                  <a:pt x="10971" y="19449"/>
                </a:lnTo>
                <a:lnTo>
                  <a:pt x="10822" y="19784"/>
                </a:lnTo>
                <a:lnTo>
                  <a:pt x="10636" y="20082"/>
                </a:lnTo>
                <a:lnTo>
                  <a:pt x="10413" y="20342"/>
                </a:lnTo>
                <a:lnTo>
                  <a:pt x="10190" y="20602"/>
                </a:lnTo>
                <a:lnTo>
                  <a:pt x="9930" y="20863"/>
                </a:lnTo>
                <a:lnTo>
                  <a:pt x="9670" y="21049"/>
                </a:lnTo>
                <a:lnTo>
                  <a:pt x="9335" y="21234"/>
                </a:lnTo>
                <a:lnTo>
                  <a:pt x="9037" y="21383"/>
                </a:lnTo>
                <a:lnTo>
                  <a:pt x="8666" y="21532"/>
                </a:lnTo>
                <a:lnTo>
                  <a:pt x="8331" y="21606"/>
                </a:lnTo>
                <a:lnTo>
                  <a:pt x="7959" y="21681"/>
                </a:lnTo>
                <a:lnTo>
                  <a:pt x="7141" y="21681"/>
                </a:lnTo>
                <a:lnTo>
                  <a:pt x="6732" y="21644"/>
                </a:lnTo>
                <a:lnTo>
                  <a:pt x="6360" y="21532"/>
                </a:lnTo>
                <a:lnTo>
                  <a:pt x="6025" y="21420"/>
                </a:lnTo>
                <a:lnTo>
                  <a:pt x="5691" y="21272"/>
                </a:lnTo>
                <a:lnTo>
                  <a:pt x="5393" y="21086"/>
                </a:lnTo>
                <a:lnTo>
                  <a:pt x="5133" y="20863"/>
                </a:lnTo>
                <a:lnTo>
                  <a:pt x="4872" y="20639"/>
                </a:lnTo>
                <a:lnTo>
                  <a:pt x="4649" y="20342"/>
                </a:lnTo>
                <a:lnTo>
                  <a:pt x="4463" y="20044"/>
                </a:lnTo>
                <a:lnTo>
                  <a:pt x="4315" y="19710"/>
                </a:lnTo>
                <a:lnTo>
                  <a:pt x="4166" y="19338"/>
                </a:lnTo>
                <a:lnTo>
                  <a:pt x="4054" y="18929"/>
                </a:lnTo>
                <a:lnTo>
                  <a:pt x="3980" y="18520"/>
                </a:lnTo>
                <a:lnTo>
                  <a:pt x="3943" y="18073"/>
                </a:lnTo>
                <a:lnTo>
                  <a:pt x="3905" y="17590"/>
                </a:lnTo>
                <a:lnTo>
                  <a:pt x="3943" y="17255"/>
                </a:lnTo>
                <a:lnTo>
                  <a:pt x="3980" y="16921"/>
                </a:lnTo>
                <a:lnTo>
                  <a:pt x="4054" y="16586"/>
                </a:lnTo>
                <a:lnTo>
                  <a:pt x="4129" y="16288"/>
                </a:lnTo>
                <a:lnTo>
                  <a:pt x="4240" y="15954"/>
                </a:lnTo>
                <a:lnTo>
                  <a:pt x="4352" y="15656"/>
                </a:lnTo>
                <a:lnTo>
                  <a:pt x="4501" y="15396"/>
                </a:lnTo>
                <a:lnTo>
                  <a:pt x="4686" y="15136"/>
                </a:lnTo>
                <a:lnTo>
                  <a:pt x="4872" y="14913"/>
                </a:lnTo>
                <a:lnTo>
                  <a:pt x="5058" y="14689"/>
                </a:lnTo>
                <a:lnTo>
                  <a:pt x="5244" y="14503"/>
                </a:lnTo>
                <a:lnTo>
                  <a:pt x="5467" y="14355"/>
                </a:lnTo>
                <a:lnTo>
                  <a:pt x="5691" y="14206"/>
                </a:lnTo>
                <a:lnTo>
                  <a:pt x="5914" y="14132"/>
                </a:lnTo>
                <a:lnTo>
                  <a:pt x="6137" y="14094"/>
                </a:lnTo>
                <a:lnTo>
                  <a:pt x="6360" y="14057"/>
                </a:lnTo>
                <a:close/>
                <a:moveTo>
                  <a:pt x="13240" y="21941"/>
                </a:moveTo>
                <a:lnTo>
                  <a:pt x="19450" y="25214"/>
                </a:lnTo>
                <a:lnTo>
                  <a:pt x="18371" y="28226"/>
                </a:lnTo>
                <a:lnTo>
                  <a:pt x="11083" y="24358"/>
                </a:lnTo>
                <a:lnTo>
                  <a:pt x="13240" y="21941"/>
                </a:lnTo>
                <a:close/>
                <a:moveTo>
                  <a:pt x="25809" y="25548"/>
                </a:moveTo>
                <a:lnTo>
                  <a:pt x="25958" y="25585"/>
                </a:lnTo>
                <a:lnTo>
                  <a:pt x="26144" y="25623"/>
                </a:lnTo>
                <a:lnTo>
                  <a:pt x="26330" y="25697"/>
                </a:lnTo>
                <a:lnTo>
                  <a:pt x="26516" y="25809"/>
                </a:lnTo>
                <a:lnTo>
                  <a:pt x="26887" y="26143"/>
                </a:lnTo>
                <a:lnTo>
                  <a:pt x="27259" y="26515"/>
                </a:lnTo>
                <a:lnTo>
                  <a:pt x="27557" y="26961"/>
                </a:lnTo>
                <a:lnTo>
                  <a:pt x="27854" y="27445"/>
                </a:lnTo>
                <a:lnTo>
                  <a:pt x="28040" y="27928"/>
                </a:lnTo>
                <a:lnTo>
                  <a:pt x="28077" y="28151"/>
                </a:lnTo>
                <a:lnTo>
                  <a:pt x="28115" y="28337"/>
                </a:lnTo>
                <a:lnTo>
                  <a:pt x="28115" y="28598"/>
                </a:lnTo>
                <a:lnTo>
                  <a:pt x="28077" y="28858"/>
                </a:lnTo>
                <a:lnTo>
                  <a:pt x="28040" y="29081"/>
                </a:lnTo>
                <a:lnTo>
                  <a:pt x="27966" y="29304"/>
                </a:lnTo>
                <a:lnTo>
                  <a:pt x="27892" y="29490"/>
                </a:lnTo>
                <a:lnTo>
                  <a:pt x="27780" y="29676"/>
                </a:lnTo>
                <a:lnTo>
                  <a:pt x="27668" y="29862"/>
                </a:lnTo>
                <a:lnTo>
                  <a:pt x="27520" y="30048"/>
                </a:lnTo>
                <a:lnTo>
                  <a:pt x="27334" y="30197"/>
                </a:lnTo>
                <a:lnTo>
                  <a:pt x="27185" y="30308"/>
                </a:lnTo>
                <a:lnTo>
                  <a:pt x="26962" y="30420"/>
                </a:lnTo>
                <a:lnTo>
                  <a:pt x="26776" y="30531"/>
                </a:lnTo>
                <a:lnTo>
                  <a:pt x="26553" y="30606"/>
                </a:lnTo>
                <a:lnTo>
                  <a:pt x="26330" y="30680"/>
                </a:lnTo>
                <a:lnTo>
                  <a:pt x="26069" y="30717"/>
                </a:lnTo>
                <a:lnTo>
                  <a:pt x="25512" y="30717"/>
                </a:lnTo>
                <a:lnTo>
                  <a:pt x="25251" y="30680"/>
                </a:lnTo>
                <a:lnTo>
                  <a:pt x="24991" y="30643"/>
                </a:lnTo>
                <a:lnTo>
                  <a:pt x="24731" y="30569"/>
                </a:lnTo>
                <a:lnTo>
                  <a:pt x="24247" y="30345"/>
                </a:lnTo>
                <a:lnTo>
                  <a:pt x="23801" y="30085"/>
                </a:lnTo>
                <a:lnTo>
                  <a:pt x="23615" y="29899"/>
                </a:lnTo>
                <a:lnTo>
                  <a:pt x="23429" y="29750"/>
                </a:lnTo>
                <a:lnTo>
                  <a:pt x="23280" y="29564"/>
                </a:lnTo>
                <a:lnTo>
                  <a:pt x="23169" y="29341"/>
                </a:lnTo>
                <a:lnTo>
                  <a:pt x="23057" y="29155"/>
                </a:lnTo>
                <a:lnTo>
                  <a:pt x="22983" y="28932"/>
                </a:lnTo>
                <a:lnTo>
                  <a:pt x="22946" y="28709"/>
                </a:lnTo>
                <a:lnTo>
                  <a:pt x="22908" y="28486"/>
                </a:lnTo>
                <a:lnTo>
                  <a:pt x="22946" y="28300"/>
                </a:lnTo>
                <a:lnTo>
                  <a:pt x="22983" y="28077"/>
                </a:lnTo>
                <a:lnTo>
                  <a:pt x="23094" y="27854"/>
                </a:lnTo>
                <a:lnTo>
                  <a:pt x="23206" y="27631"/>
                </a:lnTo>
                <a:lnTo>
                  <a:pt x="23541" y="27147"/>
                </a:lnTo>
                <a:lnTo>
                  <a:pt x="23950" y="26664"/>
                </a:lnTo>
                <a:lnTo>
                  <a:pt x="24396" y="26255"/>
                </a:lnTo>
                <a:lnTo>
                  <a:pt x="24879" y="25920"/>
                </a:lnTo>
                <a:lnTo>
                  <a:pt x="25140" y="25771"/>
                </a:lnTo>
                <a:lnTo>
                  <a:pt x="25363" y="25660"/>
                </a:lnTo>
                <a:lnTo>
                  <a:pt x="25586" y="25585"/>
                </a:lnTo>
                <a:lnTo>
                  <a:pt x="25809" y="25548"/>
                </a:lnTo>
                <a:close/>
                <a:moveTo>
                  <a:pt x="25883" y="0"/>
                </a:moveTo>
                <a:lnTo>
                  <a:pt x="25288" y="75"/>
                </a:lnTo>
                <a:lnTo>
                  <a:pt x="24693" y="149"/>
                </a:lnTo>
                <a:lnTo>
                  <a:pt x="24098" y="335"/>
                </a:lnTo>
                <a:lnTo>
                  <a:pt x="23503" y="558"/>
                </a:lnTo>
                <a:lnTo>
                  <a:pt x="22983" y="818"/>
                </a:lnTo>
                <a:lnTo>
                  <a:pt x="22462" y="1153"/>
                </a:lnTo>
                <a:lnTo>
                  <a:pt x="21979" y="1525"/>
                </a:lnTo>
                <a:lnTo>
                  <a:pt x="21532" y="1934"/>
                </a:lnTo>
                <a:lnTo>
                  <a:pt x="21123" y="2380"/>
                </a:lnTo>
                <a:lnTo>
                  <a:pt x="20752" y="2864"/>
                </a:lnTo>
                <a:lnTo>
                  <a:pt x="20454" y="3422"/>
                </a:lnTo>
                <a:lnTo>
                  <a:pt x="20231" y="3979"/>
                </a:lnTo>
                <a:lnTo>
                  <a:pt x="20045" y="4277"/>
                </a:lnTo>
                <a:lnTo>
                  <a:pt x="19822" y="4574"/>
                </a:lnTo>
                <a:lnTo>
                  <a:pt x="19562" y="4872"/>
                </a:lnTo>
                <a:lnTo>
                  <a:pt x="19264" y="5095"/>
                </a:lnTo>
                <a:lnTo>
                  <a:pt x="17516" y="6397"/>
                </a:lnTo>
                <a:lnTo>
                  <a:pt x="15731" y="7661"/>
                </a:lnTo>
                <a:lnTo>
                  <a:pt x="13983" y="8963"/>
                </a:lnTo>
                <a:lnTo>
                  <a:pt x="13128" y="9632"/>
                </a:lnTo>
                <a:lnTo>
                  <a:pt x="12273" y="10301"/>
                </a:lnTo>
                <a:lnTo>
                  <a:pt x="11901" y="10599"/>
                </a:lnTo>
                <a:lnTo>
                  <a:pt x="11529" y="10859"/>
                </a:lnTo>
                <a:lnTo>
                  <a:pt x="11194" y="11045"/>
                </a:lnTo>
                <a:lnTo>
                  <a:pt x="10822" y="11157"/>
                </a:lnTo>
                <a:lnTo>
                  <a:pt x="10451" y="11231"/>
                </a:lnTo>
                <a:lnTo>
                  <a:pt x="10041" y="11268"/>
                </a:lnTo>
                <a:lnTo>
                  <a:pt x="9595" y="11231"/>
                </a:lnTo>
                <a:lnTo>
                  <a:pt x="9112" y="11157"/>
                </a:lnTo>
                <a:lnTo>
                  <a:pt x="8666" y="11082"/>
                </a:lnTo>
                <a:lnTo>
                  <a:pt x="8219" y="11045"/>
                </a:lnTo>
                <a:lnTo>
                  <a:pt x="7773" y="11045"/>
                </a:lnTo>
                <a:lnTo>
                  <a:pt x="7290" y="11082"/>
                </a:lnTo>
                <a:lnTo>
                  <a:pt x="6360" y="11194"/>
                </a:lnTo>
                <a:lnTo>
                  <a:pt x="5430" y="11343"/>
                </a:lnTo>
                <a:lnTo>
                  <a:pt x="4761" y="11528"/>
                </a:lnTo>
                <a:lnTo>
                  <a:pt x="4129" y="11752"/>
                </a:lnTo>
                <a:lnTo>
                  <a:pt x="3534" y="11975"/>
                </a:lnTo>
                <a:lnTo>
                  <a:pt x="2976" y="12272"/>
                </a:lnTo>
                <a:lnTo>
                  <a:pt x="2455" y="12607"/>
                </a:lnTo>
                <a:lnTo>
                  <a:pt x="2009" y="12979"/>
                </a:lnTo>
                <a:lnTo>
                  <a:pt x="1600" y="13425"/>
                </a:lnTo>
                <a:lnTo>
                  <a:pt x="1228" y="13871"/>
                </a:lnTo>
                <a:lnTo>
                  <a:pt x="893" y="14355"/>
                </a:lnTo>
                <a:lnTo>
                  <a:pt x="633" y="14875"/>
                </a:lnTo>
                <a:lnTo>
                  <a:pt x="410" y="15433"/>
                </a:lnTo>
                <a:lnTo>
                  <a:pt x="224" y="16028"/>
                </a:lnTo>
                <a:lnTo>
                  <a:pt x="112" y="16660"/>
                </a:lnTo>
                <a:lnTo>
                  <a:pt x="38" y="17293"/>
                </a:lnTo>
                <a:lnTo>
                  <a:pt x="1" y="17999"/>
                </a:lnTo>
                <a:lnTo>
                  <a:pt x="38" y="18706"/>
                </a:lnTo>
                <a:lnTo>
                  <a:pt x="112" y="19412"/>
                </a:lnTo>
                <a:lnTo>
                  <a:pt x="224" y="20082"/>
                </a:lnTo>
                <a:lnTo>
                  <a:pt x="410" y="20714"/>
                </a:lnTo>
                <a:lnTo>
                  <a:pt x="633" y="21346"/>
                </a:lnTo>
                <a:lnTo>
                  <a:pt x="893" y="21904"/>
                </a:lnTo>
                <a:lnTo>
                  <a:pt x="1191" y="22424"/>
                </a:lnTo>
                <a:lnTo>
                  <a:pt x="1525" y="22908"/>
                </a:lnTo>
                <a:lnTo>
                  <a:pt x="1935" y="23354"/>
                </a:lnTo>
                <a:lnTo>
                  <a:pt x="2344" y="23763"/>
                </a:lnTo>
                <a:lnTo>
                  <a:pt x="2827" y="24135"/>
                </a:lnTo>
                <a:lnTo>
                  <a:pt x="3348" y="24433"/>
                </a:lnTo>
                <a:lnTo>
                  <a:pt x="3868" y="24730"/>
                </a:lnTo>
                <a:lnTo>
                  <a:pt x="4463" y="24953"/>
                </a:lnTo>
                <a:lnTo>
                  <a:pt x="5096" y="25139"/>
                </a:lnTo>
                <a:lnTo>
                  <a:pt x="5728" y="25251"/>
                </a:lnTo>
                <a:lnTo>
                  <a:pt x="6434" y="25362"/>
                </a:lnTo>
                <a:lnTo>
                  <a:pt x="7029" y="25399"/>
                </a:lnTo>
                <a:lnTo>
                  <a:pt x="7364" y="25474"/>
                </a:lnTo>
                <a:lnTo>
                  <a:pt x="7624" y="25548"/>
                </a:lnTo>
                <a:lnTo>
                  <a:pt x="12607" y="27370"/>
                </a:lnTo>
                <a:lnTo>
                  <a:pt x="17553" y="29193"/>
                </a:lnTo>
                <a:lnTo>
                  <a:pt x="18297" y="29453"/>
                </a:lnTo>
                <a:lnTo>
                  <a:pt x="19041" y="29713"/>
                </a:lnTo>
                <a:lnTo>
                  <a:pt x="19376" y="29899"/>
                </a:lnTo>
                <a:lnTo>
                  <a:pt x="19710" y="30085"/>
                </a:lnTo>
                <a:lnTo>
                  <a:pt x="19971" y="30271"/>
                </a:lnTo>
                <a:lnTo>
                  <a:pt x="20157" y="30531"/>
                </a:lnTo>
                <a:lnTo>
                  <a:pt x="20417" y="30940"/>
                </a:lnTo>
                <a:lnTo>
                  <a:pt x="20677" y="31312"/>
                </a:lnTo>
                <a:lnTo>
                  <a:pt x="20975" y="31647"/>
                </a:lnTo>
                <a:lnTo>
                  <a:pt x="21272" y="31944"/>
                </a:lnTo>
                <a:lnTo>
                  <a:pt x="21570" y="32242"/>
                </a:lnTo>
                <a:lnTo>
                  <a:pt x="21904" y="32502"/>
                </a:lnTo>
                <a:lnTo>
                  <a:pt x="22239" y="32725"/>
                </a:lnTo>
                <a:lnTo>
                  <a:pt x="22611" y="32911"/>
                </a:lnTo>
                <a:lnTo>
                  <a:pt x="22983" y="33060"/>
                </a:lnTo>
                <a:lnTo>
                  <a:pt x="23355" y="33209"/>
                </a:lnTo>
                <a:lnTo>
                  <a:pt x="23764" y="33320"/>
                </a:lnTo>
                <a:lnTo>
                  <a:pt x="24173" y="33432"/>
                </a:lnTo>
                <a:lnTo>
                  <a:pt x="24582" y="33506"/>
                </a:lnTo>
                <a:lnTo>
                  <a:pt x="24991" y="33544"/>
                </a:lnTo>
                <a:lnTo>
                  <a:pt x="25883" y="33581"/>
                </a:lnTo>
                <a:lnTo>
                  <a:pt x="26367" y="33581"/>
                </a:lnTo>
                <a:lnTo>
                  <a:pt x="26813" y="33544"/>
                </a:lnTo>
                <a:lnTo>
                  <a:pt x="27259" y="33469"/>
                </a:lnTo>
                <a:lnTo>
                  <a:pt x="27668" y="33358"/>
                </a:lnTo>
                <a:lnTo>
                  <a:pt x="28115" y="33209"/>
                </a:lnTo>
                <a:lnTo>
                  <a:pt x="28487" y="33060"/>
                </a:lnTo>
                <a:lnTo>
                  <a:pt x="28858" y="32837"/>
                </a:lnTo>
                <a:lnTo>
                  <a:pt x="29230" y="32614"/>
                </a:lnTo>
                <a:lnTo>
                  <a:pt x="29565" y="32391"/>
                </a:lnTo>
                <a:lnTo>
                  <a:pt x="29900" y="32093"/>
                </a:lnTo>
                <a:lnTo>
                  <a:pt x="30197" y="31796"/>
                </a:lnTo>
                <a:lnTo>
                  <a:pt x="30495" y="31461"/>
                </a:lnTo>
                <a:lnTo>
                  <a:pt x="30755" y="31126"/>
                </a:lnTo>
                <a:lnTo>
                  <a:pt x="30978" y="30754"/>
                </a:lnTo>
                <a:lnTo>
                  <a:pt x="31201" y="30345"/>
                </a:lnTo>
                <a:lnTo>
                  <a:pt x="31387" y="29936"/>
                </a:lnTo>
                <a:lnTo>
                  <a:pt x="31499" y="29564"/>
                </a:lnTo>
                <a:lnTo>
                  <a:pt x="31610" y="29193"/>
                </a:lnTo>
                <a:lnTo>
                  <a:pt x="31685" y="28821"/>
                </a:lnTo>
                <a:lnTo>
                  <a:pt x="31759" y="28449"/>
                </a:lnTo>
                <a:lnTo>
                  <a:pt x="31759" y="28040"/>
                </a:lnTo>
                <a:lnTo>
                  <a:pt x="31759" y="27705"/>
                </a:lnTo>
                <a:lnTo>
                  <a:pt x="31722" y="27333"/>
                </a:lnTo>
                <a:lnTo>
                  <a:pt x="31685" y="26961"/>
                </a:lnTo>
                <a:lnTo>
                  <a:pt x="31573" y="26589"/>
                </a:lnTo>
                <a:lnTo>
                  <a:pt x="31462" y="26255"/>
                </a:lnTo>
                <a:lnTo>
                  <a:pt x="31350" y="25920"/>
                </a:lnTo>
                <a:lnTo>
                  <a:pt x="31164" y="25585"/>
                </a:lnTo>
                <a:lnTo>
                  <a:pt x="30978" y="25288"/>
                </a:lnTo>
                <a:lnTo>
                  <a:pt x="30792" y="24990"/>
                </a:lnTo>
                <a:lnTo>
                  <a:pt x="30532" y="24730"/>
                </a:lnTo>
                <a:lnTo>
                  <a:pt x="30272" y="24470"/>
                </a:lnTo>
                <a:lnTo>
                  <a:pt x="29900" y="24135"/>
                </a:lnTo>
                <a:lnTo>
                  <a:pt x="29528" y="23838"/>
                </a:lnTo>
                <a:lnTo>
                  <a:pt x="29119" y="23577"/>
                </a:lnTo>
                <a:lnTo>
                  <a:pt x="28672" y="23317"/>
                </a:lnTo>
                <a:lnTo>
                  <a:pt x="28226" y="23131"/>
                </a:lnTo>
                <a:lnTo>
                  <a:pt x="27780" y="22945"/>
                </a:lnTo>
                <a:lnTo>
                  <a:pt x="27334" y="22796"/>
                </a:lnTo>
                <a:lnTo>
                  <a:pt x="26850" y="22685"/>
                </a:lnTo>
                <a:lnTo>
                  <a:pt x="26404" y="22610"/>
                </a:lnTo>
                <a:lnTo>
                  <a:pt x="25958" y="22573"/>
                </a:lnTo>
                <a:lnTo>
                  <a:pt x="25474" y="22573"/>
                </a:lnTo>
                <a:lnTo>
                  <a:pt x="25028" y="22610"/>
                </a:lnTo>
                <a:lnTo>
                  <a:pt x="24582" y="22722"/>
                </a:lnTo>
                <a:lnTo>
                  <a:pt x="24173" y="22834"/>
                </a:lnTo>
                <a:lnTo>
                  <a:pt x="23764" y="22982"/>
                </a:lnTo>
                <a:lnTo>
                  <a:pt x="23355" y="23205"/>
                </a:lnTo>
                <a:lnTo>
                  <a:pt x="22871" y="23429"/>
                </a:lnTo>
                <a:lnTo>
                  <a:pt x="22425" y="23577"/>
                </a:lnTo>
                <a:lnTo>
                  <a:pt x="21979" y="23652"/>
                </a:lnTo>
                <a:lnTo>
                  <a:pt x="21570" y="23614"/>
                </a:lnTo>
                <a:lnTo>
                  <a:pt x="21161" y="23540"/>
                </a:lnTo>
                <a:lnTo>
                  <a:pt x="20789" y="23391"/>
                </a:lnTo>
                <a:lnTo>
                  <a:pt x="20380" y="23168"/>
                </a:lnTo>
                <a:lnTo>
                  <a:pt x="19971" y="22908"/>
                </a:lnTo>
                <a:lnTo>
                  <a:pt x="14504" y="19264"/>
                </a:lnTo>
                <a:lnTo>
                  <a:pt x="14430" y="18483"/>
                </a:lnTo>
                <a:lnTo>
                  <a:pt x="14467" y="18111"/>
                </a:lnTo>
                <a:lnTo>
                  <a:pt x="14467" y="17776"/>
                </a:lnTo>
                <a:lnTo>
                  <a:pt x="14541" y="17404"/>
                </a:lnTo>
                <a:lnTo>
                  <a:pt x="14616" y="17069"/>
                </a:lnTo>
                <a:lnTo>
                  <a:pt x="14727" y="16735"/>
                </a:lnTo>
                <a:lnTo>
                  <a:pt x="14839" y="16437"/>
                </a:lnTo>
                <a:lnTo>
                  <a:pt x="15025" y="16103"/>
                </a:lnTo>
                <a:lnTo>
                  <a:pt x="15211" y="15805"/>
                </a:lnTo>
                <a:lnTo>
                  <a:pt x="15434" y="15545"/>
                </a:lnTo>
                <a:lnTo>
                  <a:pt x="15657" y="15247"/>
                </a:lnTo>
                <a:lnTo>
                  <a:pt x="15954" y="14987"/>
                </a:lnTo>
                <a:lnTo>
                  <a:pt x="16289" y="14764"/>
                </a:lnTo>
                <a:lnTo>
                  <a:pt x="16624" y="14503"/>
                </a:lnTo>
                <a:lnTo>
                  <a:pt x="17033" y="14280"/>
                </a:lnTo>
                <a:lnTo>
                  <a:pt x="17702" y="13908"/>
                </a:lnTo>
                <a:lnTo>
                  <a:pt x="18371" y="13462"/>
                </a:lnTo>
                <a:lnTo>
                  <a:pt x="19041" y="13016"/>
                </a:lnTo>
                <a:lnTo>
                  <a:pt x="19673" y="12533"/>
                </a:lnTo>
                <a:lnTo>
                  <a:pt x="20975" y="11566"/>
                </a:lnTo>
                <a:lnTo>
                  <a:pt x="21607" y="11082"/>
                </a:lnTo>
                <a:lnTo>
                  <a:pt x="22276" y="10636"/>
                </a:lnTo>
                <a:lnTo>
                  <a:pt x="22499" y="10524"/>
                </a:lnTo>
                <a:lnTo>
                  <a:pt x="22722" y="10450"/>
                </a:lnTo>
                <a:lnTo>
                  <a:pt x="22946" y="10376"/>
                </a:lnTo>
                <a:lnTo>
                  <a:pt x="23206" y="10338"/>
                </a:lnTo>
                <a:lnTo>
                  <a:pt x="23466" y="10301"/>
                </a:lnTo>
                <a:lnTo>
                  <a:pt x="23727" y="10301"/>
                </a:lnTo>
                <a:lnTo>
                  <a:pt x="23950" y="10338"/>
                </a:lnTo>
                <a:lnTo>
                  <a:pt x="24173" y="10376"/>
                </a:lnTo>
                <a:lnTo>
                  <a:pt x="24991" y="10599"/>
                </a:lnTo>
                <a:lnTo>
                  <a:pt x="25772" y="10785"/>
                </a:lnTo>
                <a:lnTo>
                  <a:pt x="26553" y="10859"/>
                </a:lnTo>
                <a:lnTo>
                  <a:pt x="27334" y="10896"/>
                </a:lnTo>
                <a:lnTo>
                  <a:pt x="28115" y="10822"/>
                </a:lnTo>
                <a:lnTo>
                  <a:pt x="28896" y="10710"/>
                </a:lnTo>
                <a:lnTo>
                  <a:pt x="29267" y="10599"/>
                </a:lnTo>
                <a:lnTo>
                  <a:pt x="29639" y="10487"/>
                </a:lnTo>
                <a:lnTo>
                  <a:pt x="30048" y="10338"/>
                </a:lnTo>
                <a:lnTo>
                  <a:pt x="30420" y="10153"/>
                </a:lnTo>
                <a:lnTo>
                  <a:pt x="30792" y="9929"/>
                </a:lnTo>
                <a:lnTo>
                  <a:pt x="31127" y="9706"/>
                </a:lnTo>
                <a:lnTo>
                  <a:pt x="31462" y="9483"/>
                </a:lnTo>
                <a:lnTo>
                  <a:pt x="31759" y="9223"/>
                </a:lnTo>
                <a:lnTo>
                  <a:pt x="32019" y="8925"/>
                </a:lnTo>
                <a:lnTo>
                  <a:pt x="32280" y="8628"/>
                </a:lnTo>
                <a:lnTo>
                  <a:pt x="32503" y="8330"/>
                </a:lnTo>
                <a:lnTo>
                  <a:pt x="32689" y="7996"/>
                </a:lnTo>
                <a:lnTo>
                  <a:pt x="32837" y="7661"/>
                </a:lnTo>
                <a:lnTo>
                  <a:pt x="32986" y="7289"/>
                </a:lnTo>
                <a:lnTo>
                  <a:pt x="33061" y="6880"/>
                </a:lnTo>
                <a:lnTo>
                  <a:pt x="33172" y="6471"/>
                </a:lnTo>
                <a:lnTo>
                  <a:pt x="33209" y="6062"/>
                </a:lnTo>
                <a:lnTo>
                  <a:pt x="33247" y="5616"/>
                </a:lnTo>
                <a:lnTo>
                  <a:pt x="33247" y="5169"/>
                </a:lnTo>
                <a:lnTo>
                  <a:pt x="33209" y="4686"/>
                </a:lnTo>
                <a:lnTo>
                  <a:pt x="33172" y="4314"/>
                </a:lnTo>
                <a:lnTo>
                  <a:pt x="33098" y="3942"/>
                </a:lnTo>
                <a:lnTo>
                  <a:pt x="33023" y="3645"/>
                </a:lnTo>
                <a:lnTo>
                  <a:pt x="32875" y="3310"/>
                </a:lnTo>
                <a:lnTo>
                  <a:pt x="32726" y="3050"/>
                </a:lnTo>
                <a:lnTo>
                  <a:pt x="32577" y="2789"/>
                </a:lnTo>
                <a:lnTo>
                  <a:pt x="32391" y="2529"/>
                </a:lnTo>
                <a:lnTo>
                  <a:pt x="32168" y="2306"/>
                </a:lnTo>
                <a:lnTo>
                  <a:pt x="31945" y="2083"/>
                </a:lnTo>
                <a:lnTo>
                  <a:pt x="31685" y="1897"/>
                </a:lnTo>
                <a:lnTo>
                  <a:pt x="31127" y="1562"/>
                </a:lnTo>
                <a:lnTo>
                  <a:pt x="30532" y="1302"/>
                </a:lnTo>
                <a:lnTo>
                  <a:pt x="29862" y="1079"/>
                </a:lnTo>
                <a:lnTo>
                  <a:pt x="29044" y="781"/>
                </a:lnTo>
                <a:lnTo>
                  <a:pt x="28263" y="447"/>
                </a:lnTo>
                <a:lnTo>
                  <a:pt x="27706" y="261"/>
                </a:lnTo>
                <a:lnTo>
                  <a:pt x="27111" y="112"/>
                </a:lnTo>
                <a:lnTo>
                  <a:pt x="26478" y="38"/>
                </a:lnTo>
                <a:lnTo>
                  <a:pt x="258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p:nvPr/>
        </p:nvSpPr>
        <p:spPr>
          <a:xfrm>
            <a:off x="6712312" y="3315417"/>
            <a:ext cx="99171" cy="103191"/>
          </a:xfrm>
          <a:custGeom>
            <a:rect b="b" l="l" r="r" t="t"/>
            <a:pathLst>
              <a:path extrusionOk="0" h="7624" w="7327">
                <a:moveTo>
                  <a:pt x="2455" y="0"/>
                </a:moveTo>
                <a:lnTo>
                  <a:pt x="2232" y="37"/>
                </a:lnTo>
                <a:lnTo>
                  <a:pt x="2009" y="75"/>
                </a:lnTo>
                <a:lnTo>
                  <a:pt x="1786" y="149"/>
                </a:lnTo>
                <a:lnTo>
                  <a:pt x="1562" y="298"/>
                </a:lnTo>
                <a:lnTo>
                  <a:pt x="1339" y="446"/>
                </a:lnTo>
                <a:lnTo>
                  <a:pt x="1153" y="632"/>
                </a:lnTo>
                <a:lnTo>
                  <a:pt x="967" y="856"/>
                </a:lnTo>
                <a:lnTo>
                  <a:pt x="781" y="1079"/>
                </a:lnTo>
                <a:lnTo>
                  <a:pt x="596" y="1339"/>
                </a:lnTo>
                <a:lnTo>
                  <a:pt x="447" y="1599"/>
                </a:lnTo>
                <a:lnTo>
                  <a:pt x="335" y="1897"/>
                </a:lnTo>
                <a:lnTo>
                  <a:pt x="224" y="2231"/>
                </a:lnTo>
                <a:lnTo>
                  <a:pt x="149" y="2529"/>
                </a:lnTo>
                <a:lnTo>
                  <a:pt x="75" y="2864"/>
                </a:lnTo>
                <a:lnTo>
                  <a:pt x="38" y="3198"/>
                </a:lnTo>
                <a:lnTo>
                  <a:pt x="0" y="3533"/>
                </a:lnTo>
                <a:lnTo>
                  <a:pt x="38" y="4016"/>
                </a:lnTo>
                <a:lnTo>
                  <a:pt x="75" y="4463"/>
                </a:lnTo>
                <a:lnTo>
                  <a:pt x="149" y="4872"/>
                </a:lnTo>
                <a:lnTo>
                  <a:pt x="261" y="5281"/>
                </a:lnTo>
                <a:lnTo>
                  <a:pt x="410" y="5653"/>
                </a:lnTo>
                <a:lnTo>
                  <a:pt x="558" y="5987"/>
                </a:lnTo>
                <a:lnTo>
                  <a:pt x="744" y="6285"/>
                </a:lnTo>
                <a:lnTo>
                  <a:pt x="967" y="6582"/>
                </a:lnTo>
                <a:lnTo>
                  <a:pt x="1228" y="6806"/>
                </a:lnTo>
                <a:lnTo>
                  <a:pt x="1488" y="7029"/>
                </a:lnTo>
                <a:lnTo>
                  <a:pt x="1786" y="7215"/>
                </a:lnTo>
                <a:lnTo>
                  <a:pt x="2120" y="7363"/>
                </a:lnTo>
                <a:lnTo>
                  <a:pt x="2455" y="7475"/>
                </a:lnTo>
                <a:lnTo>
                  <a:pt x="2827" y="7587"/>
                </a:lnTo>
                <a:lnTo>
                  <a:pt x="3236" y="7624"/>
                </a:lnTo>
                <a:lnTo>
                  <a:pt x="4054" y="7624"/>
                </a:lnTo>
                <a:lnTo>
                  <a:pt x="4426" y="7549"/>
                </a:lnTo>
                <a:lnTo>
                  <a:pt x="4761" y="7475"/>
                </a:lnTo>
                <a:lnTo>
                  <a:pt x="5132" y="7326"/>
                </a:lnTo>
                <a:lnTo>
                  <a:pt x="5430" y="7177"/>
                </a:lnTo>
                <a:lnTo>
                  <a:pt x="5765" y="6992"/>
                </a:lnTo>
                <a:lnTo>
                  <a:pt x="6025" y="6806"/>
                </a:lnTo>
                <a:lnTo>
                  <a:pt x="6285" y="6545"/>
                </a:lnTo>
                <a:lnTo>
                  <a:pt x="6508" y="6285"/>
                </a:lnTo>
                <a:lnTo>
                  <a:pt x="6731" y="6025"/>
                </a:lnTo>
                <a:lnTo>
                  <a:pt x="6917" y="5727"/>
                </a:lnTo>
                <a:lnTo>
                  <a:pt x="7066" y="5392"/>
                </a:lnTo>
                <a:lnTo>
                  <a:pt x="7178" y="5058"/>
                </a:lnTo>
                <a:lnTo>
                  <a:pt x="7252" y="4723"/>
                </a:lnTo>
                <a:lnTo>
                  <a:pt x="7289" y="4351"/>
                </a:lnTo>
                <a:lnTo>
                  <a:pt x="7326" y="3979"/>
                </a:lnTo>
                <a:lnTo>
                  <a:pt x="7289" y="3645"/>
                </a:lnTo>
                <a:lnTo>
                  <a:pt x="7178" y="3310"/>
                </a:lnTo>
                <a:lnTo>
                  <a:pt x="7029" y="2975"/>
                </a:lnTo>
                <a:lnTo>
                  <a:pt x="6843" y="2641"/>
                </a:lnTo>
                <a:lnTo>
                  <a:pt x="6583" y="2306"/>
                </a:lnTo>
                <a:lnTo>
                  <a:pt x="6322" y="2008"/>
                </a:lnTo>
                <a:lnTo>
                  <a:pt x="5988" y="1674"/>
                </a:lnTo>
                <a:lnTo>
                  <a:pt x="5653" y="1376"/>
                </a:lnTo>
                <a:lnTo>
                  <a:pt x="5281" y="1116"/>
                </a:lnTo>
                <a:lnTo>
                  <a:pt x="4909" y="856"/>
                </a:lnTo>
                <a:lnTo>
                  <a:pt x="4500" y="632"/>
                </a:lnTo>
                <a:lnTo>
                  <a:pt x="4091" y="409"/>
                </a:lnTo>
                <a:lnTo>
                  <a:pt x="3682" y="261"/>
                </a:lnTo>
                <a:lnTo>
                  <a:pt x="3273" y="112"/>
                </a:lnTo>
                <a:lnTo>
                  <a:pt x="2864" y="37"/>
                </a:lnTo>
                <a:lnTo>
                  <a:pt x="245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p:nvPr/>
        </p:nvSpPr>
        <p:spPr>
          <a:xfrm>
            <a:off x="6972519" y="3159897"/>
            <a:ext cx="96153" cy="75011"/>
          </a:xfrm>
          <a:custGeom>
            <a:rect b="b" l="l" r="r" t="t"/>
            <a:pathLst>
              <a:path extrusionOk="0" h="5542" w="7104">
                <a:moveTo>
                  <a:pt x="2381" y="0"/>
                </a:moveTo>
                <a:lnTo>
                  <a:pt x="1897" y="75"/>
                </a:lnTo>
                <a:lnTo>
                  <a:pt x="1451" y="261"/>
                </a:lnTo>
                <a:lnTo>
                  <a:pt x="1005" y="484"/>
                </a:lnTo>
                <a:lnTo>
                  <a:pt x="819" y="632"/>
                </a:lnTo>
                <a:lnTo>
                  <a:pt x="633" y="781"/>
                </a:lnTo>
                <a:lnTo>
                  <a:pt x="447" y="967"/>
                </a:lnTo>
                <a:lnTo>
                  <a:pt x="298" y="1190"/>
                </a:lnTo>
                <a:lnTo>
                  <a:pt x="186" y="1339"/>
                </a:lnTo>
                <a:lnTo>
                  <a:pt x="112" y="1525"/>
                </a:lnTo>
                <a:lnTo>
                  <a:pt x="38" y="1711"/>
                </a:lnTo>
                <a:lnTo>
                  <a:pt x="1" y="1934"/>
                </a:lnTo>
                <a:lnTo>
                  <a:pt x="1" y="2343"/>
                </a:lnTo>
                <a:lnTo>
                  <a:pt x="75" y="2789"/>
                </a:lnTo>
                <a:lnTo>
                  <a:pt x="224" y="3198"/>
                </a:lnTo>
                <a:lnTo>
                  <a:pt x="447" y="3607"/>
                </a:lnTo>
                <a:lnTo>
                  <a:pt x="596" y="3793"/>
                </a:lnTo>
                <a:lnTo>
                  <a:pt x="781" y="3979"/>
                </a:lnTo>
                <a:lnTo>
                  <a:pt x="967" y="4165"/>
                </a:lnTo>
                <a:lnTo>
                  <a:pt x="1153" y="4314"/>
                </a:lnTo>
                <a:lnTo>
                  <a:pt x="1488" y="4500"/>
                </a:lnTo>
                <a:lnTo>
                  <a:pt x="1823" y="4686"/>
                </a:lnTo>
                <a:lnTo>
                  <a:pt x="2492" y="4983"/>
                </a:lnTo>
                <a:lnTo>
                  <a:pt x="3236" y="5244"/>
                </a:lnTo>
                <a:lnTo>
                  <a:pt x="3942" y="5541"/>
                </a:lnTo>
                <a:lnTo>
                  <a:pt x="4017" y="5355"/>
                </a:lnTo>
                <a:lnTo>
                  <a:pt x="4537" y="5318"/>
                </a:lnTo>
                <a:lnTo>
                  <a:pt x="4761" y="5318"/>
                </a:lnTo>
                <a:lnTo>
                  <a:pt x="4872" y="5281"/>
                </a:lnTo>
                <a:lnTo>
                  <a:pt x="4946" y="5207"/>
                </a:lnTo>
                <a:lnTo>
                  <a:pt x="5504" y="4797"/>
                </a:lnTo>
                <a:lnTo>
                  <a:pt x="6099" y="4351"/>
                </a:lnTo>
                <a:lnTo>
                  <a:pt x="6360" y="4128"/>
                </a:lnTo>
                <a:lnTo>
                  <a:pt x="6620" y="3905"/>
                </a:lnTo>
                <a:lnTo>
                  <a:pt x="6806" y="3645"/>
                </a:lnTo>
                <a:lnTo>
                  <a:pt x="6992" y="3347"/>
                </a:lnTo>
                <a:lnTo>
                  <a:pt x="7066" y="3161"/>
                </a:lnTo>
                <a:lnTo>
                  <a:pt x="7103" y="2975"/>
                </a:lnTo>
                <a:lnTo>
                  <a:pt x="7103" y="2789"/>
                </a:lnTo>
                <a:lnTo>
                  <a:pt x="7103" y="2641"/>
                </a:lnTo>
                <a:lnTo>
                  <a:pt x="7066" y="2492"/>
                </a:lnTo>
                <a:lnTo>
                  <a:pt x="6992" y="2343"/>
                </a:lnTo>
                <a:lnTo>
                  <a:pt x="6806" y="2083"/>
                </a:lnTo>
                <a:lnTo>
                  <a:pt x="6546" y="1860"/>
                </a:lnTo>
                <a:lnTo>
                  <a:pt x="6248" y="1637"/>
                </a:lnTo>
                <a:lnTo>
                  <a:pt x="5616" y="1265"/>
                </a:lnTo>
                <a:lnTo>
                  <a:pt x="4723" y="781"/>
                </a:lnTo>
                <a:lnTo>
                  <a:pt x="3831" y="298"/>
                </a:lnTo>
                <a:lnTo>
                  <a:pt x="3608" y="186"/>
                </a:lnTo>
                <a:lnTo>
                  <a:pt x="3385" y="112"/>
                </a:lnTo>
                <a:lnTo>
                  <a:pt x="3124" y="37"/>
                </a:lnTo>
                <a:lnTo>
                  <a:pt x="29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p:cNvSpPr/>
          <p:nvPr/>
        </p:nvSpPr>
        <p:spPr>
          <a:xfrm>
            <a:off x="6809446" y="3422120"/>
            <a:ext cx="113261" cy="85067"/>
          </a:xfrm>
          <a:custGeom>
            <a:rect b="b" l="l" r="r" t="t"/>
            <a:pathLst>
              <a:path extrusionOk="0" h="6285" w="8368">
                <a:moveTo>
                  <a:pt x="2158" y="0"/>
                </a:moveTo>
                <a:lnTo>
                  <a:pt x="1" y="2417"/>
                </a:lnTo>
                <a:lnTo>
                  <a:pt x="7289" y="6285"/>
                </a:lnTo>
                <a:lnTo>
                  <a:pt x="8368" y="3273"/>
                </a:lnTo>
                <a:lnTo>
                  <a:pt x="21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p:nvPr/>
        </p:nvSpPr>
        <p:spPr>
          <a:xfrm>
            <a:off x="6969501" y="3470937"/>
            <a:ext cx="70477" cy="69976"/>
          </a:xfrm>
          <a:custGeom>
            <a:rect b="b" l="l" r="r" t="t"/>
            <a:pathLst>
              <a:path extrusionOk="0" h="5170" w="5207">
                <a:moveTo>
                  <a:pt x="2901" y="0"/>
                </a:moveTo>
                <a:lnTo>
                  <a:pt x="2678" y="37"/>
                </a:lnTo>
                <a:lnTo>
                  <a:pt x="2455" y="112"/>
                </a:lnTo>
                <a:lnTo>
                  <a:pt x="2232" y="223"/>
                </a:lnTo>
                <a:lnTo>
                  <a:pt x="1971" y="372"/>
                </a:lnTo>
                <a:lnTo>
                  <a:pt x="1488" y="707"/>
                </a:lnTo>
                <a:lnTo>
                  <a:pt x="1042" y="1116"/>
                </a:lnTo>
                <a:lnTo>
                  <a:pt x="633" y="1599"/>
                </a:lnTo>
                <a:lnTo>
                  <a:pt x="298" y="2083"/>
                </a:lnTo>
                <a:lnTo>
                  <a:pt x="186" y="2306"/>
                </a:lnTo>
                <a:lnTo>
                  <a:pt x="75" y="2529"/>
                </a:lnTo>
                <a:lnTo>
                  <a:pt x="38" y="2752"/>
                </a:lnTo>
                <a:lnTo>
                  <a:pt x="0" y="2938"/>
                </a:lnTo>
                <a:lnTo>
                  <a:pt x="38" y="3161"/>
                </a:lnTo>
                <a:lnTo>
                  <a:pt x="75" y="3384"/>
                </a:lnTo>
                <a:lnTo>
                  <a:pt x="149" y="3607"/>
                </a:lnTo>
                <a:lnTo>
                  <a:pt x="261" y="3793"/>
                </a:lnTo>
                <a:lnTo>
                  <a:pt x="372" y="4016"/>
                </a:lnTo>
                <a:lnTo>
                  <a:pt x="521" y="4202"/>
                </a:lnTo>
                <a:lnTo>
                  <a:pt x="707" y="4351"/>
                </a:lnTo>
                <a:lnTo>
                  <a:pt x="893" y="4537"/>
                </a:lnTo>
                <a:lnTo>
                  <a:pt x="1339" y="4797"/>
                </a:lnTo>
                <a:lnTo>
                  <a:pt x="1823" y="5021"/>
                </a:lnTo>
                <a:lnTo>
                  <a:pt x="2083" y="5095"/>
                </a:lnTo>
                <a:lnTo>
                  <a:pt x="2343" y="5132"/>
                </a:lnTo>
                <a:lnTo>
                  <a:pt x="2604" y="5169"/>
                </a:lnTo>
                <a:lnTo>
                  <a:pt x="3161" y="5169"/>
                </a:lnTo>
                <a:lnTo>
                  <a:pt x="3422" y="5132"/>
                </a:lnTo>
                <a:lnTo>
                  <a:pt x="3645" y="5058"/>
                </a:lnTo>
                <a:lnTo>
                  <a:pt x="3868" y="4983"/>
                </a:lnTo>
                <a:lnTo>
                  <a:pt x="4054" y="4872"/>
                </a:lnTo>
                <a:lnTo>
                  <a:pt x="4277" y="4760"/>
                </a:lnTo>
                <a:lnTo>
                  <a:pt x="4426" y="4649"/>
                </a:lnTo>
                <a:lnTo>
                  <a:pt x="4612" y="4500"/>
                </a:lnTo>
                <a:lnTo>
                  <a:pt x="4760" y="4314"/>
                </a:lnTo>
                <a:lnTo>
                  <a:pt x="4872" y="4128"/>
                </a:lnTo>
                <a:lnTo>
                  <a:pt x="4984" y="3942"/>
                </a:lnTo>
                <a:lnTo>
                  <a:pt x="5058" y="3756"/>
                </a:lnTo>
                <a:lnTo>
                  <a:pt x="5132" y="3533"/>
                </a:lnTo>
                <a:lnTo>
                  <a:pt x="5169" y="3310"/>
                </a:lnTo>
                <a:lnTo>
                  <a:pt x="5207" y="3050"/>
                </a:lnTo>
                <a:lnTo>
                  <a:pt x="5207" y="2789"/>
                </a:lnTo>
                <a:lnTo>
                  <a:pt x="5169" y="2603"/>
                </a:lnTo>
                <a:lnTo>
                  <a:pt x="5132" y="2380"/>
                </a:lnTo>
                <a:lnTo>
                  <a:pt x="4946" y="1897"/>
                </a:lnTo>
                <a:lnTo>
                  <a:pt x="4649" y="1413"/>
                </a:lnTo>
                <a:lnTo>
                  <a:pt x="4351" y="967"/>
                </a:lnTo>
                <a:lnTo>
                  <a:pt x="3979" y="595"/>
                </a:lnTo>
                <a:lnTo>
                  <a:pt x="3608" y="261"/>
                </a:lnTo>
                <a:lnTo>
                  <a:pt x="3422" y="149"/>
                </a:lnTo>
                <a:lnTo>
                  <a:pt x="3236" y="75"/>
                </a:lnTo>
                <a:lnTo>
                  <a:pt x="3050" y="37"/>
                </a:lnTo>
                <a:lnTo>
                  <a:pt x="29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p:nvPr/>
        </p:nvSpPr>
        <p:spPr>
          <a:xfrm>
            <a:off x="6829585" y="3216266"/>
            <a:ext cx="108727" cy="96153"/>
          </a:xfrm>
          <a:custGeom>
            <a:rect b="b" l="l" r="r" t="t"/>
            <a:pathLst>
              <a:path extrusionOk="0" h="7104" w="8033">
                <a:moveTo>
                  <a:pt x="7363" y="0"/>
                </a:moveTo>
                <a:lnTo>
                  <a:pt x="0" y="5578"/>
                </a:lnTo>
                <a:lnTo>
                  <a:pt x="1190" y="7103"/>
                </a:lnTo>
                <a:lnTo>
                  <a:pt x="4165" y="4835"/>
                </a:lnTo>
                <a:lnTo>
                  <a:pt x="5616" y="3793"/>
                </a:lnTo>
                <a:lnTo>
                  <a:pt x="7029" y="2789"/>
                </a:lnTo>
                <a:lnTo>
                  <a:pt x="7475" y="2455"/>
                </a:lnTo>
                <a:lnTo>
                  <a:pt x="7772" y="2120"/>
                </a:lnTo>
                <a:lnTo>
                  <a:pt x="7884" y="1934"/>
                </a:lnTo>
                <a:lnTo>
                  <a:pt x="7958" y="1785"/>
                </a:lnTo>
                <a:lnTo>
                  <a:pt x="7996" y="1599"/>
                </a:lnTo>
                <a:lnTo>
                  <a:pt x="8033" y="1451"/>
                </a:lnTo>
                <a:lnTo>
                  <a:pt x="8033" y="1265"/>
                </a:lnTo>
                <a:lnTo>
                  <a:pt x="7996" y="1116"/>
                </a:lnTo>
                <a:lnTo>
                  <a:pt x="7884" y="744"/>
                </a:lnTo>
                <a:lnTo>
                  <a:pt x="7661" y="372"/>
                </a:lnTo>
                <a:lnTo>
                  <a:pt x="73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1"/>
          <p:cNvSpPr txBox="1"/>
          <p:nvPr>
            <p:ph type="title"/>
          </p:nvPr>
        </p:nvSpPr>
        <p:spPr>
          <a:xfrm>
            <a:off x="1805200" y="148275"/>
            <a:ext cx="553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Strengths of Neurodivergence:</a:t>
            </a:r>
            <a:endParaRPr/>
          </a:p>
        </p:txBody>
      </p:sp>
      <p:sp>
        <p:nvSpPr>
          <p:cNvPr id="282" name="Google Shape;282;p21"/>
          <p:cNvSpPr/>
          <p:nvPr/>
        </p:nvSpPr>
        <p:spPr>
          <a:xfrm>
            <a:off x="3496788" y="2362250"/>
            <a:ext cx="43800" cy="41550"/>
          </a:xfrm>
          <a:custGeom>
            <a:rect b="b" l="l" r="r" t="t"/>
            <a:pathLst>
              <a:path extrusionOk="0" h="1662" w="1752">
                <a:moveTo>
                  <a:pt x="1049" y="1"/>
                </a:moveTo>
                <a:lnTo>
                  <a:pt x="1" y="917"/>
                </a:lnTo>
                <a:lnTo>
                  <a:pt x="116" y="1028"/>
                </a:lnTo>
                <a:lnTo>
                  <a:pt x="232" y="1148"/>
                </a:lnTo>
                <a:lnTo>
                  <a:pt x="472" y="1396"/>
                </a:lnTo>
                <a:lnTo>
                  <a:pt x="587" y="1507"/>
                </a:lnTo>
                <a:lnTo>
                  <a:pt x="640" y="1550"/>
                </a:lnTo>
                <a:lnTo>
                  <a:pt x="694" y="1593"/>
                </a:lnTo>
                <a:lnTo>
                  <a:pt x="756" y="1627"/>
                </a:lnTo>
                <a:lnTo>
                  <a:pt x="809" y="1644"/>
                </a:lnTo>
                <a:lnTo>
                  <a:pt x="863" y="1661"/>
                </a:lnTo>
                <a:lnTo>
                  <a:pt x="916" y="1661"/>
                </a:lnTo>
                <a:lnTo>
                  <a:pt x="978" y="1653"/>
                </a:lnTo>
                <a:lnTo>
                  <a:pt x="1032" y="1636"/>
                </a:lnTo>
                <a:lnTo>
                  <a:pt x="1094" y="1601"/>
                </a:lnTo>
                <a:lnTo>
                  <a:pt x="1156" y="1567"/>
                </a:lnTo>
                <a:lnTo>
                  <a:pt x="1209" y="1524"/>
                </a:lnTo>
                <a:lnTo>
                  <a:pt x="1263" y="1473"/>
                </a:lnTo>
                <a:lnTo>
                  <a:pt x="1378" y="1362"/>
                </a:lnTo>
                <a:lnTo>
                  <a:pt x="1485" y="1233"/>
                </a:lnTo>
                <a:lnTo>
                  <a:pt x="1582" y="1096"/>
                </a:lnTo>
                <a:lnTo>
                  <a:pt x="1671" y="951"/>
                </a:lnTo>
                <a:lnTo>
                  <a:pt x="1751" y="823"/>
                </a:lnTo>
                <a:lnTo>
                  <a:pt x="1751" y="797"/>
                </a:lnTo>
                <a:lnTo>
                  <a:pt x="1751" y="771"/>
                </a:lnTo>
                <a:lnTo>
                  <a:pt x="1707" y="703"/>
                </a:lnTo>
                <a:lnTo>
                  <a:pt x="1636" y="617"/>
                </a:lnTo>
                <a:lnTo>
                  <a:pt x="1547" y="523"/>
                </a:lnTo>
                <a:lnTo>
                  <a:pt x="1307" y="283"/>
                </a:lnTo>
                <a:lnTo>
                  <a:pt x="1183" y="146"/>
                </a:lnTo>
                <a:lnTo>
                  <a:pt x="10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txBox="1"/>
          <p:nvPr/>
        </p:nvSpPr>
        <p:spPr>
          <a:xfrm>
            <a:off x="3214900" y="2220875"/>
            <a:ext cx="4162500" cy="1700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rgbClr val="202124"/>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02124"/>
              </a:solidFill>
              <a:highlight>
                <a:srgbClr val="FFFFFF"/>
              </a:highlight>
            </a:endParaRPr>
          </a:p>
          <a:p>
            <a:pPr indent="0" lvl="0" marL="0" rtl="0" algn="l">
              <a:lnSpc>
                <a:spcPct val="115000"/>
              </a:lnSpc>
              <a:spcBef>
                <a:spcPts val="0"/>
              </a:spcBef>
              <a:spcAft>
                <a:spcPts val="0"/>
              </a:spcAft>
              <a:buNone/>
            </a:pPr>
            <a:r>
              <a:t/>
            </a:r>
            <a:endParaRPr sz="1200">
              <a:latin typeface="Fira Sans"/>
              <a:ea typeface="Fira Sans"/>
              <a:cs typeface="Fira Sans"/>
              <a:sym typeface="Fira Sans"/>
            </a:endParaRPr>
          </a:p>
        </p:txBody>
      </p:sp>
      <p:sp>
        <p:nvSpPr>
          <p:cNvPr id="284" name="Google Shape;284;p21"/>
          <p:cNvSpPr/>
          <p:nvPr/>
        </p:nvSpPr>
        <p:spPr>
          <a:xfrm>
            <a:off x="483587" y="4274021"/>
            <a:ext cx="743437" cy="668940"/>
          </a:xfrm>
          <a:custGeom>
            <a:rect b="b" l="l" r="r" t="t"/>
            <a:pathLst>
              <a:path extrusionOk="0" h="49423" w="54927">
                <a:moveTo>
                  <a:pt x="28598" y="3012"/>
                </a:moveTo>
                <a:lnTo>
                  <a:pt x="36556" y="3347"/>
                </a:lnTo>
                <a:lnTo>
                  <a:pt x="44700" y="3756"/>
                </a:lnTo>
                <a:lnTo>
                  <a:pt x="45184" y="3793"/>
                </a:lnTo>
                <a:lnTo>
                  <a:pt x="45630" y="3868"/>
                </a:lnTo>
                <a:lnTo>
                  <a:pt x="46560" y="4016"/>
                </a:lnTo>
                <a:lnTo>
                  <a:pt x="47489" y="4165"/>
                </a:lnTo>
                <a:lnTo>
                  <a:pt x="47936" y="4240"/>
                </a:lnTo>
                <a:lnTo>
                  <a:pt x="48419" y="4277"/>
                </a:lnTo>
                <a:lnTo>
                  <a:pt x="48940" y="4351"/>
                </a:lnTo>
                <a:lnTo>
                  <a:pt x="49200" y="4426"/>
                </a:lnTo>
                <a:lnTo>
                  <a:pt x="49386" y="4500"/>
                </a:lnTo>
                <a:lnTo>
                  <a:pt x="49609" y="4611"/>
                </a:lnTo>
                <a:lnTo>
                  <a:pt x="49758" y="4723"/>
                </a:lnTo>
                <a:lnTo>
                  <a:pt x="49907" y="4835"/>
                </a:lnTo>
                <a:lnTo>
                  <a:pt x="50055" y="4983"/>
                </a:lnTo>
                <a:lnTo>
                  <a:pt x="50167" y="5169"/>
                </a:lnTo>
                <a:lnTo>
                  <a:pt x="50278" y="5318"/>
                </a:lnTo>
                <a:lnTo>
                  <a:pt x="50427" y="5727"/>
                </a:lnTo>
                <a:lnTo>
                  <a:pt x="50539" y="6173"/>
                </a:lnTo>
                <a:lnTo>
                  <a:pt x="50576" y="6694"/>
                </a:lnTo>
                <a:lnTo>
                  <a:pt x="51357" y="16735"/>
                </a:lnTo>
                <a:lnTo>
                  <a:pt x="51766" y="21755"/>
                </a:lnTo>
                <a:lnTo>
                  <a:pt x="52138" y="26775"/>
                </a:lnTo>
                <a:lnTo>
                  <a:pt x="52175" y="27445"/>
                </a:lnTo>
                <a:lnTo>
                  <a:pt x="52175" y="28077"/>
                </a:lnTo>
                <a:lnTo>
                  <a:pt x="52138" y="28635"/>
                </a:lnTo>
                <a:lnTo>
                  <a:pt x="52063" y="29155"/>
                </a:lnTo>
                <a:lnTo>
                  <a:pt x="51989" y="29639"/>
                </a:lnTo>
                <a:lnTo>
                  <a:pt x="51840" y="30048"/>
                </a:lnTo>
                <a:lnTo>
                  <a:pt x="51654" y="30420"/>
                </a:lnTo>
                <a:lnTo>
                  <a:pt x="51431" y="30754"/>
                </a:lnTo>
                <a:lnTo>
                  <a:pt x="51134" y="31052"/>
                </a:lnTo>
                <a:lnTo>
                  <a:pt x="50799" y="31312"/>
                </a:lnTo>
                <a:lnTo>
                  <a:pt x="50427" y="31535"/>
                </a:lnTo>
                <a:lnTo>
                  <a:pt x="50018" y="31721"/>
                </a:lnTo>
                <a:lnTo>
                  <a:pt x="49497" y="31907"/>
                </a:lnTo>
                <a:lnTo>
                  <a:pt x="48977" y="32056"/>
                </a:lnTo>
                <a:lnTo>
                  <a:pt x="48345" y="32167"/>
                </a:lnTo>
                <a:lnTo>
                  <a:pt x="47675" y="32242"/>
                </a:lnTo>
                <a:lnTo>
                  <a:pt x="45184" y="32539"/>
                </a:lnTo>
                <a:lnTo>
                  <a:pt x="42655" y="32762"/>
                </a:lnTo>
                <a:lnTo>
                  <a:pt x="40126" y="32911"/>
                </a:lnTo>
                <a:lnTo>
                  <a:pt x="37597" y="33097"/>
                </a:lnTo>
                <a:lnTo>
                  <a:pt x="33358" y="33320"/>
                </a:lnTo>
                <a:lnTo>
                  <a:pt x="29081" y="33581"/>
                </a:lnTo>
                <a:lnTo>
                  <a:pt x="24842" y="33767"/>
                </a:lnTo>
                <a:lnTo>
                  <a:pt x="20603" y="33878"/>
                </a:lnTo>
                <a:lnTo>
                  <a:pt x="19859" y="33878"/>
                </a:lnTo>
                <a:lnTo>
                  <a:pt x="19115" y="33804"/>
                </a:lnTo>
                <a:lnTo>
                  <a:pt x="18371" y="33692"/>
                </a:lnTo>
                <a:lnTo>
                  <a:pt x="17628" y="33581"/>
                </a:lnTo>
                <a:lnTo>
                  <a:pt x="16140" y="33246"/>
                </a:lnTo>
                <a:lnTo>
                  <a:pt x="14653" y="32948"/>
                </a:lnTo>
                <a:lnTo>
                  <a:pt x="11975" y="32391"/>
                </a:lnTo>
                <a:lnTo>
                  <a:pt x="9298" y="31870"/>
                </a:lnTo>
                <a:lnTo>
                  <a:pt x="8703" y="31721"/>
                </a:lnTo>
                <a:lnTo>
                  <a:pt x="8182" y="31535"/>
                </a:lnTo>
                <a:lnTo>
                  <a:pt x="7699" y="31312"/>
                </a:lnTo>
                <a:lnTo>
                  <a:pt x="7289" y="30977"/>
                </a:lnTo>
                <a:lnTo>
                  <a:pt x="7104" y="30792"/>
                </a:lnTo>
                <a:lnTo>
                  <a:pt x="6918" y="30606"/>
                </a:lnTo>
                <a:lnTo>
                  <a:pt x="6769" y="30382"/>
                </a:lnTo>
                <a:lnTo>
                  <a:pt x="6620" y="30159"/>
                </a:lnTo>
                <a:lnTo>
                  <a:pt x="6509" y="29899"/>
                </a:lnTo>
                <a:lnTo>
                  <a:pt x="6397" y="29639"/>
                </a:lnTo>
                <a:lnTo>
                  <a:pt x="6248" y="29007"/>
                </a:lnTo>
                <a:lnTo>
                  <a:pt x="5802" y="27110"/>
                </a:lnTo>
                <a:lnTo>
                  <a:pt x="5356" y="25176"/>
                </a:lnTo>
                <a:lnTo>
                  <a:pt x="4872" y="23280"/>
                </a:lnTo>
                <a:lnTo>
                  <a:pt x="4426" y="21346"/>
                </a:lnTo>
                <a:lnTo>
                  <a:pt x="4017" y="19412"/>
                </a:lnTo>
                <a:lnTo>
                  <a:pt x="3868" y="18445"/>
                </a:lnTo>
                <a:lnTo>
                  <a:pt x="3719" y="17478"/>
                </a:lnTo>
                <a:lnTo>
                  <a:pt x="3608" y="16511"/>
                </a:lnTo>
                <a:lnTo>
                  <a:pt x="3534" y="15545"/>
                </a:lnTo>
                <a:lnTo>
                  <a:pt x="3496" y="14541"/>
                </a:lnTo>
                <a:lnTo>
                  <a:pt x="3534" y="13536"/>
                </a:lnTo>
                <a:lnTo>
                  <a:pt x="3608" y="11975"/>
                </a:lnTo>
                <a:lnTo>
                  <a:pt x="3719" y="10413"/>
                </a:lnTo>
                <a:lnTo>
                  <a:pt x="3868" y="8888"/>
                </a:lnTo>
                <a:lnTo>
                  <a:pt x="4054" y="7326"/>
                </a:lnTo>
                <a:lnTo>
                  <a:pt x="4203" y="6471"/>
                </a:lnTo>
                <a:lnTo>
                  <a:pt x="4314" y="6099"/>
                </a:lnTo>
                <a:lnTo>
                  <a:pt x="4389" y="5801"/>
                </a:lnTo>
                <a:lnTo>
                  <a:pt x="4538" y="5504"/>
                </a:lnTo>
                <a:lnTo>
                  <a:pt x="4649" y="5244"/>
                </a:lnTo>
                <a:lnTo>
                  <a:pt x="4835" y="5021"/>
                </a:lnTo>
                <a:lnTo>
                  <a:pt x="4984" y="4835"/>
                </a:lnTo>
                <a:lnTo>
                  <a:pt x="5207" y="4649"/>
                </a:lnTo>
                <a:lnTo>
                  <a:pt x="5430" y="4537"/>
                </a:lnTo>
                <a:lnTo>
                  <a:pt x="5728" y="4388"/>
                </a:lnTo>
                <a:lnTo>
                  <a:pt x="6025" y="4314"/>
                </a:lnTo>
                <a:lnTo>
                  <a:pt x="6360" y="4240"/>
                </a:lnTo>
                <a:lnTo>
                  <a:pt x="6732" y="4165"/>
                </a:lnTo>
                <a:lnTo>
                  <a:pt x="7587" y="4054"/>
                </a:lnTo>
                <a:lnTo>
                  <a:pt x="11008" y="3756"/>
                </a:lnTo>
                <a:lnTo>
                  <a:pt x="12719" y="3607"/>
                </a:lnTo>
                <a:lnTo>
                  <a:pt x="14467" y="3533"/>
                </a:lnTo>
                <a:lnTo>
                  <a:pt x="21421" y="3236"/>
                </a:lnTo>
                <a:lnTo>
                  <a:pt x="28598" y="3012"/>
                </a:lnTo>
                <a:close/>
                <a:moveTo>
                  <a:pt x="35626" y="35626"/>
                </a:moveTo>
                <a:lnTo>
                  <a:pt x="36221" y="38155"/>
                </a:lnTo>
                <a:lnTo>
                  <a:pt x="36407" y="38824"/>
                </a:lnTo>
                <a:lnTo>
                  <a:pt x="36631" y="39456"/>
                </a:lnTo>
                <a:lnTo>
                  <a:pt x="36854" y="40051"/>
                </a:lnTo>
                <a:lnTo>
                  <a:pt x="37151" y="40609"/>
                </a:lnTo>
                <a:lnTo>
                  <a:pt x="37486" y="41130"/>
                </a:lnTo>
                <a:lnTo>
                  <a:pt x="37821" y="41613"/>
                </a:lnTo>
                <a:lnTo>
                  <a:pt x="38230" y="42097"/>
                </a:lnTo>
                <a:lnTo>
                  <a:pt x="38639" y="42506"/>
                </a:lnTo>
                <a:lnTo>
                  <a:pt x="39085" y="42915"/>
                </a:lnTo>
                <a:lnTo>
                  <a:pt x="39568" y="43287"/>
                </a:lnTo>
                <a:lnTo>
                  <a:pt x="40089" y="43621"/>
                </a:lnTo>
                <a:lnTo>
                  <a:pt x="40610" y="43956"/>
                </a:lnTo>
                <a:lnTo>
                  <a:pt x="41167" y="44253"/>
                </a:lnTo>
                <a:lnTo>
                  <a:pt x="41762" y="44514"/>
                </a:lnTo>
                <a:lnTo>
                  <a:pt x="42395" y="44737"/>
                </a:lnTo>
                <a:lnTo>
                  <a:pt x="43027" y="44923"/>
                </a:lnTo>
                <a:lnTo>
                  <a:pt x="43213" y="44997"/>
                </a:lnTo>
                <a:lnTo>
                  <a:pt x="43399" y="45109"/>
                </a:lnTo>
                <a:lnTo>
                  <a:pt x="43733" y="45332"/>
                </a:lnTo>
                <a:lnTo>
                  <a:pt x="44031" y="45592"/>
                </a:lnTo>
                <a:lnTo>
                  <a:pt x="44366" y="45853"/>
                </a:lnTo>
                <a:lnTo>
                  <a:pt x="44142" y="46336"/>
                </a:lnTo>
                <a:lnTo>
                  <a:pt x="37002" y="46671"/>
                </a:lnTo>
                <a:lnTo>
                  <a:pt x="33432" y="46819"/>
                </a:lnTo>
                <a:lnTo>
                  <a:pt x="29862" y="46931"/>
                </a:lnTo>
                <a:lnTo>
                  <a:pt x="27631" y="46968"/>
                </a:lnTo>
                <a:lnTo>
                  <a:pt x="25400" y="47005"/>
                </a:lnTo>
                <a:lnTo>
                  <a:pt x="20975" y="47043"/>
                </a:lnTo>
                <a:lnTo>
                  <a:pt x="20342" y="47080"/>
                </a:lnTo>
                <a:lnTo>
                  <a:pt x="19710" y="47117"/>
                </a:lnTo>
                <a:lnTo>
                  <a:pt x="19078" y="47154"/>
                </a:lnTo>
                <a:lnTo>
                  <a:pt x="18483" y="47117"/>
                </a:lnTo>
                <a:lnTo>
                  <a:pt x="18297" y="47080"/>
                </a:lnTo>
                <a:lnTo>
                  <a:pt x="18148" y="47043"/>
                </a:lnTo>
                <a:lnTo>
                  <a:pt x="17814" y="46819"/>
                </a:lnTo>
                <a:lnTo>
                  <a:pt x="17553" y="46559"/>
                </a:lnTo>
                <a:lnTo>
                  <a:pt x="17256" y="46262"/>
                </a:lnTo>
                <a:lnTo>
                  <a:pt x="18520" y="46076"/>
                </a:lnTo>
                <a:lnTo>
                  <a:pt x="19599" y="45927"/>
                </a:lnTo>
                <a:lnTo>
                  <a:pt x="20565" y="45704"/>
                </a:lnTo>
                <a:lnTo>
                  <a:pt x="21384" y="45481"/>
                </a:lnTo>
                <a:lnTo>
                  <a:pt x="21755" y="45332"/>
                </a:lnTo>
                <a:lnTo>
                  <a:pt x="22127" y="45183"/>
                </a:lnTo>
                <a:lnTo>
                  <a:pt x="22425" y="45034"/>
                </a:lnTo>
                <a:lnTo>
                  <a:pt x="22722" y="44848"/>
                </a:lnTo>
                <a:lnTo>
                  <a:pt x="22983" y="44663"/>
                </a:lnTo>
                <a:lnTo>
                  <a:pt x="23206" y="44439"/>
                </a:lnTo>
                <a:lnTo>
                  <a:pt x="23392" y="44216"/>
                </a:lnTo>
                <a:lnTo>
                  <a:pt x="23578" y="43993"/>
                </a:lnTo>
                <a:lnTo>
                  <a:pt x="23726" y="43696"/>
                </a:lnTo>
                <a:lnTo>
                  <a:pt x="23875" y="43398"/>
                </a:lnTo>
                <a:lnTo>
                  <a:pt x="23987" y="43101"/>
                </a:lnTo>
                <a:lnTo>
                  <a:pt x="24061" y="42766"/>
                </a:lnTo>
                <a:lnTo>
                  <a:pt x="24135" y="42394"/>
                </a:lnTo>
                <a:lnTo>
                  <a:pt x="24173" y="42022"/>
                </a:lnTo>
                <a:lnTo>
                  <a:pt x="24210" y="41130"/>
                </a:lnTo>
                <a:lnTo>
                  <a:pt x="24173" y="40163"/>
                </a:lnTo>
                <a:lnTo>
                  <a:pt x="24061" y="39047"/>
                </a:lnTo>
                <a:lnTo>
                  <a:pt x="23875" y="37783"/>
                </a:lnTo>
                <a:lnTo>
                  <a:pt x="23652" y="36370"/>
                </a:lnTo>
                <a:lnTo>
                  <a:pt x="35626" y="35626"/>
                </a:lnTo>
                <a:close/>
                <a:moveTo>
                  <a:pt x="25177" y="0"/>
                </a:moveTo>
                <a:lnTo>
                  <a:pt x="23355" y="75"/>
                </a:lnTo>
                <a:lnTo>
                  <a:pt x="21532" y="112"/>
                </a:lnTo>
                <a:lnTo>
                  <a:pt x="17888" y="335"/>
                </a:lnTo>
                <a:lnTo>
                  <a:pt x="14206" y="632"/>
                </a:lnTo>
                <a:lnTo>
                  <a:pt x="10562" y="930"/>
                </a:lnTo>
                <a:lnTo>
                  <a:pt x="6918" y="1265"/>
                </a:lnTo>
                <a:lnTo>
                  <a:pt x="6099" y="1376"/>
                </a:lnTo>
                <a:lnTo>
                  <a:pt x="5281" y="1525"/>
                </a:lnTo>
                <a:lnTo>
                  <a:pt x="4872" y="1599"/>
                </a:lnTo>
                <a:lnTo>
                  <a:pt x="4500" y="1711"/>
                </a:lnTo>
                <a:lnTo>
                  <a:pt x="4129" y="1860"/>
                </a:lnTo>
                <a:lnTo>
                  <a:pt x="3757" y="2046"/>
                </a:lnTo>
                <a:lnTo>
                  <a:pt x="3422" y="2231"/>
                </a:lnTo>
                <a:lnTo>
                  <a:pt x="3124" y="2455"/>
                </a:lnTo>
                <a:lnTo>
                  <a:pt x="2827" y="2715"/>
                </a:lnTo>
                <a:lnTo>
                  <a:pt x="2529" y="3012"/>
                </a:lnTo>
                <a:lnTo>
                  <a:pt x="2269" y="3310"/>
                </a:lnTo>
                <a:lnTo>
                  <a:pt x="2046" y="3682"/>
                </a:lnTo>
                <a:lnTo>
                  <a:pt x="1860" y="4091"/>
                </a:lnTo>
                <a:lnTo>
                  <a:pt x="1711" y="4537"/>
                </a:lnTo>
                <a:lnTo>
                  <a:pt x="1265" y="5987"/>
                </a:lnTo>
                <a:lnTo>
                  <a:pt x="856" y="7438"/>
                </a:lnTo>
                <a:lnTo>
                  <a:pt x="521" y="8925"/>
                </a:lnTo>
                <a:lnTo>
                  <a:pt x="261" y="10413"/>
                </a:lnTo>
                <a:lnTo>
                  <a:pt x="149" y="11156"/>
                </a:lnTo>
                <a:lnTo>
                  <a:pt x="75" y="11863"/>
                </a:lnTo>
                <a:lnTo>
                  <a:pt x="38" y="12644"/>
                </a:lnTo>
                <a:lnTo>
                  <a:pt x="1" y="13388"/>
                </a:lnTo>
                <a:lnTo>
                  <a:pt x="1" y="14131"/>
                </a:lnTo>
                <a:lnTo>
                  <a:pt x="38" y="14875"/>
                </a:lnTo>
                <a:lnTo>
                  <a:pt x="112" y="15619"/>
                </a:lnTo>
                <a:lnTo>
                  <a:pt x="224" y="16363"/>
                </a:lnTo>
                <a:lnTo>
                  <a:pt x="558" y="18222"/>
                </a:lnTo>
                <a:lnTo>
                  <a:pt x="930" y="20082"/>
                </a:lnTo>
                <a:lnTo>
                  <a:pt x="1748" y="23763"/>
                </a:lnTo>
                <a:lnTo>
                  <a:pt x="2641" y="27445"/>
                </a:lnTo>
                <a:lnTo>
                  <a:pt x="3534" y="31126"/>
                </a:lnTo>
                <a:lnTo>
                  <a:pt x="3682" y="31610"/>
                </a:lnTo>
                <a:lnTo>
                  <a:pt x="3831" y="32056"/>
                </a:lnTo>
                <a:lnTo>
                  <a:pt x="4017" y="32465"/>
                </a:lnTo>
                <a:lnTo>
                  <a:pt x="4240" y="32874"/>
                </a:lnTo>
                <a:lnTo>
                  <a:pt x="4500" y="33209"/>
                </a:lnTo>
                <a:lnTo>
                  <a:pt x="4761" y="33581"/>
                </a:lnTo>
                <a:lnTo>
                  <a:pt x="5058" y="33878"/>
                </a:lnTo>
                <a:lnTo>
                  <a:pt x="5356" y="34176"/>
                </a:lnTo>
                <a:lnTo>
                  <a:pt x="5728" y="34436"/>
                </a:lnTo>
                <a:lnTo>
                  <a:pt x="6062" y="34696"/>
                </a:lnTo>
                <a:lnTo>
                  <a:pt x="6434" y="34919"/>
                </a:lnTo>
                <a:lnTo>
                  <a:pt x="6843" y="35105"/>
                </a:lnTo>
                <a:lnTo>
                  <a:pt x="7252" y="35254"/>
                </a:lnTo>
                <a:lnTo>
                  <a:pt x="7699" y="35403"/>
                </a:lnTo>
                <a:lnTo>
                  <a:pt x="8145" y="35514"/>
                </a:lnTo>
                <a:lnTo>
                  <a:pt x="8628" y="35626"/>
                </a:lnTo>
                <a:lnTo>
                  <a:pt x="9669" y="35775"/>
                </a:lnTo>
                <a:lnTo>
                  <a:pt x="10748" y="35923"/>
                </a:lnTo>
                <a:lnTo>
                  <a:pt x="12868" y="36147"/>
                </a:lnTo>
                <a:lnTo>
                  <a:pt x="17144" y="36481"/>
                </a:lnTo>
                <a:lnTo>
                  <a:pt x="17888" y="36518"/>
                </a:lnTo>
                <a:lnTo>
                  <a:pt x="18669" y="36518"/>
                </a:lnTo>
                <a:lnTo>
                  <a:pt x="20156" y="36481"/>
                </a:lnTo>
                <a:lnTo>
                  <a:pt x="20528" y="38192"/>
                </a:lnTo>
                <a:lnTo>
                  <a:pt x="20863" y="39717"/>
                </a:lnTo>
                <a:lnTo>
                  <a:pt x="20975" y="40423"/>
                </a:lnTo>
                <a:lnTo>
                  <a:pt x="21012" y="40981"/>
                </a:lnTo>
                <a:lnTo>
                  <a:pt x="20975" y="41241"/>
                </a:lnTo>
                <a:lnTo>
                  <a:pt x="20937" y="41502"/>
                </a:lnTo>
                <a:lnTo>
                  <a:pt x="20863" y="41688"/>
                </a:lnTo>
                <a:lnTo>
                  <a:pt x="20751" y="41911"/>
                </a:lnTo>
                <a:lnTo>
                  <a:pt x="20640" y="42097"/>
                </a:lnTo>
                <a:lnTo>
                  <a:pt x="20454" y="42245"/>
                </a:lnTo>
                <a:lnTo>
                  <a:pt x="20268" y="42431"/>
                </a:lnTo>
                <a:lnTo>
                  <a:pt x="20082" y="42580"/>
                </a:lnTo>
                <a:lnTo>
                  <a:pt x="19524" y="42840"/>
                </a:lnTo>
                <a:lnTo>
                  <a:pt x="18855" y="43101"/>
                </a:lnTo>
                <a:lnTo>
                  <a:pt x="17814" y="43435"/>
                </a:lnTo>
                <a:lnTo>
                  <a:pt x="16772" y="43733"/>
                </a:lnTo>
                <a:lnTo>
                  <a:pt x="16549" y="43844"/>
                </a:lnTo>
                <a:lnTo>
                  <a:pt x="16326" y="43919"/>
                </a:lnTo>
                <a:lnTo>
                  <a:pt x="16103" y="44068"/>
                </a:lnTo>
                <a:lnTo>
                  <a:pt x="15917" y="44216"/>
                </a:lnTo>
                <a:lnTo>
                  <a:pt x="15768" y="44402"/>
                </a:lnTo>
                <a:lnTo>
                  <a:pt x="15582" y="44588"/>
                </a:lnTo>
                <a:lnTo>
                  <a:pt x="15471" y="44774"/>
                </a:lnTo>
                <a:lnTo>
                  <a:pt x="15359" y="44997"/>
                </a:lnTo>
                <a:lnTo>
                  <a:pt x="15248" y="45258"/>
                </a:lnTo>
                <a:lnTo>
                  <a:pt x="15173" y="45481"/>
                </a:lnTo>
                <a:lnTo>
                  <a:pt x="15099" y="45778"/>
                </a:lnTo>
                <a:lnTo>
                  <a:pt x="15062" y="46038"/>
                </a:lnTo>
                <a:lnTo>
                  <a:pt x="15024" y="46633"/>
                </a:lnTo>
                <a:lnTo>
                  <a:pt x="15099" y="47266"/>
                </a:lnTo>
                <a:lnTo>
                  <a:pt x="15210" y="47786"/>
                </a:lnTo>
                <a:lnTo>
                  <a:pt x="15359" y="48195"/>
                </a:lnTo>
                <a:lnTo>
                  <a:pt x="15582" y="48604"/>
                </a:lnTo>
                <a:lnTo>
                  <a:pt x="15694" y="48753"/>
                </a:lnTo>
                <a:lnTo>
                  <a:pt x="15843" y="48902"/>
                </a:lnTo>
                <a:lnTo>
                  <a:pt x="15991" y="49013"/>
                </a:lnTo>
                <a:lnTo>
                  <a:pt x="16140" y="49162"/>
                </a:lnTo>
                <a:lnTo>
                  <a:pt x="16363" y="49237"/>
                </a:lnTo>
                <a:lnTo>
                  <a:pt x="16549" y="49311"/>
                </a:lnTo>
                <a:lnTo>
                  <a:pt x="16772" y="49385"/>
                </a:lnTo>
                <a:lnTo>
                  <a:pt x="17033" y="49423"/>
                </a:lnTo>
                <a:lnTo>
                  <a:pt x="17590" y="49423"/>
                </a:lnTo>
                <a:lnTo>
                  <a:pt x="21123" y="49348"/>
                </a:lnTo>
                <a:lnTo>
                  <a:pt x="24619" y="49274"/>
                </a:lnTo>
                <a:lnTo>
                  <a:pt x="28115" y="49199"/>
                </a:lnTo>
                <a:lnTo>
                  <a:pt x="31647" y="49125"/>
                </a:lnTo>
                <a:lnTo>
                  <a:pt x="34771" y="48976"/>
                </a:lnTo>
                <a:lnTo>
                  <a:pt x="37932" y="48790"/>
                </a:lnTo>
                <a:lnTo>
                  <a:pt x="44254" y="48344"/>
                </a:lnTo>
                <a:lnTo>
                  <a:pt x="44551" y="48307"/>
                </a:lnTo>
                <a:lnTo>
                  <a:pt x="44812" y="48233"/>
                </a:lnTo>
                <a:lnTo>
                  <a:pt x="45072" y="48158"/>
                </a:lnTo>
                <a:lnTo>
                  <a:pt x="45332" y="48084"/>
                </a:lnTo>
                <a:lnTo>
                  <a:pt x="45556" y="47935"/>
                </a:lnTo>
                <a:lnTo>
                  <a:pt x="45742" y="47823"/>
                </a:lnTo>
                <a:lnTo>
                  <a:pt x="45927" y="47675"/>
                </a:lnTo>
                <a:lnTo>
                  <a:pt x="46076" y="47489"/>
                </a:lnTo>
                <a:lnTo>
                  <a:pt x="46225" y="47303"/>
                </a:lnTo>
                <a:lnTo>
                  <a:pt x="46374" y="47080"/>
                </a:lnTo>
                <a:lnTo>
                  <a:pt x="46560" y="46633"/>
                </a:lnTo>
                <a:lnTo>
                  <a:pt x="46708" y="46113"/>
                </a:lnTo>
                <a:lnTo>
                  <a:pt x="46820" y="45518"/>
                </a:lnTo>
                <a:lnTo>
                  <a:pt x="46820" y="44997"/>
                </a:lnTo>
                <a:lnTo>
                  <a:pt x="46783" y="44551"/>
                </a:lnTo>
                <a:lnTo>
                  <a:pt x="46708" y="44105"/>
                </a:lnTo>
                <a:lnTo>
                  <a:pt x="46522" y="43733"/>
                </a:lnTo>
                <a:lnTo>
                  <a:pt x="46299" y="43361"/>
                </a:lnTo>
                <a:lnTo>
                  <a:pt x="46002" y="43063"/>
                </a:lnTo>
                <a:lnTo>
                  <a:pt x="45593" y="42766"/>
                </a:lnTo>
                <a:lnTo>
                  <a:pt x="45147" y="42543"/>
                </a:lnTo>
                <a:lnTo>
                  <a:pt x="44514" y="42208"/>
                </a:lnTo>
                <a:lnTo>
                  <a:pt x="43919" y="41873"/>
                </a:lnTo>
                <a:lnTo>
                  <a:pt x="42692" y="41130"/>
                </a:lnTo>
                <a:lnTo>
                  <a:pt x="42320" y="40907"/>
                </a:lnTo>
                <a:lnTo>
                  <a:pt x="41948" y="40609"/>
                </a:lnTo>
                <a:lnTo>
                  <a:pt x="41614" y="40349"/>
                </a:lnTo>
                <a:lnTo>
                  <a:pt x="41279" y="40051"/>
                </a:lnTo>
                <a:lnTo>
                  <a:pt x="40981" y="39754"/>
                </a:lnTo>
                <a:lnTo>
                  <a:pt x="40684" y="39419"/>
                </a:lnTo>
                <a:lnTo>
                  <a:pt x="40461" y="39084"/>
                </a:lnTo>
                <a:lnTo>
                  <a:pt x="40201" y="38713"/>
                </a:lnTo>
                <a:lnTo>
                  <a:pt x="39977" y="38341"/>
                </a:lnTo>
                <a:lnTo>
                  <a:pt x="39791" y="37969"/>
                </a:lnTo>
                <a:lnTo>
                  <a:pt x="39643" y="37560"/>
                </a:lnTo>
                <a:lnTo>
                  <a:pt x="39494" y="37151"/>
                </a:lnTo>
                <a:lnTo>
                  <a:pt x="39345" y="36704"/>
                </a:lnTo>
                <a:lnTo>
                  <a:pt x="39234" y="36258"/>
                </a:lnTo>
                <a:lnTo>
                  <a:pt x="39159" y="35775"/>
                </a:lnTo>
                <a:lnTo>
                  <a:pt x="39085" y="35291"/>
                </a:lnTo>
                <a:lnTo>
                  <a:pt x="44105" y="34994"/>
                </a:lnTo>
                <a:lnTo>
                  <a:pt x="46597" y="34808"/>
                </a:lnTo>
                <a:lnTo>
                  <a:pt x="49088" y="34696"/>
                </a:lnTo>
                <a:lnTo>
                  <a:pt x="49721" y="34622"/>
                </a:lnTo>
                <a:lnTo>
                  <a:pt x="50278" y="34547"/>
                </a:lnTo>
                <a:lnTo>
                  <a:pt x="50836" y="34436"/>
                </a:lnTo>
                <a:lnTo>
                  <a:pt x="51357" y="34287"/>
                </a:lnTo>
                <a:lnTo>
                  <a:pt x="51840" y="34064"/>
                </a:lnTo>
                <a:lnTo>
                  <a:pt x="52287" y="33841"/>
                </a:lnTo>
                <a:lnTo>
                  <a:pt x="52696" y="33581"/>
                </a:lnTo>
                <a:lnTo>
                  <a:pt x="53067" y="33283"/>
                </a:lnTo>
                <a:lnTo>
                  <a:pt x="53402" y="32948"/>
                </a:lnTo>
                <a:lnTo>
                  <a:pt x="53700" y="32539"/>
                </a:lnTo>
                <a:lnTo>
                  <a:pt x="53960" y="32130"/>
                </a:lnTo>
                <a:lnTo>
                  <a:pt x="54220" y="31684"/>
                </a:lnTo>
                <a:lnTo>
                  <a:pt x="54406" y="31201"/>
                </a:lnTo>
                <a:lnTo>
                  <a:pt x="54555" y="30643"/>
                </a:lnTo>
                <a:lnTo>
                  <a:pt x="54704" y="30085"/>
                </a:lnTo>
                <a:lnTo>
                  <a:pt x="54815" y="29453"/>
                </a:lnTo>
                <a:lnTo>
                  <a:pt x="54852" y="28783"/>
                </a:lnTo>
                <a:lnTo>
                  <a:pt x="54927" y="28077"/>
                </a:lnTo>
                <a:lnTo>
                  <a:pt x="54927" y="27370"/>
                </a:lnTo>
                <a:lnTo>
                  <a:pt x="54890" y="26664"/>
                </a:lnTo>
                <a:lnTo>
                  <a:pt x="54072" y="16474"/>
                </a:lnTo>
                <a:lnTo>
                  <a:pt x="53216" y="6285"/>
                </a:lnTo>
                <a:lnTo>
                  <a:pt x="53142" y="5690"/>
                </a:lnTo>
                <a:lnTo>
                  <a:pt x="53067" y="5169"/>
                </a:lnTo>
                <a:lnTo>
                  <a:pt x="52993" y="4649"/>
                </a:lnTo>
                <a:lnTo>
                  <a:pt x="52882" y="4202"/>
                </a:lnTo>
                <a:lnTo>
                  <a:pt x="52733" y="3793"/>
                </a:lnTo>
                <a:lnTo>
                  <a:pt x="52547" y="3459"/>
                </a:lnTo>
                <a:lnTo>
                  <a:pt x="52361" y="3124"/>
                </a:lnTo>
                <a:lnTo>
                  <a:pt x="52138" y="2826"/>
                </a:lnTo>
                <a:lnTo>
                  <a:pt x="51877" y="2566"/>
                </a:lnTo>
                <a:lnTo>
                  <a:pt x="51543" y="2343"/>
                </a:lnTo>
                <a:lnTo>
                  <a:pt x="51208" y="2157"/>
                </a:lnTo>
                <a:lnTo>
                  <a:pt x="50836" y="1971"/>
                </a:lnTo>
                <a:lnTo>
                  <a:pt x="50390" y="1822"/>
                </a:lnTo>
                <a:lnTo>
                  <a:pt x="49907" y="1711"/>
                </a:lnTo>
                <a:lnTo>
                  <a:pt x="49386" y="1599"/>
                </a:lnTo>
                <a:lnTo>
                  <a:pt x="48791" y="1525"/>
                </a:lnTo>
                <a:lnTo>
                  <a:pt x="47229" y="1376"/>
                </a:lnTo>
                <a:lnTo>
                  <a:pt x="45630" y="1227"/>
                </a:lnTo>
                <a:lnTo>
                  <a:pt x="42506" y="1004"/>
                </a:lnTo>
                <a:lnTo>
                  <a:pt x="39345" y="781"/>
                </a:lnTo>
                <a:lnTo>
                  <a:pt x="37783" y="632"/>
                </a:lnTo>
                <a:lnTo>
                  <a:pt x="36184" y="484"/>
                </a:lnTo>
                <a:lnTo>
                  <a:pt x="34362" y="298"/>
                </a:lnTo>
                <a:lnTo>
                  <a:pt x="32540" y="149"/>
                </a:lnTo>
                <a:lnTo>
                  <a:pt x="30681" y="75"/>
                </a:lnTo>
                <a:lnTo>
                  <a:pt x="288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1"/>
          <p:cNvSpPr/>
          <p:nvPr/>
        </p:nvSpPr>
        <p:spPr>
          <a:xfrm>
            <a:off x="1227025" y="986359"/>
            <a:ext cx="714255" cy="560227"/>
          </a:xfrm>
          <a:custGeom>
            <a:rect b="b" l="l" r="r" t="t"/>
            <a:pathLst>
              <a:path extrusionOk="0" h="41391" w="52771">
                <a:moveTo>
                  <a:pt x="19524" y="16475"/>
                </a:moveTo>
                <a:lnTo>
                  <a:pt x="23020" y="16623"/>
                </a:lnTo>
                <a:lnTo>
                  <a:pt x="24805" y="16698"/>
                </a:lnTo>
                <a:lnTo>
                  <a:pt x="26553" y="16809"/>
                </a:lnTo>
                <a:lnTo>
                  <a:pt x="27743" y="16958"/>
                </a:lnTo>
                <a:lnTo>
                  <a:pt x="28933" y="17144"/>
                </a:lnTo>
                <a:lnTo>
                  <a:pt x="30048" y="17404"/>
                </a:lnTo>
                <a:lnTo>
                  <a:pt x="31090" y="17739"/>
                </a:lnTo>
                <a:lnTo>
                  <a:pt x="32131" y="18148"/>
                </a:lnTo>
                <a:lnTo>
                  <a:pt x="33098" y="18631"/>
                </a:lnTo>
                <a:lnTo>
                  <a:pt x="34028" y="19152"/>
                </a:lnTo>
                <a:lnTo>
                  <a:pt x="34883" y="19747"/>
                </a:lnTo>
                <a:lnTo>
                  <a:pt x="35738" y="20416"/>
                </a:lnTo>
                <a:lnTo>
                  <a:pt x="36519" y="21160"/>
                </a:lnTo>
                <a:lnTo>
                  <a:pt x="37263" y="21941"/>
                </a:lnTo>
                <a:lnTo>
                  <a:pt x="37932" y="22796"/>
                </a:lnTo>
                <a:lnTo>
                  <a:pt x="38602" y="23726"/>
                </a:lnTo>
                <a:lnTo>
                  <a:pt x="39197" y="24693"/>
                </a:lnTo>
                <a:lnTo>
                  <a:pt x="39717" y="25734"/>
                </a:lnTo>
                <a:lnTo>
                  <a:pt x="40238" y="26813"/>
                </a:lnTo>
                <a:lnTo>
                  <a:pt x="40498" y="27594"/>
                </a:lnTo>
                <a:lnTo>
                  <a:pt x="40721" y="28412"/>
                </a:lnTo>
                <a:lnTo>
                  <a:pt x="40833" y="29267"/>
                </a:lnTo>
                <a:lnTo>
                  <a:pt x="40870" y="30122"/>
                </a:lnTo>
                <a:lnTo>
                  <a:pt x="40870" y="31015"/>
                </a:lnTo>
                <a:lnTo>
                  <a:pt x="40759" y="31870"/>
                </a:lnTo>
                <a:lnTo>
                  <a:pt x="40573" y="32763"/>
                </a:lnTo>
                <a:lnTo>
                  <a:pt x="40312" y="33581"/>
                </a:lnTo>
                <a:lnTo>
                  <a:pt x="40126" y="33990"/>
                </a:lnTo>
                <a:lnTo>
                  <a:pt x="39940" y="34399"/>
                </a:lnTo>
                <a:lnTo>
                  <a:pt x="39754" y="34808"/>
                </a:lnTo>
                <a:lnTo>
                  <a:pt x="39531" y="35180"/>
                </a:lnTo>
                <a:lnTo>
                  <a:pt x="39271" y="35515"/>
                </a:lnTo>
                <a:lnTo>
                  <a:pt x="39011" y="35886"/>
                </a:lnTo>
                <a:lnTo>
                  <a:pt x="38750" y="36221"/>
                </a:lnTo>
                <a:lnTo>
                  <a:pt x="38416" y="36519"/>
                </a:lnTo>
                <a:lnTo>
                  <a:pt x="38118" y="36816"/>
                </a:lnTo>
                <a:lnTo>
                  <a:pt x="37746" y="37076"/>
                </a:lnTo>
                <a:lnTo>
                  <a:pt x="37374" y="37337"/>
                </a:lnTo>
                <a:lnTo>
                  <a:pt x="37003" y="37560"/>
                </a:lnTo>
                <a:lnTo>
                  <a:pt x="36593" y="37746"/>
                </a:lnTo>
                <a:lnTo>
                  <a:pt x="36147" y="37932"/>
                </a:lnTo>
                <a:lnTo>
                  <a:pt x="35701" y="38081"/>
                </a:lnTo>
                <a:lnTo>
                  <a:pt x="35255" y="38192"/>
                </a:lnTo>
                <a:lnTo>
                  <a:pt x="34883" y="38229"/>
                </a:lnTo>
                <a:lnTo>
                  <a:pt x="34288" y="38229"/>
                </a:lnTo>
                <a:lnTo>
                  <a:pt x="34028" y="38155"/>
                </a:lnTo>
                <a:lnTo>
                  <a:pt x="33804" y="38043"/>
                </a:lnTo>
                <a:lnTo>
                  <a:pt x="33581" y="37895"/>
                </a:lnTo>
                <a:lnTo>
                  <a:pt x="33358" y="37671"/>
                </a:lnTo>
                <a:lnTo>
                  <a:pt x="33135" y="37411"/>
                </a:lnTo>
                <a:lnTo>
                  <a:pt x="31796" y="35552"/>
                </a:lnTo>
                <a:lnTo>
                  <a:pt x="30792" y="34213"/>
                </a:lnTo>
                <a:lnTo>
                  <a:pt x="30383" y="33730"/>
                </a:lnTo>
                <a:lnTo>
                  <a:pt x="29974" y="33321"/>
                </a:lnTo>
                <a:lnTo>
                  <a:pt x="29602" y="32986"/>
                </a:lnTo>
                <a:lnTo>
                  <a:pt x="29230" y="32725"/>
                </a:lnTo>
                <a:lnTo>
                  <a:pt x="28784" y="32540"/>
                </a:lnTo>
                <a:lnTo>
                  <a:pt x="28338" y="32428"/>
                </a:lnTo>
                <a:lnTo>
                  <a:pt x="27780" y="32316"/>
                </a:lnTo>
                <a:lnTo>
                  <a:pt x="27185" y="32279"/>
                </a:lnTo>
                <a:lnTo>
                  <a:pt x="25586" y="32205"/>
                </a:lnTo>
                <a:lnTo>
                  <a:pt x="23392" y="32093"/>
                </a:lnTo>
                <a:lnTo>
                  <a:pt x="22090" y="32019"/>
                </a:lnTo>
                <a:lnTo>
                  <a:pt x="20789" y="31833"/>
                </a:lnTo>
                <a:lnTo>
                  <a:pt x="19487" y="31573"/>
                </a:lnTo>
                <a:lnTo>
                  <a:pt x="18818" y="31424"/>
                </a:lnTo>
                <a:lnTo>
                  <a:pt x="18186" y="31238"/>
                </a:lnTo>
                <a:lnTo>
                  <a:pt x="17777" y="31126"/>
                </a:lnTo>
                <a:lnTo>
                  <a:pt x="17330" y="31052"/>
                </a:lnTo>
                <a:lnTo>
                  <a:pt x="16921" y="30978"/>
                </a:lnTo>
                <a:lnTo>
                  <a:pt x="16512" y="30940"/>
                </a:lnTo>
                <a:lnTo>
                  <a:pt x="16103" y="30940"/>
                </a:lnTo>
                <a:lnTo>
                  <a:pt x="15694" y="30978"/>
                </a:lnTo>
                <a:lnTo>
                  <a:pt x="15322" y="31015"/>
                </a:lnTo>
                <a:lnTo>
                  <a:pt x="14950" y="31089"/>
                </a:lnTo>
                <a:lnTo>
                  <a:pt x="14578" y="31201"/>
                </a:lnTo>
                <a:lnTo>
                  <a:pt x="14207" y="31312"/>
                </a:lnTo>
                <a:lnTo>
                  <a:pt x="13835" y="31461"/>
                </a:lnTo>
                <a:lnTo>
                  <a:pt x="13500" y="31647"/>
                </a:lnTo>
                <a:lnTo>
                  <a:pt x="13165" y="31870"/>
                </a:lnTo>
                <a:lnTo>
                  <a:pt x="12793" y="32093"/>
                </a:lnTo>
                <a:lnTo>
                  <a:pt x="12124" y="32614"/>
                </a:lnTo>
                <a:lnTo>
                  <a:pt x="11194" y="33432"/>
                </a:lnTo>
                <a:lnTo>
                  <a:pt x="10711" y="33841"/>
                </a:lnTo>
                <a:lnTo>
                  <a:pt x="10227" y="34250"/>
                </a:lnTo>
                <a:lnTo>
                  <a:pt x="9818" y="34511"/>
                </a:lnTo>
                <a:lnTo>
                  <a:pt x="9409" y="34734"/>
                </a:lnTo>
                <a:lnTo>
                  <a:pt x="9037" y="34920"/>
                </a:lnTo>
                <a:lnTo>
                  <a:pt x="8628" y="35031"/>
                </a:lnTo>
                <a:lnTo>
                  <a:pt x="8219" y="35143"/>
                </a:lnTo>
                <a:lnTo>
                  <a:pt x="7847" y="35180"/>
                </a:lnTo>
                <a:lnTo>
                  <a:pt x="7476" y="35180"/>
                </a:lnTo>
                <a:lnTo>
                  <a:pt x="7066" y="35143"/>
                </a:lnTo>
                <a:lnTo>
                  <a:pt x="6695" y="35068"/>
                </a:lnTo>
                <a:lnTo>
                  <a:pt x="6360" y="34957"/>
                </a:lnTo>
                <a:lnTo>
                  <a:pt x="5988" y="34771"/>
                </a:lnTo>
                <a:lnTo>
                  <a:pt x="5653" y="34548"/>
                </a:lnTo>
                <a:lnTo>
                  <a:pt x="5319" y="34287"/>
                </a:lnTo>
                <a:lnTo>
                  <a:pt x="4984" y="34027"/>
                </a:lnTo>
                <a:lnTo>
                  <a:pt x="4686" y="33655"/>
                </a:lnTo>
                <a:lnTo>
                  <a:pt x="4389" y="33283"/>
                </a:lnTo>
                <a:lnTo>
                  <a:pt x="3906" y="32540"/>
                </a:lnTo>
                <a:lnTo>
                  <a:pt x="3534" y="31796"/>
                </a:lnTo>
                <a:lnTo>
                  <a:pt x="3236" y="31015"/>
                </a:lnTo>
                <a:lnTo>
                  <a:pt x="3013" y="30234"/>
                </a:lnTo>
                <a:lnTo>
                  <a:pt x="2864" y="29416"/>
                </a:lnTo>
                <a:lnTo>
                  <a:pt x="2827" y="28598"/>
                </a:lnTo>
                <a:lnTo>
                  <a:pt x="2864" y="27742"/>
                </a:lnTo>
                <a:lnTo>
                  <a:pt x="2976" y="26887"/>
                </a:lnTo>
                <a:lnTo>
                  <a:pt x="3236" y="25771"/>
                </a:lnTo>
                <a:lnTo>
                  <a:pt x="3571" y="24656"/>
                </a:lnTo>
                <a:lnTo>
                  <a:pt x="4315" y="22425"/>
                </a:lnTo>
                <a:lnTo>
                  <a:pt x="4501" y="21792"/>
                </a:lnTo>
                <a:lnTo>
                  <a:pt x="4612" y="21532"/>
                </a:lnTo>
                <a:lnTo>
                  <a:pt x="4761" y="21272"/>
                </a:lnTo>
                <a:lnTo>
                  <a:pt x="4947" y="21049"/>
                </a:lnTo>
                <a:lnTo>
                  <a:pt x="5096" y="20974"/>
                </a:lnTo>
                <a:lnTo>
                  <a:pt x="5244" y="20900"/>
                </a:lnTo>
                <a:lnTo>
                  <a:pt x="5393" y="20863"/>
                </a:lnTo>
                <a:lnTo>
                  <a:pt x="5579" y="20825"/>
                </a:lnTo>
                <a:lnTo>
                  <a:pt x="6137" y="20825"/>
                </a:lnTo>
                <a:lnTo>
                  <a:pt x="6248" y="20788"/>
                </a:lnTo>
                <a:lnTo>
                  <a:pt x="6509" y="20602"/>
                </a:lnTo>
                <a:lnTo>
                  <a:pt x="6769" y="20379"/>
                </a:lnTo>
                <a:lnTo>
                  <a:pt x="6955" y="20119"/>
                </a:lnTo>
                <a:lnTo>
                  <a:pt x="7290" y="19598"/>
                </a:lnTo>
                <a:lnTo>
                  <a:pt x="7661" y="19152"/>
                </a:lnTo>
                <a:lnTo>
                  <a:pt x="8071" y="18706"/>
                </a:lnTo>
                <a:lnTo>
                  <a:pt x="8480" y="18371"/>
                </a:lnTo>
                <a:lnTo>
                  <a:pt x="8926" y="18036"/>
                </a:lnTo>
                <a:lnTo>
                  <a:pt x="9372" y="17776"/>
                </a:lnTo>
                <a:lnTo>
                  <a:pt x="9856" y="17516"/>
                </a:lnTo>
                <a:lnTo>
                  <a:pt x="10339" y="17330"/>
                </a:lnTo>
                <a:lnTo>
                  <a:pt x="10860" y="17144"/>
                </a:lnTo>
                <a:lnTo>
                  <a:pt x="11380" y="17032"/>
                </a:lnTo>
                <a:lnTo>
                  <a:pt x="11901" y="16921"/>
                </a:lnTo>
                <a:lnTo>
                  <a:pt x="12459" y="16809"/>
                </a:lnTo>
                <a:lnTo>
                  <a:pt x="13537" y="16698"/>
                </a:lnTo>
                <a:lnTo>
                  <a:pt x="14690" y="16623"/>
                </a:lnTo>
                <a:lnTo>
                  <a:pt x="15880" y="16586"/>
                </a:lnTo>
                <a:lnTo>
                  <a:pt x="19524" y="16586"/>
                </a:lnTo>
                <a:lnTo>
                  <a:pt x="19524" y="16475"/>
                </a:lnTo>
                <a:close/>
                <a:moveTo>
                  <a:pt x="52621" y="0"/>
                </a:moveTo>
                <a:lnTo>
                  <a:pt x="51729" y="75"/>
                </a:lnTo>
                <a:lnTo>
                  <a:pt x="50836" y="186"/>
                </a:lnTo>
                <a:lnTo>
                  <a:pt x="48233" y="670"/>
                </a:lnTo>
                <a:lnTo>
                  <a:pt x="46932" y="893"/>
                </a:lnTo>
                <a:lnTo>
                  <a:pt x="45630" y="1042"/>
                </a:lnTo>
                <a:lnTo>
                  <a:pt x="44886" y="1153"/>
                </a:lnTo>
                <a:lnTo>
                  <a:pt x="44180" y="1265"/>
                </a:lnTo>
                <a:lnTo>
                  <a:pt x="43473" y="1414"/>
                </a:lnTo>
                <a:lnTo>
                  <a:pt x="42804" y="1637"/>
                </a:lnTo>
                <a:lnTo>
                  <a:pt x="42506" y="1785"/>
                </a:lnTo>
                <a:lnTo>
                  <a:pt x="42209" y="1934"/>
                </a:lnTo>
                <a:lnTo>
                  <a:pt x="41911" y="2120"/>
                </a:lnTo>
                <a:lnTo>
                  <a:pt x="41614" y="2306"/>
                </a:lnTo>
                <a:lnTo>
                  <a:pt x="41354" y="2566"/>
                </a:lnTo>
                <a:lnTo>
                  <a:pt x="41093" y="2827"/>
                </a:lnTo>
                <a:lnTo>
                  <a:pt x="40870" y="3124"/>
                </a:lnTo>
                <a:lnTo>
                  <a:pt x="40647" y="3459"/>
                </a:lnTo>
                <a:lnTo>
                  <a:pt x="39866" y="2975"/>
                </a:lnTo>
                <a:lnTo>
                  <a:pt x="38936" y="2529"/>
                </a:lnTo>
                <a:lnTo>
                  <a:pt x="38044" y="2157"/>
                </a:lnTo>
                <a:lnTo>
                  <a:pt x="37598" y="2009"/>
                </a:lnTo>
                <a:lnTo>
                  <a:pt x="37114" y="1897"/>
                </a:lnTo>
                <a:lnTo>
                  <a:pt x="36668" y="1785"/>
                </a:lnTo>
                <a:lnTo>
                  <a:pt x="36222" y="1748"/>
                </a:lnTo>
                <a:lnTo>
                  <a:pt x="35775" y="1711"/>
                </a:lnTo>
                <a:lnTo>
                  <a:pt x="35292" y="1711"/>
                </a:lnTo>
                <a:lnTo>
                  <a:pt x="34846" y="1785"/>
                </a:lnTo>
                <a:lnTo>
                  <a:pt x="34362" y="1860"/>
                </a:lnTo>
                <a:lnTo>
                  <a:pt x="33916" y="2009"/>
                </a:lnTo>
                <a:lnTo>
                  <a:pt x="33433" y="2194"/>
                </a:lnTo>
                <a:lnTo>
                  <a:pt x="32986" y="2455"/>
                </a:lnTo>
                <a:lnTo>
                  <a:pt x="32503" y="2752"/>
                </a:lnTo>
                <a:lnTo>
                  <a:pt x="32391" y="2827"/>
                </a:lnTo>
                <a:lnTo>
                  <a:pt x="32243" y="2864"/>
                </a:lnTo>
                <a:lnTo>
                  <a:pt x="31945" y="2901"/>
                </a:lnTo>
                <a:lnTo>
                  <a:pt x="31648" y="2938"/>
                </a:lnTo>
                <a:lnTo>
                  <a:pt x="31350" y="2901"/>
                </a:lnTo>
                <a:lnTo>
                  <a:pt x="30643" y="2789"/>
                </a:lnTo>
                <a:lnTo>
                  <a:pt x="29937" y="2789"/>
                </a:lnTo>
                <a:lnTo>
                  <a:pt x="29268" y="2827"/>
                </a:lnTo>
                <a:lnTo>
                  <a:pt x="28598" y="2901"/>
                </a:lnTo>
                <a:lnTo>
                  <a:pt x="27966" y="3050"/>
                </a:lnTo>
                <a:lnTo>
                  <a:pt x="27371" y="3236"/>
                </a:lnTo>
                <a:lnTo>
                  <a:pt x="26776" y="3496"/>
                </a:lnTo>
                <a:lnTo>
                  <a:pt x="26218" y="3794"/>
                </a:lnTo>
                <a:lnTo>
                  <a:pt x="25660" y="4165"/>
                </a:lnTo>
                <a:lnTo>
                  <a:pt x="25177" y="4537"/>
                </a:lnTo>
                <a:lnTo>
                  <a:pt x="24693" y="4984"/>
                </a:lnTo>
                <a:lnTo>
                  <a:pt x="24284" y="5504"/>
                </a:lnTo>
                <a:lnTo>
                  <a:pt x="23912" y="6025"/>
                </a:lnTo>
                <a:lnTo>
                  <a:pt x="23578" y="6620"/>
                </a:lnTo>
                <a:lnTo>
                  <a:pt x="23317" y="7252"/>
                </a:lnTo>
                <a:lnTo>
                  <a:pt x="23094" y="7921"/>
                </a:lnTo>
                <a:lnTo>
                  <a:pt x="22908" y="8591"/>
                </a:lnTo>
                <a:lnTo>
                  <a:pt x="22797" y="9260"/>
                </a:lnTo>
                <a:lnTo>
                  <a:pt x="22685" y="9967"/>
                </a:lnTo>
                <a:lnTo>
                  <a:pt x="22611" y="10710"/>
                </a:lnTo>
                <a:lnTo>
                  <a:pt x="22499" y="12161"/>
                </a:lnTo>
                <a:lnTo>
                  <a:pt x="22388" y="13611"/>
                </a:lnTo>
                <a:lnTo>
                  <a:pt x="20789" y="13685"/>
                </a:lnTo>
                <a:lnTo>
                  <a:pt x="19078" y="13760"/>
                </a:lnTo>
                <a:lnTo>
                  <a:pt x="17330" y="13871"/>
                </a:lnTo>
                <a:lnTo>
                  <a:pt x="16438" y="13946"/>
                </a:lnTo>
                <a:lnTo>
                  <a:pt x="15582" y="14057"/>
                </a:lnTo>
                <a:lnTo>
                  <a:pt x="14021" y="14243"/>
                </a:lnTo>
                <a:lnTo>
                  <a:pt x="12459" y="14392"/>
                </a:lnTo>
                <a:lnTo>
                  <a:pt x="11678" y="14504"/>
                </a:lnTo>
                <a:lnTo>
                  <a:pt x="10934" y="14652"/>
                </a:lnTo>
                <a:lnTo>
                  <a:pt x="10190" y="14801"/>
                </a:lnTo>
                <a:lnTo>
                  <a:pt x="9446" y="14987"/>
                </a:lnTo>
                <a:lnTo>
                  <a:pt x="8740" y="15247"/>
                </a:lnTo>
                <a:lnTo>
                  <a:pt x="8071" y="15582"/>
                </a:lnTo>
                <a:lnTo>
                  <a:pt x="7438" y="15954"/>
                </a:lnTo>
                <a:lnTo>
                  <a:pt x="7104" y="16177"/>
                </a:lnTo>
                <a:lnTo>
                  <a:pt x="6806" y="16400"/>
                </a:lnTo>
                <a:lnTo>
                  <a:pt x="6546" y="16660"/>
                </a:lnTo>
                <a:lnTo>
                  <a:pt x="6248" y="16958"/>
                </a:lnTo>
                <a:lnTo>
                  <a:pt x="5988" y="17255"/>
                </a:lnTo>
                <a:lnTo>
                  <a:pt x="5728" y="17590"/>
                </a:lnTo>
                <a:lnTo>
                  <a:pt x="5505" y="17962"/>
                </a:lnTo>
                <a:lnTo>
                  <a:pt x="5281" y="18334"/>
                </a:lnTo>
                <a:lnTo>
                  <a:pt x="5058" y="18743"/>
                </a:lnTo>
                <a:lnTo>
                  <a:pt x="4872" y="19189"/>
                </a:lnTo>
                <a:lnTo>
                  <a:pt x="4761" y="19301"/>
                </a:lnTo>
                <a:lnTo>
                  <a:pt x="4649" y="19412"/>
                </a:lnTo>
                <a:lnTo>
                  <a:pt x="3980" y="19933"/>
                </a:lnTo>
                <a:lnTo>
                  <a:pt x="3348" y="20528"/>
                </a:lnTo>
                <a:lnTo>
                  <a:pt x="2827" y="21123"/>
                </a:lnTo>
                <a:lnTo>
                  <a:pt x="2306" y="21718"/>
                </a:lnTo>
                <a:lnTo>
                  <a:pt x="1860" y="22350"/>
                </a:lnTo>
                <a:lnTo>
                  <a:pt x="1488" y="23020"/>
                </a:lnTo>
                <a:lnTo>
                  <a:pt x="1154" y="23689"/>
                </a:lnTo>
                <a:lnTo>
                  <a:pt x="856" y="24395"/>
                </a:lnTo>
                <a:lnTo>
                  <a:pt x="596" y="25139"/>
                </a:lnTo>
                <a:lnTo>
                  <a:pt x="410" y="25846"/>
                </a:lnTo>
                <a:lnTo>
                  <a:pt x="261" y="26627"/>
                </a:lnTo>
                <a:lnTo>
                  <a:pt x="150" y="27370"/>
                </a:lnTo>
                <a:lnTo>
                  <a:pt x="38" y="28151"/>
                </a:lnTo>
                <a:lnTo>
                  <a:pt x="1" y="28970"/>
                </a:lnTo>
                <a:lnTo>
                  <a:pt x="1" y="29750"/>
                </a:lnTo>
                <a:lnTo>
                  <a:pt x="38" y="30569"/>
                </a:lnTo>
                <a:lnTo>
                  <a:pt x="75" y="31052"/>
                </a:lnTo>
                <a:lnTo>
                  <a:pt x="112" y="31498"/>
                </a:lnTo>
                <a:lnTo>
                  <a:pt x="187" y="31945"/>
                </a:lnTo>
                <a:lnTo>
                  <a:pt x="298" y="32391"/>
                </a:lnTo>
                <a:lnTo>
                  <a:pt x="559" y="33209"/>
                </a:lnTo>
                <a:lnTo>
                  <a:pt x="893" y="34027"/>
                </a:lnTo>
                <a:lnTo>
                  <a:pt x="1302" y="34734"/>
                </a:lnTo>
                <a:lnTo>
                  <a:pt x="1749" y="35440"/>
                </a:lnTo>
                <a:lnTo>
                  <a:pt x="2269" y="36035"/>
                </a:lnTo>
                <a:lnTo>
                  <a:pt x="2864" y="36593"/>
                </a:lnTo>
                <a:lnTo>
                  <a:pt x="3459" y="37076"/>
                </a:lnTo>
                <a:lnTo>
                  <a:pt x="4129" y="37486"/>
                </a:lnTo>
                <a:lnTo>
                  <a:pt x="4501" y="37634"/>
                </a:lnTo>
                <a:lnTo>
                  <a:pt x="4835" y="37783"/>
                </a:lnTo>
                <a:lnTo>
                  <a:pt x="5207" y="37932"/>
                </a:lnTo>
                <a:lnTo>
                  <a:pt x="5579" y="38006"/>
                </a:lnTo>
                <a:lnTo>
                  <a:pt x="5951" y="38118"/>
                </a:lnTo>
                <a:lnTo>
                  <a:pt x="6360" y="38155"/>
                </a:lnTo>
                <a:lnTo>
                  <a:pt x="6732" y="38192"/>
                </a:lnTo>
                <a:lnTo>
                  <a:pt x="7141" y="38229"/>
                </a:lnTo>
                <a:lnTo>
                  <a:pt x="7550" y="38192"/>
                </a:lnTo>
                <a:lnTo>
                  <a:pt x="7959" y="38155"/>
                </a:lnTo>
                <a:lnTo>
                  <a:pt x="8368" y="38118"/>
                </a:lnTo>
                <a:lnTo>
                  <a:pt x="8777" y="38006"/>
                </a:lnTo>
                <a:lnTo>
                  <a:pt x="9372" y="37820"/>
                </a:lnTo>
                <a:lnTo>
                  <a:pt x="9930" y="37560"/>
                </a:lnTo>
                <a:lnTo>
                  <a:pt x="10488" y="37225"/>
                </a:lnTo>
                <a:lnTo>
                  <a:pt x="11046" y="36853"/>
                </a:lnTo>
                <a:lnTo>
                  <a:pt x="12161" y="36110"/>
                </a:lnTo>
                <a:lnTo>
                  <a:pt x="12682" y="35738"/>
                </a:lnTo>
                <a:lnTo>
                  <a:pt x="13277" y="35403"/>
                </a:lnTo>
                <a:lnTo>
                  <a:pt x="14021" y="34957"/>
                </a:lnTo>
                <a:lnTo>
                  <a:pt x="14802" y="34473"/>
                </a:lnTo>
                <a:lnTo>
                  <a:pt x="15173" y="34287"/>
                </a:lnTo>
                <a:lnTo>
                  <a:pt x="15545" y="34176"/>
                </a:lnTo>
                <a:lnTo>
                  <a:pt x="15917" y="34101"/>
                </a:lnTo>
                <a:lnTo>
                  <a:pt x="16066" y="34101"/>
                </a:lnTo>
                <a:lnTo>
                  <a:pt x="16252" y="34139"/>
                </a:lnTo>
                <a:lnTo>
                  <a:pt x="17367" y="34399"/>
                </a:lnTo>
                <a:lnTo>
                  <a:pt x="18446" y="34585"/>
                </a:lnTo>
                <a:lnTo>
                  <a:pt x="19562" y="34771"/>
                </a:lnTo>
                <a:lnTo>
                  <a:pt x="20677" y="34920"/>
                </a:lnTo>
                <a:lnTo>
                  <a:pt x="21793" y="34994"/>
                </a:lnTo>
                <a:lnTo>
                  <a:pt x="22946" y="35068"/>
                </a:lnTo>
                <a:lnTo>
                  <a:pt x="24061" y="35106"/>
                </a:lnTo>
                <a:lnTo>
                  <a:pt x="25214" y="35068"/>
                </a:lnTo>
                <a:lnTo>
                  <a:pt x="25735" y="35068"/>
                </a:lnTo>
                <a:lnTo>
                  <a:pt x="26218" y="35180"/>
                </a:lnTo>
                <a:lnTo>
                  <a:pt x="26664" y="35291"/>
                </a:lnTo>
                <a:lnTo>
                  <a:pt x="27073" y="35515"/>
                </a:lnTo>
                <a:lnTo>
                  <a:pt x="27483" y="35775"/>
                </a:lnTo>
                <a:lnTo>
                  <a:pt x="27854" y="36072"/>
                </a:lnTo>
                <a:lnTo>
                  <a:pt x="28226" y="36481"/>
                </a:lnTo>
                <a:lnTo>
                  <a:pt x="28561" y="36928"/>
                </a:lnTo>
                <a:lnTo>
                  <a:pt x="28896" y="37411"/>
                </a:lnTo>
                <a:lnTo>
                  <a:pt x="29268" y="37857"/>
                </a:lnTo>
                <a:lnTo>
                  <a:pt x="29677" y="38304"/>
                </a:lnTo>
                <a:lnTo>
                  <a:pt x="30086" y="38750"/>
                </a:lnTo>
                <a:lnTo>
                  <a:pt x="30978" y="39568"/>
                </a:lnTo>
                <a:lnTo>
                  <a:pt x="31871" y="40386"/>
                </a:lnTo>
                <a:lnTo>
                  <a:pt x="32354" y="40721"/>
                </a:lnTo>
                <a:lnTo>
                  <a:pt x="32838" y="41018"/>
                </a:lnTo>
                <a:lnTo>
                  <a:pt x="33358" y="41204"/>
                </a:lnTo>
                <a:lnTo>
                  <a:pt x="33879" y="41353"/>
                </a:lnTo>
                <a:lnTo>
                  <a:pt x="34437" y="41390"/>
                </a:lnTo>
                <a:lnTo>
                  <a:pt x="34994" y="41390"/>
                </a:lnTo>
                <a:lnTo>
                  <a:pt x="35552" y="41316"/>
                </a:lnTo>
                <a:lnTo>
                  <a:pt x="36147" y="41167"/>
                </a:lnTo>
                <a:lnTo>
                  <a:pt x="36742" y="40981"/>
                </a:lnTo>
                <a:lnTo>
                  <a:pt x="37300" y="40758"/>
                </a:lnTo>
                <a:lnTo>
                  <a:pt x="37858" y="40498"/>
                </a:lnTo>
                <a:lnTo>
                  <a:pt x="38416" y="40200"/>
                </a:lnTo>
                <a:lnTo>
                  <a:pt x="38936" y="39903"/>
                </a:lnTo>
                <a:lnTo>
                  <a:pt x="39420" y="39568"/>
                </a:lnTo>
                <a:lnTo>
                  <a:pt x="39903" y="39196"/>
                </a:lnTo>
                <a:lnTo>
                  <a:pt x="40349" y="38824"/>
                </a:lnTo>
                <a:lnTo>
                  <a:pt x="40796" y="38415"/>
                </a:lnTo>
                <a:lnTo>
                  <a:pt x="41205" y="37969"/>
                </a:lnTo>
                <a:lnTo>
                  <a:pt x="41614" y="37523"/>
                </a:lnTo>
                <a:lnTo>
                  <a:pt x="41949" y="37076"/>
                </a:lnTo>
                <a:lnTo>
                  <a:pt x="42320" y="36593"/>
                </a:lnTo>
                <a:lnTo>
                  <a:pt x="42618" y="36110"/>
                </a:lnTo>
                <a:lnTo>
                  <a:pt x="42915" y="35589"/>
                </a:lnTo>
                <a:lnTo>
                  <a:pt x="43213" y="35068"/>
                </a:lnTo>
                <a:lnTo>
                  <a:pt x="43436" y="34511"/>
                </a:lnTo>
                <a:lnTo>
                  <a:pt x="43659" y="33990"/>
                </a:lnTo>
                <a:lnTo>
                  <a:pt x="43845" y="33432"/>
                </a:lnTo>
                <a:lnTo>
                  <a:pt x="43994" y="32837"/>
                </a:lnTo>
                <a:lnTo>
                  <a:pt x="44143" y="32279"/>
                </a:lnTo>
                <a:lnTo>
                  <a:pt x="44254" y="31684"/>
                </a:lnTo>
                <a:lnTo>
                  <a:pt x="44329" y="31089"/>
                </a:lnTo>
                <a:lnTo>
                  <a:pt x="44366" y="30494"/>
                </a:lnTo>
                <a:lnTo>
                  <a:pt x="44403" y="29899"/>
                </a:lnTo>
                <a:lnTo>
                  <a:pt x="44366" y="29304"/>
                </a:lnTo>
                <a:lnTo>
                  <a:pt x="44329" y="28709"/>
                </a:lnTo>
                <a:lnTo>
                  <a:pt x="44254" y="28114"/>
                </a:lnTo>
                <a:lnTo>
                  <a:pt x="44143" y="27519"/>
                </a:lnTo>
                <a:lnTo>
                  <a:pt x="43994" y="26924"/>
                </a:lnTo>
                <a:lnTo>
                  <a:pt x="43808" y="26329"/>
                </a:lnTo>
                <a:lnTo>
                  <a:pt x="43585" y="25771"/>
                </a:lnTo>
                <a:lnTo>
                  <a:pt x="43250" y="24916"/>
                </a:lnTo>
                <a:lnTo>
                  <a:pt x="42878" y="24135"/>
                </a:lnTo>
                <a:lnTo>
                  <a:pt x="42469" y="23354"/>
                </a:lnTo>
                <a:lnTo>
                  <a:pt x="42023" y="22610"/>
                </a:lnTo>
                <a:lnTo>
                  <a:pt x="41539" y="21867"/>
                </a:lnTo>
                <a:lnTo>
                  <a:pt x="41056" y="21197"/>
                </a:lnTo>
                <a:lnTo>
                  <a:pt x="40535" y="20528"/>
                </a:lnTo>
                <a:lnTo>
                  <a:pt x="39978" y="19896"/>
                </a:lnTo>
                <a:lnTo>
                  <a:pt x="39345" y="19301"/>
                </a:lnTo>
                <a:lnTo>
                  <a:pt x="38713" y="18780"/>
                </a:lnTo>
                <a:lnTo>
                  <a:pt x="38044" y="18260"/>
                </a:lnTo>
                <a:lnTo>
                  <a:pt x="37337" y="17776"/>
                </a:lnTo>
                <a:lnTo>
                  <a:pt x="36593" y="17330"/>
                </a:lnTo>
                <a:lnTo>
                  <a:pt x="35813" y="16921"/>
                </a:lnTo>
                <a:lnTo>
                  <a:pt x="34994" y="16549"/>
                </a:lnTo>
                <a:lnTo>
                  <a:pt x="34102" y="16251"/>
                </a:lnTo>
                <a:lnTo>
                  <a:pt x="31201" y="15322"/>
                </a:lnTo>
                <a:lnTo>
                  <a:pt x="29751" y="14875"/>
                </a:lnTo>
                <a:lnTo>
                  <a:pt x="28301" y="14466"/>
                </a:lnTo>
                <a:lnTo>
                  <a:pt x="27483" y="14206"/>
                </a:lnTo>
                <a:lnTo>
                  <a:pt x="26813" y="13946"/>
                </a:lnTo>
                <a:lnTo>
                  <a:pt x="26553" y="13834"/>
                </a:lnTo>
                <a:lnTo>
                  <a:pt x="26330" y="13685"/>
                </a:lnTo>
                <a:lnTo>
                  <a:pt x="26144" y="13500"/>
                </a:lnTo>
                <a:lnTo>
                  <a:pt x="25995" y="13314"/>
                </a:lnTo>
                <a:lnTo>
                  <a:pt x="25846" y="13090"/>
                </a:lnTo>
                <a:lnTo>
                  <a:pt x="25735" y="12867"/>
                </a:lnTo>
                <a:lnTo>
                  <a:pt x="25697" y="12607"/>
                </a:lnTo>
                <a:lnTo>
                  <a:pt x="25660" y="12309"/>
                </a:lnTo>
                <a:lnTo>
                  <a:pt x="25623" y="11975"/>
                </a:lnTo>
                <a:lnTo>
                  <a:pt x="25623" y="11603"/>
                </a:lnTo>
                <a:lnTo>
                  <a:pt x="25735" y="10748"/>
                </a:lnTo>
                <a:lnTo>
                  <a:pt x="25883" y="9967"/>
                </a:lnTo>
                <a:lnTo>
                  <a:pt x="26107" y="9186"/>
                </a:lnTo>
                <a:lnTo>
                  <a:pt x="26404" y="8405"/>
                </a:lnTo>
                <a:lnTo>
                  <a:pt x="26590" y="8070"/>
                </a:lnTo>
                <a:lnTo>
                  <a:pt x="26813" y="7698"/>
                </a:lnTo>
                <a:lnTo>
                  <a:pt x="27148" y="7252"/>
                </a:lnTo>
                <a:lnTo>
                  <a:pt x="27483" y="6843"/>
                </a:lnTo>
                <a:lnTo>
                  <a:pt x="27892" y="6471"/>
                </a:lnTo>
                <a:lnTo>
                  <a:pt x="28338" y="6174"/>
                </a:lnTo>
                <a:lnTo>
                  <a:pt x="28821" y="5913"/>
                </a:lnTo>
                <a:lnTo>
                  <a:pt x="29342" y="5764"/>
                </a:lnTo>
                <a:lnTo>
                  <a:pt x="29602" y="5727"/>
                </a:lnTo>
                <a:lnTo>
                  <a:pt x="29900" y="5690"/>
                </a:lnTo>
                <a:lnTo>
                  <a:pt x="30197" y="5653"/>
                </a:lnTo>
                <a:lnTo>
                  <a:pt x="30495" y="5690"/>
                </a:lnTo>
                <a:lnTo>
                  <a:pt x="30681" y="6769"/>
                </a:lnTo>
                <a:lnTo>
                  <a:pt x="30867" y="7624"/>
                </a:lnTo>
                <a:lnTo>
                  <a:pt x="31053" y="8293"/>
                </a:lnTo>
                <a:lnTo>
                  <a:pt x="31164" y="8591"/>
                </a:lnTo>
                <a:lnTo>
                  <a:pt x="31276" y="8814"/>
                </a:lnTo>
                <a:lnTo>
                  <a:pt x="31387" y="9000"/>
                </a:lnTo>
                <a:lnTo>
                  <a:pt x="31536" y="9149"/>
                </a:lnTo>
                <a:lnTo>
                  <a:pt x="31685" y="9260"/>
                </a:lnTo>
                <a:lnTo>
                  <a:pt x="31833" y="9372"/>
                </a:lnTo>
                <a:lnTo>
                  <a:pt x="32019" y="9409"/>
                </a:lnTo>
                <a:lnTo>
                  <a:pt x="32205" y="9446"/>
                </a:lnTo>
                <a:lnTo>
                  <a:pt x="32652" y="9446"/>
                </a:lnTo>
                <a:lnTo>
                  <a:pt x="32949" y="9372"/>
                </a:lnTo>
                <a:lnTo>
                  <a:pt x="33172" y="9297"/>
                </a:lnTo>
                <a:lnTo>
                  <a:pt x="33395" y="9186"/>
                </a:lnTo>
                <a:lnTo>
                  <a:pt x="33581" y="9037"/>
                </a:lnTo>
                <a:lnTo>
                  <a:pt x="33767" y="8851"/>
                </a:lnTo>
                <a:lnTo>
                  <a:pt x="33916" y="8628"/>
                </a:lnTo>
                <a:lnTo>
                  <a:pt x="34065" y="8368"/>
                </a:lnTo>
                <a:lnTo>
                  <a:pt x="34176" y="8107"/>
                </a:lnTo>
                <a:lnTo>
                  <a:pt x="34251" y="7773"/>
                </a:lnTo>
                <a:lnTo>
                  <a:pt x="34325" y="7438"/>
                </a:lnTo>
                <a:lnTo>
                  <a:pt x="34362" y="7029"/>
                </a:lnTo>
                <a:lnTo>
                  <a:pt x="34399" y="6620"/>
                </a:lnTo>
                <a:lnTo>
                  <a:pt x="34399" y="5653"/>
                </a:lnTo>
                <a:lnTo>
                  <a:pt x="34288" y="4574"/>
                </a:lnTo>
                <a:lnTo>
                  <a:pt x="34771" y="4389"/>
                </a:lnTo>
                <a:lnTo>
                  <a:pt x="35255" y="4277"/>
                </a:lnTo>
                <a:lnTo>
                  <a:pt x="35738" y="4240"/>
                </a:lnTo>
                <a:lnTo>
                  <a:pt x="36631" y="4240"/>
                </a:lnTo>
                <a:lnTo>
                  <a:pt x="37077" y="4351"/>
                </a:lnTo>
                <a:lnTo>
                  <a:pt x="37486" y="4463"/>
                </a:lnTo>
                <a:lnTo>
                  <a:pt x="37895" y="4649"/>
                </a:lnTo>
                <a:lnTo>
                  <a:pt x="38230" y="4835"/>
                </a:lnTo>
                <a:lnTo>
                  <a:pt x="38602" y="5095"/>
                </a:lnTo>
                <a:lnTo>
                  <a:pt x="38899" y="5393"/>
                </a:lnTo>
                <a:lnTo>
                  <a:pt x="39197" y="5727"/>
                </a:lnTo>
                <a:lnTo>
                  <a:pt x="39420" y="6099"/>
                </a:lnTo>
                <a:lnTo>
                  <a:pt x="39643" y="6508"/>
                </a:lnTo>
                <a:lnTo>
                  <a:pt x="39829" y="6954"/>
                </a:lnTo>
                <a:lnTo>
                  <a:pt x="39940" y="7438"/>
                </a:lnTo>
                <a:lnTo>
                  <a:pt x="40089" y="7959"/>
                </a:lnTo>
                <a:lnTo>
                  <a:pt x="40312" y="8442"/>
                </a:lnTo>
                <a:lnTo>
                  <a:pt x="40573" y="8851"/>
                </a:lnTo>
                <a:lnTo>
                  <a:pt x="40870" y="9186"/>
                </a:lnTo>
                <a:lnTo>
                  <a:pt x="41168" y="9483"/>
                </a:lnTo>
                <a:lnTo>
                  <a:pt x="41354" y="9558"/>
                </a:lnTo>
                <a:lnTo>
                  <a:pt x="41502" y="9632"/>
                </a:lnTo>
                <a:lnTo>
                  <a:pt x="41651" y="9669"/>
                </a:lnTo>
                <a:lnTo>
                  <a:pt x="41837" y="9706"/>
                </a:lnTo>
                <a:lnTo>
                  <a:pt x="41986" y="9669"/>
                </a:lnTo>
                <a:lnTo>
                  <a:pt x="42134" y="9632"/>
                </a:lnTo>
                <a:lnTo>
                  <a:pt x="42320" y="9520"/>
                </a:lnTo>
                <a:lnTo>
                  <a:pt x="42506" y="9409"/>
                </a:lnTo>
                <a:lnTo>
                  <a:pt x="42655" y="9260"/>
                </a:lnTo>
                <a:lnTo>
                  <a:pt x="42804" y="9111"/>
                </a:lnTo>
                <a:lnTo>
                  <a:pt x="42915" y="8963"/>
                </a:lnTo>
                <a:lnTo>
                  <a:pt x="42990" y="8777"/>
                </a:lnTo>
                <a:lnTo>
                  <a:pt x="43101" y="8442"/>
                </a:lnTo>
                <a:lnTo>
                  <a:pt x="43139" y="8070"/>
                </a:lnTo>
                <a:lnTo>
                  <a:pt x="43101" y="7698"/>
                </a:lnTo>
                <a:lnTo>
                  <a:pt x="43027" y="7326"/>
                </a:lnTo>
                <a:lnTo>
                  <a:pt x="42878" y="6917"/>
                </a:lnTo>
                <a:lnTo>
                  <a:pt x="42804" y="6657"/>
                </a:lnTo>
                <a:lnTo>
                  <a:pt x="42729" y="6397"/>
                </a:lnTo>
                <a:lnTo>
                  <a:pt x="42692" y="6136"/>
                </a:lnTo>
                <a:lnTo>
                  <a:pt x="42692" y="5913"/>
                </a:lnTo>
                <a:lnTo>
                  <a:pt x="42692" y="5690"/>
                </a:lnTo>
                <a:lnTo>
                  <a:pt x="42729" y="5467"/>
                </a:lnTo>
                <a:lnTo>
                  <a:pt x="42804" y="5281"/>
                </a:lnTo>
                <a:lnTo>
                  <a:pt x="42915" y="5095"/>
                </a:lnTo>
                <a:lnTo>
                  <a:pt x="43027" y="4946"/>
                </a:lnTo>
                <a:lnTo>
                  <a:pt x="43139" y="4798"/>
                </a:lnTo>
                <a:lnTo>
                  <a:pt x="43473" y="4500"/>
                </a:lnTo>
                <a:lnTo>
                  <a:pt x="43882" y="4240"/>
                </a:lnTo>
                <a:lnTo>
                  <a:pt x="44329" y="4054"/>
                </a:lnTo>
                <a:lnTo>
                  <a:pt x="51245" y="1153"/>
                </a:lnTo>
                <a:lnTo>
                  <a:pt x="52026" y="781"/>
                </a:lnTo>
                <a:lnTo>
                  <a:pt x="52770" y="409"/>
                </a:lnTo>
                <a:lnTo>
                  <a:pt x="5262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1"/>
          <p:cNvSpPr/>
          <p:nvPr/>
        </p:nvSpPr>
        <p:spPr>
          <a:xfrm>
            <a:off x="6659461" y="3090756"/>
            <a:ext cx="449998" cy="454519"/>
          </a:xfrm>
          <a:custGeom>
            <a:rect b="b" l="l" r="r" t="t"/>
            <a:pathLst>
              <a:path extrusionOk="0" h="33581" w="33247">
                <a:moveTo>
                  <a:pt x="26032" y="2566"/>
                </a:moveTo>
                <a:lnTo>
                  <a:pt x="26255" y="2603"/>
                </a:lnTo>
                <a:lnTo>
                  <a:pt x="26516" y="2678"/>
                </a:lnTo>
                <a:lnTo>
                  <a:pt x="26739" y="2752"/>
                </a:lnTo>
                <a:lnTo>
                  <a:pt x="26962" y="2864"/>
                </a:lnTo>
                <a:lnTo>
                  <a:pt x="27854" y="3347"/>
                </a:lnTo>
                <a:lnTo>
                  <a:pt x="28747" y="3831"/>
                </a:lnTo>
                <a:lnTo>
                  <a:pt x="29379" y="4203"/>
                </a:lnTo>
                <a:lnTo>
                  <a:pt x="29677" y="4426"/>
                </a:lnTo>
                <a:lnTo>
                  <a:pt x="29937" y="4649"/>
                </a:lnTo>
                <a:lnTo>
                  <a:pt x="30123" y="4909"/>
                </a:lnTo>
                <a:lnTo>
                  <a:pt x="30197" y="5058"/>
                </a:lnTo>
                <a:lnTo>
                  <a:pt x="30234" y="5207"/>
                </a:lnTo>
                <a:lnTo>
                  <a:pt x="30234" y="5355"/>
                </a:lnTo>
                <a:lnTo>
                  <a:pt x="30234" y="5541"/>
                </a:lnTo>
                <a:lnTo>
                  <a:pt x="30197" y="5727"/>
                </a:lnTo>
                <a:lnTo>
                  <a:pt x="30123" y="5913"/>
                </a:lnTo>
                <a:lnTo>
                  <a:pt x="29937" y="6211"/>
                </a:lnTo>
                <a:lnTo>
                  <a:pt x="29751" y="6471"/>
                </a:lnTo>
                <a:lnTo>
                  <a:pt x="29491" y="6694"/>
                </a:lnTo>
                <a:lnTo>
                  <a:pt x="29230" y="6917"/>
                </a:lnTo>
                <a:lnTo>
                  <a:pt x="28635" y="7363"/>
                </a:lnTo>
                <a:lnTo>
                  <a:pt x="28077" y="7773"/>
                </a:lnTo>
                <a:lnTo>
                  <a:pt x="28003" y="7847"/>
                </a:lnTo>
                <a:lnTo>
                  <a:pt x="27892" y="7884"/>
                </a:lnTo>
                <a:lnTo>
                  <a:pt x="27668" y="7884"/>
                </a:lnTo>
                <a:lnTo>
                  <a:pt x="27148" y="7921"/>
                </a:lnTo>
                <a:lnTo>
                  <a:pt x="27073" y="8107"/>
                </a:lnTo>
                <a:lnTo>
                  <a:pt x="26367" y="7810"/>
                </a:lnTo>
                <a:lnTo>
                  <a:pt x="25623" y="7549"/>
                </a:lnTo>
                <a:lnTo>
                  <a:pt x="24954" y="7252"/>
                </a:lnTo>
                <a:lnTo>
                  <a:pt x="24619" y="7066"/>
                </a:lnTo>
                <a:lnTo>
                  <a:pt x="24284" y="6880"/>
                </a:lnTo>
                <a:lnTo>
                  <a:pt x="24098" y="6731"/>
                </a:lnTo>
                <a:lnTo>
                  <a:pt x="23912" y="6545"/>
                </a:lnTo>
                <a:lnTo>
                  <a:pt x="23727" y="6359"/>
                </a:lnTo>
                <a:lnTo>
                  <a:pt x="23578" y="6173"/>
                </a:lnTo>
                <a:lnTo>
                  <a:pt x="23355" y="5764"/>
                </a:lnTo>
                <a:lnTo>
                  <a:pt x="23206" y="5355"/>
                </a:lnTo>
                <a:lnTo>
                  <a:pt x="23132" y="4909"/>
                </a:lnTo>
                <a:lnTo>
                  <a:pt x="23132" y="4500"/>
                </a:lnTo>
                <a:lnTo>
                  <a:pt x="23169" y="4277"/>
                </a:lnTo>
                <a:lnTo>
                  <a:pt x="23243" y="4091"/>
                </a:lnTo>
                <a:lnTo>
                  <a:pt x="23317" y="3905"/>
                </a:lnTo>
                <a:lnTo>
                  <a:pt x="23429" y="3756"/>
                </a:lnTo>
                <a:lnTo>
                  <a:pt x="23578" y="3533"/>
                </a:lnTo>
                <a:lnTo>
                  <a:pt x="23764" y="3347"/>
                </a:lnTo>
                <a:lnTo>
                  <a:pt x="23950" y="3198"/>
                </a:lnTo>
                <a:lnTo>
                  <a:pt x="24136" y="3050"/>
                </a:lnTo>
                <a:lnTo>
                  <a:pt x="24582" y="2827"/>
                </a:lnTo>
                <a:lnTo>
                  <a:pt x="25028" y="2641"/>
                </a:lnTo>
                <a:lnTo>
                  <a:pt x="25512" y="2566"/>
                </a:lnTo>
                <a:close/>
                <a:moveTo>
                  <a:pt x="19933" y="6731"/>
                </a:moveTo>
                <a:lnTo>
                  <a:pt x="20231" y="7103"/>
                </a:lnTo>
                <a:lnTo>
                  <a:pt x="20454" y="7475"/>
                </a:lnTo>
                <a:lnTo>
                  <a:pt x="20566" y="7847"/>
                </a:lnTo>
                <a:lnTo>
                  <a:pt x="20603" y="7996"/>
                </a:lnTo>
                <a:lnTo>
                  <a:pt x="20603" y="8182"/>
                </a:lnTo>
                <a:lnTo>
                  <a:pt x="20566" y="8330"/>
                </a:lnTo>
                <a:lnTo>
                  <a:pt x="20528" y="8516"/>
                </a:lnTo>
                <a:lnTo>
                  <a:pt x="20454" y="8665"/>
                </a:lnTo>
                <a:lnTo>
                  <a:pt x="20342" y="8851"/>
                </a:lnTo>
                <a:lnTo>
                  <a:pt x="20045" y="9186"/>
                </a:lnTo>
                <a:lnTo>
                  <a:pt x="19599" y="9520"/>
                </a:lnTo>
                <a:lnTo>
                  <a:pt x="18186" y="10524"/>
                </a:lnTo>
                <a:lnTo>
                  <a:pt x="16735" y="11566"/>
                </a:lnTo>
                <a:lnTo>
                  <a:pt x="13760" y="13834"/>
                </a:lnTo>
                <a:lnTo>
                  <a:pt x="12570" y="12309"/>
                </a:lnTo>
                <a:lnTo>
                  <a:pt x="19933" y="6731"/>
                </a:lnTo>
                <a:close/>
                <a:moveTo>
                  <a:pt x="6360" y="14057"/>
                </a:moveTo>
                <a:lnTo>
                  <a:pt x="6769" y="14094"/>
                </a:lnTo>
                <a:lnTo>
                  <a:pt x="7178" y="14169"/>
                </a:lnTo>
                <a:lnTo>
                  <a:pt x="7587" y="14318"/>
                </a:lnTo>
                <a:lnTo>
                  <a:pt x="7996" y="14466"/>
                </a:lnTo>
                <a:lnTo>
                  <a:pt x="8405" y="14689"/>
                </a:lnTo>
                <a:lnTo>
                  <a:pt x="8814" y="14913"/>
                </a:lnTo>
                <a:lnTo>
                  <a:pt x="9186" y="15173"/>
                </a:lnTo>
                <a:lnTo>
                  <a:pt x="9558" y="15433"/>
                </a:lnTo>
                <a:lnTo>
                  <a:pt x="9893" y="15731"/>
                </a:lnTo>
                <a:lnTo>
                  <a:pt x="10227" y="16065"/>
                </a:lnTo>
                <a:lnTo>
                  <a:pt x="10488" y="16363"/>
                </a:lnTo>
                <a:lnTo>
                  <a:pt x="10748" y="16698"/>
                </a:lnTo>
                <a:lnTo>
                  <a:pt x="10934" y="17032"/>
                </a:lnTo>
                <a:lnTo>
                  <a:pt x="11083" y="17367"/>
                </a:lnTo>
                <a:lnTo>
                  <a:pt x="11194" y="17702"/>
                </a:lnTo>
                <a:lnTo>
                  <a:pt x="11231" y="18036"/>
                </a:lnTo>
                <a:lnTo>
                  <a:pt x="11194" y="18408"/>
                </a:lnTo>
                <a:lnTo>
                  <a:pt x="11157" y="18780"/>
                </a:lnTo>
                <a:lnTo>
                  <a:pt x="11083" y="19115"/>
                </a:lnTo>
                <a:lnTo>
                  <a:pt x="10971" y="19449"/>
                </a:lnTo>
                <a:lnTo>
                  <a:pt x="10822" y="19784"/>
                </a:lnTo>
                <a:lnTo>
                  <a:pt x="10636" y="20082"/>
                </a:lnTo>
                <a:lnTo>
                  <a:pt x="10413" y="20342"/>
                </a:lnTo>
                <a:lnTo>
                  <a:pt x="10190" y="20602"/>
                </a:lnTo>
                <a:lnTo>
                  <a:pt x="9930" y="20863"/>
                </a:lnTo>
                <a:lnTo>
                  <a:pt x="9670" y="21049"/>
                </a:lnTo>
                <a:lnTo>
                  <a:pt x="9335" y="21234"/>
                </a:lnTo>
                <a:lnTo>
                  <a:pt x="9037" y="21383"/>
                </a:lnTo>
                <a:lnTo>
                  <a:pt x="8666" y="21532"/>
                </a:lnTo>
                <a:lnTo>
                  <a:pt x="8331" y="21606"/>
                </a:lnTo>
                <a:lnTo>
                  <a:pt x="7959" y="21681"/>
                </a:lnTo>
                <a:lnTo>
                  <a:pt x="7141" y="21681"/>
                </a:lnTo>
                <a:lnTo>
                  <a:pt x="6732" y="21644"/>
                </a:lnTo>
                <a:lnTo>
                  <a:pt x="6360" y="21532"/>
                </a:lnTo>
                <a:lnTo>
                  <a:pt x="6025" y="21420"/>
                </a:lnTo>
                <a:lnTo>
                  <a:pt x="5691" y="21272"/>
                </a:lnTo>
                <a:lnTo>
                  <a:pt x="5393" y="21086"/>
                </a:lnTo>
                <a:lnTo>
                  <a:pt x="5133" y="20863"/>
                </a:lnTo>
                <a:lnTo>
                  <a:pt x="4872" y="20639"/>
                </a:lnTo>
                <a:lnTo>
                  <a:pt x="4649" y="20342"/>
                </a:lnTo>
                <a:lnTo>
                  <a:pt x="4463" y="20044"/>
                </a:lnTo>
                <a:lnTo>
                  <a:pt x="4315" y="19710"/>
                </a:lnTo>
                <a:lnTo>
                  <a:pt x="4166" y="19338"/>
                </a:lnTo>
                <a:lnTo>
                  <a:pt x="4054" y="18929"/>
                </a:lnTo>
                <a:lnTo>
                  <a:pt x="3980" y="18520"/>
                </a:lnTo>
                <a:lnTo>
                  <a:pt x="3943" y="18073"/>
                </a:lnTo>
                <a:lnTo>
                  <a:pt x="3905" y="17590"/>
                </a:lnTo>
                <a:lnTo>
                  <a:pt x="3943" y="17255"/>
                </a:lnTo>
                <a:lnTo>
                  <a:pt x="3980" y="16921"/>
                </a:lnTo>
                <a:lnTo>
                  <a:pt x="4054" y="16586"/>
                </a:lnTo>
                <a:lnTo>
                  <a:pt x="4129" y="16288"/>
                </a:lnTo>
                <a:lnTo>
                  <a:pt x="4240" y="15954"/>
                </a:lnTo>
                <a:lnTo>
                  <a:pt x="4352" y="15656"/>
                </a:lnTo>
                <a:lnTo>
                  <a:pt x="4501" y="15396"/>
                </a:lnTo>
                <a:lnTo>
                  <a:pt x="4686" y="15136"/>
                </a:lnTo>
                <a:lnTo>
                  <a:pt x="4872" y="14913"/>
                </a:lnTo>
                <a:lnTo>
                  <a:pt x="5058" y="14689"/>
                </a:lnTo>
                <a:lnTo>
                  <a:pt x="5244" y="14503"/>
                </a:lnTo>
                <a:lnTo>
                  <a:pt x="5467" y="14355"/>
                </a:lnTo>
                <a:lnTo>
                  <a:pt x="5691" y="14206"/>
                </a:lnTo>
                <a:lnTo>
                  <a:pt x="5914" y="14132"/>
                </a:lnTo>
                <a:lnTo>
                  <a:pt x="6137" y="14094"/>
                </a:lnTo>
                <a:lnTo>
                  <a:pt x="6360" y="14057"/>
                </a:lnTo>
                <a:close/>
                <a:moveTo>
                  <a:pt x="13240" y="21941"/>
                </a:moveTo>
                <a:lnTo>
                  <a:pt x="19450" y="25214"/>
                </a:lnTo>
                <a:lnTo>
                  <a:pt x="18371" y="28226"/>
                </a:lnTo>
                <a:lnTo>
                  <a:pt x="11083" y="24358"/>
                </a:lnTo>
                <a:lnTo>
                  <a:pt x="13240" y="21941"/>
                </a:lnTo>
                <a:close/>
                <a:moveTo>
                  <a:pt x="25809" y="25548"/>
                </a:moveTo>
                <a:lnTo>
                  <a:pt x="25958" y="25585"/>
                </a:lnTo>
                <a:lnTo>
                  <a:pt x="26144" y="25623"/>
                </a:lnTo>
                <a:lnTo>
                  <a:pt x="26330" y="25697"/>
                </a:lnTo>
                <a:lnTo>
                  <a:pt x="26516" y="25809"/>
                </a:lnTo>
                <a:lnTo>
                  <a:pt x="26887" y="26143"/>
                </a:lnTo>
                <a:lnTo>
                  <a:pt x="27259" y="26515"/>
                </a:lnTo>
                <a:lnTo>
                  <a:pt x="27557" y="26961"/>
                </a:lnTo>
                <a:lnTo>
                  <a:pt x="27854" y="27445"/>
                </a:lnTo>
                <a:lnTo>
                  <a:pt x="28040" y="27928"/>
                </a:lnTo>
                <a:lnTo>
                  <a:pt x="28077" y="28151"/>
                </a:lnTo>
                <a:lnTo>
                  <a:pt x="28115" y="28337"/>
                </a:lnTo>
                <a:lnTo>
                  <a:pt x="28115" y="28598"/>
                </a:lnTo>
                <a:lnTo>
                  <a:pt x="28077" y="28858"/>
                </a:lnTo>
                <a:lnTo>
                  <a:pt x="28040" y="29081"/>
                </a:lnTo>
                <a:lnTo>
                  <a:pt x="27966" y="29304"/>
                </a:lnTo>
                <a:lnTo>
                  <a:pt x="27892" y="29490"/>
                </a:lnTo>
                <a:lnTo>
                  <a:pt x="27780" y="29676"/>
                </a:lnTo>
                <a:lnTo>
                  <a:pt x="27668" y="29862"/>
                </a:lnTo>
                <a:lnTo>
                  <a:pt x="27520" y="30048"/>
                </a:lnTo>
                <a:lnTo>
                  <a:pt x="27334" y="30197"/>
                </a:lnTo>
                <a:lnTo>
                  <a:pt x="27185" y="30308"/>
                </a:lnTo>
                <a:lnTo>
                  <a:pt x="26962" y="30420"/>
                </a:lnTo>
                <a:lnTo>
                  <a:pt x="26776" y="30531"/>
                </a:lnTo>
                <a:lnTo>
                  <a:pt x="26553" y="30606"/>
                </a:lnTo>
                <a:lnTo>
                  <a:pt x="26330" y="30680"/>
                </a:lnTo>
                <a:lnTo>
                  <a:pt x="26069" y="30717"/>
                </a:lnTo>
                <a:lnTo>
                  <a:pt x="25512" y="30717"/>
                </a:lnTo>
                <a:lnTo>
                  <a:pt x="25251" y="30680"/>
                </a:lnTo>
                <a:lnTo>
                  <a:pt x="24991" y="30643"/>
                </a:lnTo>
                <a:lnTo>
                  <a:pt x="24731" y="30569"/>
                </a:lnTo>
                <a:lnTo>
                  <a:pt x="24247" y="30345"/>
                </a:lnTo>
                <a:lnTo>
                  <a:pt x="23801" y="30085"/>
                </a:lnTo>
                <a:lnTo>
                  <a:pt x="23615" y="29899"/>
                </a:lnTo>
                <a:lnTo>
                  <a:pt x="23429" y="29750"/>
                </a:lnTo>
                <a:lnTo>
                  <a:pt x="23280" y="29564"/>
                </a:lnTo>
                <a:lnTo>
                  <a:pt x="23169" y="29341"/>
                </a:lnTo>
                <a:lnTo>
                  <a:pt x="23057" y="29155"/>
                </a:lnTo>
                <a:lnTo>
                  <a:pt x="22983" y="28932"/>
                </a:lnTo>
                <a:lnTo>
                  <a:pt x="22946" y="28709"/>
                </a:lnTo>
                <a:lnTo>
                  <a:pt x="22908" y="28486"/>
                </a:lnTo>
                <a:lnTo>
                  <a:pt x="22946" y="28300"/>
                </a:lnTo>
                <a:lnTo>
                  <a:pt x="22983" y="28077"/>
                </a:lnTo>
                <a:lnTo>
                  <a:pt x="23094" y="27854"/>
                </a:lnTo>
                <a:lnTo>
                  <a:pt x="23206" y="27631"/>
                </a:lnTo>
                <a:lnTo>
                  <a:pt x="23541" y="27147"/>
                </a:lnTo>
                <a:lnTo>
                  <a:pt x="23950" y="26664"/>
                </a:lnTo>
                <a:lnTo>
                  <a:pt x="24396" y="26255"/>
                </a:lnTo>
                <a:lnTo>
                  <a:pt x="24879" y="25920"/>
                </a:lnTo>
                <a:lnTo>
                  <a:pt x="25140" y="25771"/>
                </a:lnTo>
                <a:lnTo>
                  <a:pt x="25363" y="25660"/>
                </a:lnTo>
                <a:lnTo>
                  <a:pt x="25586" y="25585"/>
                </a:lnTo>
                <a:lnTo>
                  <a:pt x="25809" y="25548"/>
                </a:lnTo>
                <a:close/>
                <a:moveTo>
                  <a:pt x="25883" y="0"/>
                </a:moveTo>
                <a:lnTo>
                  <a:pt x="25288" y="75"/>
                </a:lnTo>
                <a:lnTo>
                  <a:pt x="24693" y="149"/>
                </a:lnTo>
                <a:lnTo>
                  <a:pt x="24098" y="335"/>
                </a:lnTo>
                <a:lnTo>
                  <a:pt x="23503" y="558"/>
                </a:lnTo>
                <a:lnTo>
                  <a:pt x="22983" y="818"/>
                </a:lnTo>
                <a:lnTo>
                  <a:pt x="22462" y="1153"/>
                </a:lnTo>
                <a:lnTo>
                  <a:pt x="21979" y="1525"/>
                </a:lnTo>
                <a:lnTo>
                  <a:pt x="21532" y="1934"/>
                </a:lnTo>
                <a:lnTo>
                  <a:pt x="21123" y="2380"/>
                </a:lnTo>
                <a:lnTo>
                  <a:pt x="20752" y="2864"/>
                </a:lnTo>
                <a:lnTo>
                  <a:pt x="20454" y="3422"/>
                </a:lnTo>
                <a:lnTo>
                  <a:pt x="20231" y="3979"/>
                </a:lnTo>
                <a:lnTo>
                  <a:pt x="20045" y="4277"/>
                </a:lnTo>
                <a:lnTo>
                  <a:pt x="19822" y="4574"/>
                </a:lnTo>
                <a:lnTo>
                  <a:pt x="19562" y="4872"/>
                </a:lnTo>
                <a:lnTo>
                  <a:pt x="19264" y="5095"/>
                </a:lnTo>
                <a:lnTo>
                  <a:pt x="17516" y="6397"/>
                </a:lnTo>
                <a:lnTo>
                  <a:pt x="15731" y="7661"/>
                </a:lnTo>
                <a:lnTo>
                  <a:pt x="13983" y="8963"/>
                </a:lnTo>
                <a:lnTo>
                  <a:pt x="13128" y="9632"/>
                </a:lnTo>
                <a:lnTo>
                  <a:pt x="12273" y="10301"/>
                </a:lnTo>
                <a:lnTo>
                  <a:pt x="11901" y="10599"/>
                </a:lnTo>
                <a:lnTo>
                  <a:pt x="11529" y="10859"/>
                </a:lnTo>
                <a:lnTo>
                  <a:pt x="11194" y="11045"/>
                </a:lnTo>
                <a:lnTo>
                  <a:pt x="10822" y="11157"/>
                </a:lnTo>
                <a:lnTo>
                  <a:pt x="10451" y="11231"/>
                </a:lnTo>
                <a:lnTo>
                  <a:pt x="10041" y="11268"/>
                </a:lnTo>
                <a:lnTo>
                  <a:pt x="9595" y="11231"/>
                </a:lnTo>
                <a:lnTo>
                  <a:pt x="9112" y="11157"/>
                </a:lnTo>
                <a:lnTo>
                  <a:pt x="8666" y="11082"/>
                </a:lnTo>
                <a:lnTo>
                  <a:pt x="8219" y="11045"/>
                </a:lnTo>
                <a:lnTo>
                  <a:pt x="7773" y="11045"/>
                </a:lnTo>
                <a:lnTo>
                  <a:pt x="7290" y="11082"/>
                </a:lnTo>
                <a:lnTo>
                  <a:pt x="6360" y="11194"/>
                </a:lnTo>
                <a:lnTo>
                  <a:pt x="5430" y="11343"/>
                </a:lnTo>
                <a:lnTo>
                  <a:pt x="4761" y="11528"/>
                </a:lnTo>
                <a:lnTo>
                  <a:pt x="4129" y="11752"/>
                </a:lnTo>
                <a:lnTo>
                  <a:pt x="3534" y="11975"/>
                </a:lnTo>
                <a:lnTo>
                  <a:pt x="2976" y="12272"/>
                </a:lnTo>
                <a:lnTo>
                  <a:pt x="2455" y="12607"/>
                </a:lnTo>
                <a:lnTo>
                  <a:pt x="2009" y="12979"/>
                </a:lnTo>
                <a:lnTo>
                  <a:pt x="1600" y="13425"/>
                </a:lnTo>
                <a:lnTo>
                  <a:pt x="1228" y="13871"/>
                </a:lnTo>
                <a:lnTo>
                  <a:pt x="893" y="14355"/>
                </a:lnTo>
                <a:lnTo>
                  <a:pt x="633" y="14875"/>
                </a:lnTo>
                <a:lnTo>
                  <a:pt x="410" y="15433"/>
                </a:lnTo>
                <a:lnTo>
                  <a:pt x="224" y="16028"/>
                </a:lnTo>
                <a:lnTo>
                  <a:pt x="112" y="16660"/>
                </a:lnTo>
                <a:lnTo>
                  <a:pt x="38" y="17293"/>
                </a:lnTo>
                <a:lnTo>
                  <a:pt x="1" y="17999"/>
                </a:lnTo>
                <a:lnTo>
                  <a:pt x="38" y="18706"/>
                </a:lnTo>
                <a:lnTo>
                  <a:pt x="112" y="19412"/>
                </a:lnTo>
                <a:lnTo>
                  <a:pt x="224" y="20082"/>
                </a:lnTo>
                <a:lnTo>
                  <a:pt x="410" y="20714"/>
                </a:lnTo>
                <a:lnTo>
                  <a:pt x="633" y="21346"/>
                </a:lnTo>
                <a:lnTo>
                  <a:pt x="893" y="21904"/>
                </a:lnTo>
                <a:lnTo>
                  <a:pt x="1191" y="22424"/>
                </a:lnTo>
                <a:lnTo>
                  <a:pt x="1525" y="22908"/>
                </a:lnTo>
                <a:lnTo>
                  <a:pt x="1935" y="23354"/>
                </a:lnTo>
                <a:lnTo>
                  <a:pt x="2344" y="23763"/>
                </a:lnTo>
                <a:lnTo>
                  <a:pt x="2827" y="24135"/>
                </a:lnTo>
                <a:lnTo>
                  <a:pt x="3348" y="24433"/>
                </a:lnTo>
                <a:lnTo>
                  <a:pt x="3868" y="24730"/>
                </a:lnTo>
                <a:lnTo>
                  <a:pt x="4463" y="24953"/>
                </a:lnTo>
                <a:lnTo>
                  <a:pt x="5096" y="25139"/>
                </a:lnTo>
                <a:lnTo>
                  <a:pt x="5728" y="25251"/>
                </a:lnTo>
                <a:lnTo>
                  <a:pt x="6434" y="25362"/>
                </a:lnTo>
                <a:lnTo>
                  <a:pt x="7029" y="25399"/>
                </a:lnTo>
                <a:lnTo>
                  <a:pt x="7364" y="25474"/>
                </a:lnTo>
                <a:lnTo>
                  <a:pt x="7624" y="25548"/>
                </a:lnTo>
                <a:lnTo>
                  <a:pt x="12607" y="27370"/>
                </a:lnTo>
                <a:lnTo>
                  <a:pt x="17553" y="29193"/>
                </a:lnTo>
                <a:lnTo>
                  <a:pt x="18297" y="29453"/>
                </a:lnTo>
                <a:lnTo>
                  <a:pt x="19041" y="29713"/>
                </a:lnTo>
                <a:lnTo>
                  <a:pt x="19376" y="29899"/>
                </a:lnTo>
                <a:lnTo>
                  <a:pt x="19710" y="30085"/>
                </a:lnTo>
                <a:lnTo>
                  <a:pt x="19971" y="30271"/>
                </a:lnTo>
                <a:lnTo>
                  <a:pt x="20157" y="30531"/>
                </a:lnTo>
                <a:lnTo>
                  <a:pt x="20417" y="30940"/>
                </a:lnTo>
                <a:lnTo>
                  <a:pt x="20677" y="31312"/>
                </a:lnTo>
                <a:lnTo>
                  <a:pt x="20975" y="31647"/>
                </a:lnTo>
                <a:lnTo>
                  <a:pt x="21272" y="31944"/>
                </a:lnTo>
                <a:lnTo>
                  <a:pt x="21570" y="32242"/>
                </a:lnTo>
                <a:lnTo>
                  <a:pt x="21904" y="32502"/>
                </a:lnTo>
                <a:lnTo>
                  <a:pt x="22239" y="32725"/>
                </a:lnTo>
                <a:lnTo>
                  <a:pt x="22611" y="32911"/>
                </a:lnTo>
                <a:lnTo>
                  <a:pt x="22983" y="33060"/>
                </a:lnTo>
                <a:lnTo>
                  <a:pt x="23355" y="33209"/>
                </a:lnTo>
                <a:lnTo>
                  <a:pt x="23764" y="33320"/>
                </a:lnTo>
                <a:lnTo>
                  <a:pt x="24173" y="33432"/>
                </a:lnTo>
                <a:lnTo>
                  <a:pt x="24582" y="33506"/>
                </a:lnTo>
                <a:lnTo>
                  <a:pt x="24991" y="33544"/>
                </a:lnTo>
                <a:lnTo>
                  <a:pt x="25883" y="33581"/>
                </a:lnTo>
                <a:lnTo>
                  <a:pt x="26367" y="33581"/>
                </a:lnTo>
                <a:lnTo>
                  <a:pt x="26813" y="33544"/>
                </a:lnTo>
                <a:lnTo>
                  <a:pt x="27259" y="33469"/>
                </a:lnTo>
                <a:lnTo>
                  <a:pt x="27668" y="33358"/>
                </a:lnTo>
                <a:lnTo>
                  <a:pt x="28115" y="33209"/>
                </a:lnTo>
                <a:lnTo>
                  <a:pt x="28487" y="33060"/>
                </a:lnTo>
                <a:lnTo>
                  <a:pt x="28858" y="32837"/>
                </a:lnTo>
                <a:lnTo>
                  <a:pt x="29230" y="32614"/>
                </a:lnTo>
                <a:lnTo>
                  <a:pt x="29565" y="32391"/>
                </a:lnTo>
                <a:lnTo>
                  <a:pt x="29900" y="32093"/>
                </a:lnTo>
                <a:lnTo>
                  <a:pt x="30197" y="31796"/>
                </a:lnTo>
                <a:lnTo>
                  <a:pt x="30495" y="31461"/>
                </a:lnTo>
                <a:lnTo>
                  <a:pt x="30755" y="31126"/>
                </a:lnTo>
                <a:lnTo>
                  <a:pt x="30978" y="30754"/>
                </a:lnTo>
                <a:lnTo>
                  <a:pt x="31201" y="30345"/>
                </a:lnTo>
                <a:lnTo>
                  <a:pt x="31387" y="29936"/>
                </a:lnTo>
                <a:lnTo>
                  <a:pt x="31499" y="29564"/>
                </a:lnTo>
                <a:lnTo>
                  <a:pt x="31610" y="29193"/>
                </a:lnTo>
                <a:lnTo>
                  <a:pt x="31685" y="28821"/>
                </a:lnTo>
                <a:lnTo>
                  <a:pt x="31759" y="28449"/>
                </a:lnTo>
                <a:lnTo>
                  <a:pt x="31759" y="28040"/>
                </a:lnTo>
                <a:lnTo>
                  <a:pt x="31759" y="27705"/>
                </a:lnTo>
                <a:lnTo>
                  <a:pt x="31722" y="27333"/>
                </a:lnTo>
                <a:lnTo>
                  <a:pt x="31685" y="26961"/>
                </a:lnTo>
                <a:lnTo>
                  <a:pt x="31573" y="26589"/>
                </a:lnTo>
                <a:lnTo>
                  <a:pt x="31462" y="26255"/>
                </a:lnTo>
                <a:lnTo>
                  <a:pt x="31350" y="25920"/>
                </a:lnTo>
                <a:lnTo>
                  <a:pt x="31164" y="25585"/>
                </a:lnTo>
                <a:lnTo>
                  <a:pt x="30978" y="25288"/>
                </a:lnTo>
                <a:lnTo>
                  <a:pt x="30792" y="24990"/>
                </a:lnTo>
                <a:lnTo>
                  <a:pt x="30532" y="24730"/>
                </a:lnTo>
                <a:lnTo>
                  <a:pt x="30272" y="24470"/>
                </a:lnTo>
                <a:lnTo>
                  <a:pt x="29900" y="24135"/>
                </a:lnTo>
                <a:lnTo>
                  <a:pt x="29528" y="23838"/>
                </a:lnTo>
                <a:lnTo>
                  <a:pt x="29119" y="23577"/>
                </a:lnTo>
                <a:lnTo>
                  <a:pt x="28672" y="23317"/>
                </a:lnTo>
                <a:lnTo>
                  <a:pt x="28226" y="23131"/>
                </a:lnTo>
                <a:lnTo>
                  <a:pt x="27780" y="22945"/>
                </a:lnTo>
                <a:lnTo>
                  <a:pt x="27334" y="22796"/>
                </a:lnTo>
                <a:lnTo>
                  <a:pt x="26850" y="22685"/>
                </a:lnTo>
                <a:lnTo>
                  <a:pt x="26404" y="22610"/>
                </a:lnTo>
                <a:lnTo>
                  <a:pt x="25958" y="22573"/>
                </a:lnTo>
                <a:lnTo>
                  <a:pt x="25474" y="22573"/>
                </a:lnTo>
                <a:lnTo>
                  <a:pt x="25028" y="22610"/>
                </a:lnTo>
                <a:lnTo>
                  <a:pt x="24582" y="22722"/>
                </a:lnTo>
                <a:lnTo>
                  <a:pt x="24173" y="22834"/>
                </a:lnTo>
                <a:lnTo>
                  <a:pt x="23764" y="22982"/>
                </a:lnTo>
                <a:lnTo>
                  <a:pt x="23355" y="23205"/>
                </a:lnTo>
                <a:lnTo>
                  <a:pt x="22871" y="23429"/>
                </a:lnTo>
                <a:lnTo>
                  <a:pt x="22425" y="23577"/>
                </a:lnTo>
                <a:lnTo>
                  <a:pt x="21979" y="23652"/>
                </a:lnTo>
                <a:lnTo>
                  <a:pt x="21570" y="23614"/>
                </a:lnTo>
                <a:lnTo>
                  <a:pt x="21161" y="23540"/>
                </a:lnTo>
                <a:lnTo>
                  <a:pt x="20789" y="23391"/>
                </a:lnTo>
                <a:lnTo>
                  <a:pt x="20380" y="23168"/>
                </a:lnTo>
                <a:lnTo>
                  <a:pt x="19971" y="22908"/>
                </a:lnTo>
                <a:lnTo>
                  <a:pt x="14504" y="19264"/>
                </a:lnTo>
                <a:lnTo>
                  <a:pt x="14430" y="18483"/>
                </a:lnTo>
                <a:lnTo>
                  <a:pt x="14467" y="18111"/>
                </a:lnTo>
                <a:lnTo>
                  <a:pt x="14467" y="17776"/>
                </a:lnTo>
                <a:lnTo>
                  <a:pt x="14541" y="17404"/>
                </a:lnTo>
                <a:lnTo>
                  <a:pt x="14616" y="17069"/>
                </a:lnTo>
                <a:lnTo>
                  <a:pt x="14727" y="16735"/>
                </a:lnTo>
                <a:lnTo>
                  <a:pt x="14839" y="16437"/>
                </a:lnTo>
                <a:lnTo>
                  <a:pt x="15025" y="16103"/>
                </a:lnTo>
                <a:lnTo>
                  <a:pt x="15211" y="15805"/>
                </a:lnTo>
                <a:lnTo>
                  <a:pt x="15434" y="15545"/>
                </a:lnTo>
                <a:lnTo>
                  <a:pt x="15657" y="15247"/>
                </a:lnTo>
                <a:lnTo>
                  <a:pt x="15954" y="14987"/>
                </a:lnTo>
                <a:lnTo>
                  <a:pt x="16289" y="14764"/>
                </a:lnTo>
                <a:lnTo>
                  <a:pt x="16624" y="14503"/>
                </a:lnTo>
                <a:lnTo>
                  <a:pt x="17033" y="14280"/>
                </a:lnTo>
                <a:lnTo>
                  <a:pt x="17702" y="13908"/>
                </a:lnTo>
                <a:lnTo>
                  <a:pt x="18371" y="13462"/>
                </a:lnTo>
                <a:lnTo>
                  <a:pt x="19041" y="13016"/>
                </a:lnTo>
                <a:lnTo>
                  <a:pt x="19673" y="12533"/>
                </a:lnTo>
                <a:lnTo>
                  <a:pt x="20975" y="11566"/>
                </a:lnTo>
                <a:lnTo>
                  <a:pt x="21607" y="11082"/>
                </a:lnTo>
                <a:lnTo>
                  <a:pt x="22276" y="10636"/>
                </a:lnTo>
                <a:lnTo>
                  <a:pt x="22499" y="10524"/>
                </a:lnTo>
                <a:lnTo>
                  <a:pt x="22722" y="10450"/>
                </a:lnTo>
                <a:lnTo>
                  <a:pt x="22946" y="10376"/>
                </a:lnTo>
                <a:lnTo>
                  <a:pt x="23206" y="10338"/>
                </a:lnTo>
                <a:lnTo>
                  <a:pt x="23466" y="10301"/>
                </a:lnTo>
                <a:lnTo>
                  <a:pt x="23727" y="10301"/>
                </a:lnTo>
                <a:lnTo>
                  <a:pt x="23950" y="10338"/>
                </a:lnTo>
                <a:lnTo>
                  <a:pt x="24173" y="10376"/>
                </a:lnTo>
                <a:lnTo>
                  <a:pt x="24991" y="10599"/>
                </a:lnTo>
                <a:lnTo>
                  <a:pt x="25772" y="10785"/>
                </a:lnTo>
                <a:lnTo>
                  <a:pt x="26553" y="10859"/>
                </a:lnTo>
                <a:lnTo>
                  <a:pt x="27334" y="10896"/>
                </a:lnTo>
                <a:lnTo>
                  <a:pt x="28115" y="10822"/>
                </a:lnTo>
                <a:lnTo>
                  <a:pt x="28896" y="10710"/>
                </a:lnTo>
                <a:lnTo>
                  <a:pt x="29267" y="10599"/>
                </a:lnTo>
                <a:lnTo>
                  <a:pt x="29639" y="10487"/>
                </a:lnTo>
                <a:lnTo>
                  <a:pt x="30048" y="10338"/>
                </a:lnTo>
                <a:lnTo>
                  <a:pt x="30420" y="10153"/>
                </a:lnTo>
                <a:lnTo>
                  <a:pt x="30792" y="9929"/>
                </a:lnTo>
                <a:lnTo>
                  <a:pt x="31127" y="9706"/>
                </a:lnTo>
                <a:lnTo>
                  <a:pt x="31462" y="9483"/>
                </a:lnTo>
                <a:lnTo>
                  <a:pt x="31759" y="9223"/>
                </a:lnTo>
                <a:lnTo>
                  <a:pt x="32019" y="8925"/>
                </a:lnTo>
                <a:lnTo>
                  <a:pt x="32280" y="8628"/>
                </a:lnTo>
                <a:lnTo>
                  <a:pt x="32503" y="8330"/>
                </a:lnTo>
                <a:lnTo>
                  <a:pt x="32689" y="7996"/>
                </a:lnTo>
                <a:lnTo>
                  <a:pt x="32837" y="7661"/>
                </a:lnTo>
                <a:lnTo>
                  <a:pt x="32986" y="7289"/>
                </a:lnTo>
                <a:lnTo>
                  <a:pt x="33061" y="6880"/>
                </a:lnTo>
                <a:lnTo>
                  <a:pt x="33172" y="6471"/>
                </a:lnTo>
                <a:lnTo>
                  <a:pt x="33209" y="6062"/>
                </a:lnTo>
                <a:lnTo>
                  <a:pt x="33247" y="5616"/>
                </a:lnTo>
                <a:lnTo>
                  <a:pt x="33247" y="5169"/>
                </a:lnTo>
                <a:lnTo>
                  <a:pt x="33209" y="4686"/>
                </a:lnTo>
                <a:lnTo>
                  <a:pt x="33172" y="4314"/>
                </a:lnTo>
                <a:lnTo>
                  <a:pt x="33098" y="3942"/>
                </a:lnTo>
                <a:lnTo>
                  <a:pt x="33023" y="3645"/>
                </a:lnTo>
                <a:lnTo>
                  <a:pt x="32875" y="3310"/>
                </a:lnTo>
                <a:lnTo>
                  <a:pt x="32726" y="3050"/>
                </a:lnTo>
                <a:lnTo>
                  <a:pt x="32577" y="2789"/>
                </a:lnTo>
                <a:lnTo>
                  <a:pt x="32391" y="2529"/>
                </a:lnTo>
                <a:lnTo>
                  <a:pt x="32168" y="2306"/>
                </a:lnTo>
                <a:lnTo>
                  <a:pt x="31945" y="2083"/>
                </a:lnTo>
                <a:lnTo>
                  <a:pt x="31685" y="1897"/>
                </a:lnTo>
                <a:lnTo>
                  <a:pt x="31127" y="1562"/>
                </a:lnTo>
                <a:lnTo>
                  <a:pt x="30532" y="1302"/>
                </a:lnTo>
                <a:lnTo>
                  <a:pt x="29862" y="1079"/>
                </a:lnTo>
                <a:lnTo>
                  <a:pt x="29044" y="781"/>
                </a:lnTo>
                <a:lnTo>
                  <a:pt x="28263" y="447"/>
                </a:lnTo>
                <a:lnTo>
                  <a:pt x="27706" y="261"/>
                </a:lnTo>
                <a:lnTo>
                  <a:pt x="27111" y="112"/>
                </a:lnTo>
                <a:lnTo>
                  <a:pt x="26478" y="38"/>
                </a:lnTo>
                <a:lnTo>
                  <a:pt x="2588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a:off x="530903" y="4314786"/>
            <a:ext cx="658870" cy="417785"/>
          </a:xfrm>
          <a:custGeom>
            <a:rect b="b" l="l" r="r" t="t"/>
            <a:pathLst>
              <a:path extrusionOk="0" h="30867" w="48679">
                <a:moveTo>
                  <a:pt x="31684" y="2418"/>
                </a:moveTo>
                <a:lnTo>
                  <a:pt x="34808" y="2492"/>
                </a:lnTo>
                <a:lnTo>
                  <a:pt x="37932" y="2566"/>
                </a:lnTo>
                <a:lnTo>
                  <a:pt x="38713" y="2604"/>
                </a:lnTo>
                <a:lnTo>
                  <a:pt x="39456" y="2678"/>
                </a:lnTo>
                <a:lnTo>
                  <a:pt x="40163" y="2789"/>
                </a:lnTo>
                <a:lnTo>
                  <a:pt x="40795" y="2938"/>
                </a:lnTo>
                <a:lnTo>
                  <a:pt x="41353" y="3124"/>
                </a:lnTo>
                <a:lnTo>
                  <a:pt x="41911" y="3347"/>
                </a:lnTo>
                <a:lnTo>
                  <a:pt x="42357" y="3645"/>
                </a:lnTo>
                <a:lnTo>
                  <a:pt x="42803" y="3942"/>
                </a:lnTo>
                <a:lnTo>
                  <a:pt x="43212" y="4314"/>
                </a:lnTo>
                <a:lnTo>
                  <a:pt x="43547" y="4760"/>
                </a:lnTo>
                <a:lnTo>
                  <a:pt x="43882" y="5207"/>
                </a:lnTo>
                <a:lnTo>
                  <a:pt x="44179" y="5764"/>
                </a:lnTo>
                <a:lnTo>
                  <a:pt x="44440" y="6359"/>
                </a:lnTo>
                <a:lnTo>
                  <a:pt x="44663" y="6992"/>
                </a:lnTo>
                <a:lnTo>
                  <a:pt x="44849" y="7735"/>
                </a:lnTo>
                <a:lnTo>
                  <a:pt x="45035" y="8516"/>
                </a:lnTo>
                <a:lnTo>
                  <a:pt x="45295" y="9892"/>
                </a:lnTo>
                <a:lnTo>
                  <a:pt x="45555" y="11305"/>
                </a:lnTo>
                <a:lnTo>
                  <a:pt x="45741" y="12719"/>
                </a:lnTo>
                <a:lnTo>
                  <a:pt x="45927" y="14132"/>
                </a:lnTo>
                <a:lnTo>
                  <a:pt x="46076" y="15545"/>
                </a:lnTo>
                <a:lnTo>
                  <a:pt x="46187" y="16958"/>
                </a:lnTo>
                <a:lnTo>
                  <a:pt x="46299" y="18371"/>
                </a:lnTo>
                <a:lnTo>
                  <a:pt x="46336" y="19784"/>
                </a:lnTo>
                <a:lnTo>
                  <a:pt x="46336" y="20342"/>
                </a:lnTo>
                <a:lnTo>
                  <a:pt x="46299" y="20900"/>
                </a:lnTo>
                <a:lnTo>
                  <a:pt x="46187" y="21420"/>
                </a:lnTo>
                <a:lnTo>
                  <a:pt x="46076" y="21867"/>
                </a:lnTo>
                <a:lnTo>
                  <a:pt x="45890" y="22313"/>
                </a:lnTo>
                <a:lnTo>
                  <a:pt x="45704" y="22722"/>
                </a:lnTo>
                <a:lnTo>
                  <a:pt x="45444" y="23131"/>
                </a:lnTo>
                <a:lnTo>
                  <a:pt x="45146" y="23466"/>
                </a:lnTo>
                <a:lnTo>
                  <a:pt x="44811" y="23763"/>
                </a:lnTo>
                <a:lnTo>
                  <a:pt x="44440" y="24061"/>
                </a:lnTo>
                <a:lnTo>
                  <a:pt x="44068" y="24321"/>
                </a:lnTo>
                <a:lnTo>
                  <a:pt x="43621" y="24544"/>
                </a:lnTo>
                <a:lnTo>
                  <a:pt x="43138" y="24730"/>
                </a:lnTo>
                <a:lnTo>
                  <a:pt x="42655" y="24879"/>
                </a:lnTo>
                <a:lnTo>
                  <a:pt x="42097" y="25028"/>
                </a:lnTo>
                <a:lnTo>
                  <a:pt x="41539" y="25139"/>
                </a:lnTo>
                <a:lnTo>
                  <a:pt x="38675" y="25474"/>
                </a:lnTo>
                <a:lnTo>
                  <a:pt x="35812" y="25809"/>
                </a:lnTo>
                <a:lnTo>
                  <a:pt x="32911" y="26069"/>
                </a:lnTo>
                <a:lnTo>
                  <a:pt x="30048" y="26329"/>
                </a:lnTo>
                <a:lnTo>
                  <a:pt x="27296" y="26552"/>
                </a:lnTo>
                <a:lnTo>
                  <a:pt x="24433" y="26738"/>
                </a:lnTo>
                <a:lnTo>
                  <a:pt x="17850" y="27185"/>
                </a:lnTo>
                <a:lnTo>
                  <a:pt x="14094" y="26515"/>
                </a:lnTo>
                <a:lnTo>
                  <a:pt x="11826" y="26106"/>
                </a:lnTo>
                <a:lnTo>
                  <a:pt x="9446" y="25623"/>
                </a:lnTo>
                <a:lnTo>
                  <a:pt x="9074" y="25548"/>
                </a:lnTo>
                <a:lnTo>
                  <a:pt x="8739" y="25437"/>
                </a:lnTo>
                <a:lnTo>
                  <a:pt x="8368" y="25288"/>
                </a:lnTo>
                <a:lnTo>
                  <a:pt x="8070" y="25139"/>
                </a:lnTo>
                <a:lnTo>
                  <a:pt x="7735" y="24990"/>
                </a:lnTo>
                <a:lnTo>
                  <a:pt x="7438" y="24805"/>
                </a:lnTo>
                <a:lnTo>
                  <a:pt x="7178" y="24581"/>
                </a:lnTo>
                <a:lnTo>
                  <a:pt x="6917" y="24358"/>
                </a:lnTo>
                <a:lnTo>
                  <a:pt x="6657" y="24098"/>
                </a:lnTo>
                <a:lnTo>
                  <a:pt x="6434" y="23838"/>
                </a:lnTo>
                <a:lnTo>
                  <a:pt x="6211" y="23577"/>
                </a:lnTo>
                <a:lnTo>
                  <a:pt x="6025" y="23280"/>
                </a:lnTo>
                <a:lnTo>
                  <a:pt x="5839" y="22945"/>
                </a:lnTo>
                <a:lnTo>
                  <a:pt x="5653" y="22610"/>
                </a:lnTo>
                <a:lnTo>
                  <a:pt x="5393" y="21904"/>
                </a:lnTo>
                <a:lnTo>
                  <a:pt x="4983" y="20714"/>
                </a:lnTo>
                <a:lnTo>
                  <a:pt x="4574" y="19524"/>
                </a:lnTo>
                <a:lnTo>
                  <a:pt x="4388" y="18929"/>
                </a:lnTo>
                <a:lnTo>
                  <a:pt x="4240" y="18334"/>
                </a:lnTo>
                <a:lnTo>
                  <a:pt x="4165" y="17702"/>
                </a:lnTo>
                <a:lnTo>
                  <a:pt x="4091" y="17107"/>
                </a:lnTo>
                <a:lnTo>
                  <a:pt x="3979" y="14652"/>
                </a:lnTo>
                <a:lnTo>
                  <a:pt x="3942" y="12198"/>
                </a:lnTo>
                <a:lnTo>
                  <a:pt x="4017" y="9706"/>
                </a:lnTo>
                <a:lnTo>
                  <a:pt x="4091" y="7252"/>
                </a:lnTo>
                <a:lnTo>
                  <a:pt x="4128" y="6731"/>
                </a:lnTo>
                <a:lnTo>
                  <a:pt x="4203" y="6248"/>
                </a:lnTo>
                <a:lnTo>
                  <a:pt x="4314" y="5839"/>
                </a:lnTo>
                <a:lnTo>
                  <a:pt x="4426" y="5393"/>
                </a:lnTo>
                <a:lnTo>
                  <a:pt x="4574" y="5021"/>
                </a:lnTo>
                <a:lnTo>
                  <a:pt x="4798" y="4686"/>
                </a:lnTo>
                <a:lnTo>
                  <a:pt x="4983" y="4351"/>
                </a:lnTo>
                <a:lnTo>
                  <a:pt x="5244" y="4091"/>
                </a:lnTo>
                <a:lnTo>
                  <a:pt x="5541" y="3831"/>
                </a:lnTo>
                <a:lnTo>
                  <a:pt x="5839" y="3608"/>
                </a:lnTo>
                <a:lnTo>
                  <a:pt x="6211" y="3422"/>
                </a:lnTo>
                <a:lnTo>
                  <a:pt x="6583" y="3236"/>
                </a:lnTo>
                <a:lnTo>
                  <a:pt x="6992" y="3124"/>
                </a:lnTo>
                <a:lnTo>
                  <a:pt x="7438" y="3013"/>
                </a:lnTo>
                <a:lnTo>
                  <a:pt x="7921" y="2938"/>
                </a:lnTo>
                <a:lnTo>
                  <a:pt x="8442" y="2901"/>
                </a:lnTo>
                <a:lnTo>
                  <a:pt x="12681" y="2715"/>
                </a:lnTo>
                <a:lnTo>
                  <a:pt x="16958" y="2604"/>
                </a:lnTo>
                <a:lnTo>
                  <a:pt x="21197" y="2529"/>
                </a:lnTo>
                <a:lnTo>
                  <a:pt x="25437" y="2455"/>
                </a:lnTo>
                <a:lnTo>
                  <a:pt x="28560" y="2418"/>
                </a:lnTo>
                <a:close/>
                <a:moveTo>
                  <a:pt x="25102" y="0"/>
                </a:moveTo>
                <a:lnTo>
                  <a:pt x="17925" y="224"/>
                </a:lnTo>
                <a:lnTo>
                  <a:pt x="10971" y="521"/>
                </a:lnTo>
                <a:lnTo>
                  <a:pt x="9223" y="595"/>
                </a:lnTo>
                <a:lnTo>
                  <a:pt x="7512" y="744"/>
                </a:lnTo>
                <a:lnTo>
                  <a:pt x="4091" y="1042"/>
                </a:lnTo>
                <a:lnTo>
                  <a:pt x="3236" y="1153"/>
                </a:lnTo>
                <a:lnTo>
                  <a:pt x="2864" y="1228"/>
                </a:lnTo>
                <a:lnTo>
                  <a:pt x="2529" y="1302"/>
                </a:lnTo>
                <a:lnTo>
                  <a:pt x="2232" y="1376"/>
                </a:lnTo>
                <a:lnTo>
                  <a:pt x="1934" y="1525"/>
                </a:lnTo>
                <a:lnTo>
                  <a:pt x="1711" y="1637"/>
                </a:lnTo>
                <a:lnTo>
                  <a:pt x="1488" y="1823"/>
                </a:lnTo>
                <a:lnTo>
                  <a:pt x="1339" y="2009"/>
                </a:lnTo>
                <a:lnTo>
                  <a:pt x="1153" y="2232"/>
                </a:lnTo>
                <a:lnTo>
                  <a:pt x="1042" y="2492"/>
                </a:lnTo>
                <a:lnTo>
                  <a:pt x="893" y="2789"/>
                </a:lnTo>
                <a:lnTo>
                  <a:pt x="818" y="3087"/>
                </a:lnTo>
                <a:lnTo>
                  <a:pt x="707" y="3459"/>
                </a:lnTo>
                <a:lnTo>
                  <a:pt x="558" y="4314"/>
                </a:lnTo>
                <a:lnTo>
                  <a:pt x="372" y="5876"/>
                </a:lnTo>
                <a:lnTo>
                  <a:pt x="223" y="7401"/>
                </a:lnTo>
                <a:lnTo>
                  <a:pt x="112" y="8963"/>
                </a:lnTo>
                <a:lnTo>
                  <a:pt x="38" y="10524"/>
                </a:lnTo>
                <a:lnTo>
                  <a:pt x="0" y="11529"/>
                </a:lnTo>
                <a:lnTo>
                  <a:pt x="38" y="12533"/>
                </a:lnTo>
                <a:lnTo>
                  <a:pt x="112" y="13499"/>
                </a:lnTo>
                <a:lnTo>
                  <a:pt x="223" y="14466"/>
                </a:lnTo>
                <a:lnTo>
                  <a:pt x="372" y="15433"/>
                </a:lnTo>
                <a:lnTo>
                  <a:pt x="521" y="16400"/>
                </a:lnTo>
                <a:lnTo>
                  <a:pt x="930" y="18334"/>
                </a:lnTo>
                <a:lnTo>
                  <a:pt x="1376" y="20268"/>
                </a:lnTo>
                <a:lnTo>
                  <a:pt x="1860" y="22164"/>
                </a:lnTo>
                <a:lnTo>
                  <a:pt x="2306" y="24098"/>
                </a:lnTo>
                <a:lnTo>
                  <a:pt x="2752" y="25995"/>
                </a:lnTo>
                <a:lnTo>
                  <a:pt x="2901" y="26627"/>
                </a:lnTo>
                <a:lnTo>
                  <a:pt x="3013" y="26887"/>
                </a:lnTo>
                <a:lnTo>
                  <a:pt x="3124" y="27147"/>
                </a:lnTo>
                <a:lnTo>
                  <a:pt x="3273" y="27370"/>
                </a:lnTo>
                <a:lnTo>
                  <a:pt x="3422" y="27594"/>
                </a:lnTo>
                <a:lnTo>
                  <a:pt x="3608" y="27780"/>
                </a:lnTo>
                <a:lnTo>
                  <a:pt x="3793" y="27965"/>
                </a:lnTo>
                <a:lnTo>
                  <a:pt x="4203" y="28300"/>
                </a:lnTo>
                <a:lnTo>
                  <a:pt x="4686" y="28523"/>
                </a:lnTo>
                <a:lnTo>
                  <a:pt x="5207" y="28709"/>
                </a:lnTo>
                <a:lnTo>
                  <a:pt x="5802" y="28858"/>
                </a:lnTo>
                <a:lnTo>
                  <a:pt x="8479" y="29379"/>
                </a:lnTo>
                <a:lnTo>
                  <a:pt x="11157" y="29936"/>
                </a:lnTo>
                <a:lnTo>
                  <a:pt x="12644" y="30234"/>
                </a:lnTo>
                <a:lnTo>
                  <a:pt x="14132" y="30569"/>
                </a:lnTo>
                <a:lnTo>
                  <a:pt x="14875" y="30680"/>
                </a:lnTo>
                <a:lnTo>
                  <a:pt x="15619" y="30792"/>
                </a:lnTo>
                <a:lnTo>
                  <a:pt x="16363" y="30866"/>
                </a:lnTo>
                <a:lnTo>
                  <a:pt x="17107" y="30866"/>
                </a:lnTo>
                <a:lnTo>
                  <a:pt x="21346" y="30755"/>
                </a:lnTo>
                <a:lnTo>
                  <a:pt x="25585" y="30569"/>
                </a:lnTo>
                <a:lnTo>
                  <a:pt x="29862" y="30308"/>
                </a:lnTo>
                <a:lnTo>
                  <a:pt x="34101" y="30085"/>
                </a:lnTo>
                <a:lnTo>
                  <a:pt x="36630" y="29899"/>
                </a:lnTo>
                <a:lnTo>
                  <a:pt x="39159" y="29750"/>
                </a:lnTo>
                <a:lnTo>
                  <a:pt x="41688" y="29527"/>
                </a:lnTo>
                <a:lnTo>
                  <a:pt x="44179" y="29230"/>
                </a:lnTo>
                <a:lnTo>
                  <a:pt x="44849" y="29155"/>
                </a:lnTo>
                <a:lnTo>
                  <a:pt x="45481" y="29044"/>
                </a:lnTo>
                <a:lnTo>
                  <a:pt x="46001" y="28895"/>
                </a:lnTo>
                <a:lnTo>
                  <a:pt x="46522" y="28709"/>
                </a:lnTo>
                <a:lnTo>
                  <a:pt x="46931" y="28523"/>
                </a:lnTo>
                <a:lnTo>
                  <a:pt x="47303" y="28300"/>
                </a:lnTo>
                <a:lnTo>
                  <a:pt x="47638" y="28040"/>
                </a:lnTo>
                <a:lnTo>
                  <a:pt x="47935" y="27742"/>
                </a:lnTo>
                <a:lnTo>
                  <a:pt x="48158" y="27408"/>
                </a:lnTo>
                <a:lnTo>
                  <a:pt x="48344" y="27036"/>
                </a:lnTo>
                <a:lnTo>
                  <a:pt x="48493" y="26627"/>
                </a:lnTo>
                <a:lnTo>
                  <a:pt x="48567" y="26143"/>
                </a:lnTo>
                <a:lnTo>
                  <a:pt x="48642" y="25623"/>
                </a:lnTo>
                <a:lnTo>
                  <a:pt x="48679" y="25065"/>
                </a:lnTo>
                <a:lnTo>
                  <a:pt x="48679" y="24433"/>
                </a:lnTo>
                <a:lnTo>
                  <a:pt x="48642" y="23763"/>
                </a:lnTo>
                <a:lnTo>
                  <a:pt x="48270" y="18743"/>
                </a:lnTo>
                <a:lnTo>
                  <a:pt x="47861" y="13723"/>
                </a:lnTo>
                <a:lnTo>
                  <a:pt x="47080" y="3682"/>
                </a:lnTo>
                <a:lnTo>
                  <a:pt x="47043" y="3161"/>
                </a:lnTo>
                <a:lnTo>
                  <a:pt x="46931" y="2715"/>
                </a:lnTo>
                <a:lnTo>
                  <a:pt x="46782" y="2306"/>
                </a:lnTo>
                <a:lnTo>
                  <a:pt x="46671" y="2157"/>
                </a:lnTo>
                <a:lnTo>
                  <a:pt x="46559" y="1971"/>
                </a:lnTo>
                <a:lnTo>
                  <a:pt x="46411" y="1823"/>
                </a:lnTo>
                <a:lnTo>
                  <a:pt x="46262" y="1711"/>
                </a:lnTo>
                <a:lnTo>
                  <a:pt x="46113" y="1599"/>
                </a:lnTo>
                <a:lnTo>
                  <a:pt x="45890" y="1488"/>
                </a:lnTo>
                <a:lnTo>
                  <a:pt x="45704" y="1414"/>
                </a:lnTo>
                <a:lnTo>
                  <a:pt x="45444" y="1339"/>
                </a:lnTo>
                <a:lnTo>
                  <a:pt x="44923" y="1265"/>
                </a:lnTo>
                <a:lnTo>
                  <a:pt x="44440" y="1228"/>
                </a:lnTo>
                <a:lnTo>
                  <a:pt x="43993" y="1153"/>
                </a:lnTo>
                <a:lnTo>
                  <a:pt x="43064" y="1004"/>
                </a:lnTo>
                <a:lnTo>
                  <a:pt x="42134" y="856"/>
                </a:lnTo>
                <a:lnTo>
                  <a:pt x="41688" y="781"/>
                </a:lnTo>
                <a:lnTo>
                  <a:pt x="41204" y="744"/>
                </a:lnTo>
                <a:lnTo>
                  <a:pt x="33060" y="335"/>
                </a:lnTo>
                <a:lnTo>
                  <a:pt x="2510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p:nvPr/>
        </p:nvSpPr>
        <p:spPr>
          <a:xfrm>
            <a:off x="717119" y="4756174"/>
            <a:ext cx="366947" cy="156059"/>
          </a:xfrm>
          <a:custGeom>
            <a:rect b="b" l="l" r="r" t="t"/>
            <a:pathLst>
              <a:path extrusionOk="0" h="11530" w="27111">
                <a:moveTo>
                  <a:pt x="18371" y="1"/>
                </a:moveTo>
                <a:lnTo>
                  <a:pt x="6397" y="745"/>
                </a:lnTo>
                <a:lnTo>
                  <a:pt x="6620" y="2158"/>
                </a:lnTo>
                <a:lnTo>
                  <a:pt x="6806" y="3422"/>
                </a:lnTo>
                <a:lnTo>
                  <a:pt x="6918" y="4538"/>
                </a:lnTo>
                <a:lnTo>
                  <a:pt x="6955" y="5505"/>
                </a:lnTo>
                <a:lnTo>
                  <a:pt x="6918" y="6397"/>
                </a:lnTo>
                <a:lnTo>
                  <a:pt x="6880" y="6769"/>
                </a:lnTo>
                <a:lnTo>
                  <a:pt x="6806" y="7141"/>
                </a:lnTo>
                <a:lnTo>
                  <a:pt x="6732" y="7476"/>
                </a:lnTo>
                <a:lnTo>
                  <a:pt x="6620" y="7773"/>
                </a:lnTo>
                <a:lnTo>
                  <a:pt x="6471" y="8071"/>
                </a:lnTo>
                <a:lnTo>
                  <a:pt x="6323" y="8368"/>
                </a:lnTo>
                <a:lnTo>
                  <a:pt x="6137" y="8591"/>
                </a:lnTo>
                <a:lnTo>
                  <a:pt x="5951" y="8814"/>
                </a:lnTo>
                <a:lnTo>
                  <a:pt x="5728" y="9038"/>
                </a:lnTo>
                <a:lnTo>
                  <a:pt x="5467" y="9223"/>
                </a:lnTo>
                <a:lnTo>
                  <a:pt x="5170" y="9409"/>
                </a:lnTo>
                <a:lnTo>
                  <a:pt x="4872" y="9558"/>
                </a:lnTo>
                <a:lnTo>
                  <a:pt x="4500" y="9707"/>
                </a:lnTo>
                <a:lnTo>
                  <a:pt x="4129" y="9856"/>
                </a:lnTo>
                <a:lnTo>
                  <a:pt x="3310" y="10079"/>
                </a:lnTo>
                <a:lnTo>
                  <a:pt x="2344" y="10302"/>
                </a:lnTo>
                <a:lnTo>
                  <a:pt x="1265" y="10451"/>
                </a:lnTo>
                <a:lnTo>
                  <a:pt x="1" y="10637"/>
                </a:lnTo>
                <a:lnTo>
                  <a:pt x="298" y="10934"/>
                </a:lnTo>
                <a:lnTo>
                  <a:pt x="559" y="11194"/>
                </a:lnTo>
                <a:lnTo>
                  <a:pt x="893" y="11418"/>
                </a:lnTo>
                <a:lnTo>
                  <a:pt x="1042" y="11455"/>
                </a:lnTo>
                <a:lnTo>
                  <a:pt x="1228" y="11492"/>
                </a:lnTo>
                <a:lnTo>
                  <a:pt x="1823" y="11529"/>
                </a:lnTo>
                <a:lnTo>
                  <a:pt x="2455" y="11492"/>
                </a:lnTo>
                <a:lnTo>
                  <a:pt x="3087" y="11455"/>
                </a:lnTo>
                <a:lnTo>
                  <a:pt x="3720" y="11418"/>
                </a:lnTo>
                <a:lnTo>
                  <a:pt x="8145" y="11380"/>
                </a:lnTo>
                <a:lnTo>
                  <a:pt x="10376" y="11343"/>
                </a:lnTo>
                <a:lnTo>
                  <a:pt x="12607" y="11306"/>
                </a:lnTo>
                <a:lnTo>
                  <a:pt x="16177" y="11194"/>
                </a:lnTo>
                <a:lnTo>
                  <a:pt x="19747" y="11046"/>
                </a:lnTo>
                <a:lnTo>
                  <a:pt x="26887" y="10711"/>
                </a:lnTo>
                <a:lnTo>
                  <a:pt x="27111" y="10228"/>
                </a:lnTo>
                <a:lnTo>
                  <a:pt x="26776" y="9967"/>
                </a:lnTo>
                <a:lnTo>
                  <a:pt x="26478" y="9707"/>
                </a:lnTo>
                <a:lnTo>
                  <a:pt x="26144" y="9484"/>
                </a:lnTo>
                <a:lnTo>
                  <a:pt x="25958" y="9372"/>
                </a:lnTo>
                <a:lnTo>
                  <a:pt x="25772" y="9298"/>
                </a:lnTo>
                <a:lnTo>
                  <a:pt x="25140" y="9112"/>
                </a:lnTo>
                <a:lnTo>
                  <a:pt x="24507" y="8889"/>
                </a:lnTo>
                <a:lnTo>
                  <a:pt x="23912" y="8628"/>
                </a:lnTo>
                <a:lnTo>
                  <a:pt x="23355" y="8331"/>
                </a:lnTo>
                <a:lnTo>
                  <a:pt x="22834" y="7996"/>
                </a:lnTo>
                <a:lnTo>
                  <a:pt x="22313" y="7662"/>
                </a:lnTo>
                <a:lnTo>
                  <a:pt x="21830" y="7290"/>
                </a:lnTo>
                <a:lnTo>
                  <a:pt x="21384" y="6881"/>
                </a:lnTo>
                <a:lnTo>
                  <a:pt x="20975" y="6472"/>
                </a:lnTo>
                <a:lnTo>
                  <a:pt x="20566" y="5988"/>
                </a:lnTo>
                <a:lnTo>
                  <a:pt x="20231" y="5505"/>
                </a:lnTo>
                <a:lnTo>
                  <a:pt x="19896" y="4984"/>
                </a:lnTo>
                <a:lnTo>
                  <a:pt x="19599" y="4426"/>
                </a:lnTo>
                <a:lnTo>
                  <a:pt x="19376" y="3831"/>
                </a:lnTo>
                <a:lnTo>
                  <a:pt x="19152" y="3199"/>
                </a:lnTo>
                <a:lnTo>
                  <a:pt x="18966" y="2530"/>
                </a:lnTo>
                <a:lnTo>
                  <a:pt x="183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
          <p:cNvSpPr/>
          <p:nvPr/>
        </p:nvSpPr>
        <p:spPr>
          <a:xfrm>
            <a:off x="1265286" y="1209320"/>
            <a:ext cx="514926" cy="294467"/>
          </a:xfrm>
          <a:custGeom>
            <a:rect b="b" l="l" r="r" t="t"/>
            <a:pathLst>
              <a:path extrusionOk="0" h="21756" w="38044">
                <a:moveTo>
                  <a:pt x="8107" y="2604"/>
                </a:moveTo>
                <a:lnTo>
                  <a:pt x="8330" y="2678"/>
                </a:lnTo>
                <a:lnTo>
                  <a:pt x="8516" y="2790"/>
                </a:lnTo>
                <a:lnTo>
                  <a:pt x="8739" y="2938"/>
                </a:lnTo>
                <a:lnTo>
                  <a:pt x="8962" y="3087"/>
                </a:lnTo>
                <a:lnTo>
                  <a:pt x="9446" y="3571"/>
                </a:lnTo>
                <a:lnTo>
                  <a:pt x="10078" y="4091"/>
                </a:lnTo>
                <a:lnTo>
                  <a:pt x="9409" y="4612"/>
                </a:lnTo>
                <a:lnTo>
                  <a:pt x="8814" y="5058"/>
                </a:lnTo>
                <a:lnTo>
                  <a:pt x="8590" y="5244"/>
                </a:lnTo>
                <a:lnTo>
                  <a:pt x="8330" y="5393"/>
                </a:lnTo>
                <a:lnTo>
                  <a:pt x="8107" y="5467"/>
                </a:lnTo>
                <a:lnTo>
                  <a:pt x="7847" y="5541"/>
                </a:lnTo>
                <a:lnTo>
                  <a:pt x="7698" y="5504"/>
                </a:lnTo>
                <a:lnTo>
                  <a:pt x="7512" y="5393"/>
                </a:lnTo>
                <a:lnTo>
                  <a:pt x="7326" y="5244"/>
                </a:lnTo>
                <a:lnTo>
                  <a:pt x="7140" y="5058"/>
                </a:lnTo>
                <a:lnTo>
                  <a:pt x="6954" y="4835"/>
                </a:lnTo>
                <a:lnTo>
                  <a:pt x="6805" y="4612"/>
                </a:lnTo>
                <a:lnTo>
                  <a:pt x="6694" y="4351"/>
                </a:lnTo>
                <a:lnTo>
                  <a:pt x="6619" y="4128"/>
                </a:lnTo>
                <a:lnTo>
                  <a:pt x="6619" y="3794"/>
                </a:lnTo>
                <a:lnTo>
                  <a:pt x="6657" y="3496"/>
                </a:lnTo>
                <a:lnTo>
                  <a:pt x="6768" y="3199"/>
                </a:lnTo>
                <a:lnTo>
                  <a:pt x="6954" y="2976"/>
                </a:lnTo>
                <a:lnTo>
                  <a:pt x="7177" y="2790"/>
                </a:lnTo>
                <a:lnTo>
                  <a:pt x="7438" y="2678"/>
                </a:lnTo>
                <a:lnTo>
                  <a:pt x="7772" y="2604"/>
                </a:lnTo>
                <a:close/>
                <a:moveTo>
                  <a:pt x="20081" y="5876"/>
                </a:moveTo>
                <a:lnTo>
                  <a:pt x="20379" y="5951"/>
                </a:lnTo>
                <a:lnTo>
                  <a:pt x="20937" y="6099"/>
                </a:lnTo>
                <a:lnTo>
                  <a:pt x="21495" y="6322"/>
                </a:lnTo>
                <a:lnTo>
                  <a:pt x="21978" y="6546"/>
                </a:lnTo>
                <a:lnTo>
                  <a:pt x="22387" y="6843"/>
                </a:lnTo>
                <a:lnTo>
                  <a:pt x="22647" y="7103"/>
                </a:lnTo>
                <a:lnTo>
                  <a:pt x="22722" y="7215"/>
                </a:lnTo>
                <a:lnTo>
                  <a:pt x="22759" y="7326"/>
                </a:lnTo>
                <a:lnTo>
                  <a:pt x="22759" y="7438"/>
                </a:lnTo>
                <a:lnTo>
                  <a:pt x="22722" y="7512"/>
                </a:lnTo>
                <a:lnTo>
                  <a:pt x="22424" y="7773"/>
                </a:lnTo>
                <a:lnTo>
                  <a:pt x="22090" y="8033"/>
                </a:lnTo>
                <a:lnTo>
                  <a:pt x="21718" y="8219"/>
                </a:lnTo>
                <a:lnTo>
                  <a:pt x="21346" y="8405"/>
                </a:lnTo>
                <a:lnTo>
                  <a:pt x="20602" y="8777"/>
                </a:lnTo>
                <a:lnTo>
                  <a:pt x="19858" y="9111"/>
                </a:lnTo>
                <a:lnTo>
                  <a:pt x="19003" y="8851"/>
                </a:lnTo>
                <a:lnTo>
                  <a:pt x="18594" y="8702"/>
                </a:lnTo>
                <a:lnTo>
                  <a:pt x="18259" y="8516"/>
                </a:lnTo>
                <a:lnTo>
                  <a:pt x="17962" y="8331"/>
                </a:lnTo>
                <a:lnTo>
                  <a:pt x="17850" y="8219"/>
                </a:lnTo>
                <a:lnTo>
                  <a:pt x="17739" y="8070"/>
                </a:lnTo>
                <a:lnTo>
                  <a:pt x="17664" y="7884"/>
                </a:lnTo>
                <a:lnTo>
                  <a:pt x="17627" y="7698"/>
                </a:lnTo>
                <a:lnTo>
                  <a:pt x="17590" y="7512"/>
                </a:lnTo>
                <a:lnTo>
                  <a:pt x="17590" y="7252"/>
                </a:lnTo>
                <a:lnTo>
                  <a:pt x="17627" y="7029"/>
                </a:lnTo>
                <a:lnTo>
                  <a:pt x="17664" y="6843"/>
                </a:lnTo>
                <a:lnTo>
                  <a:pt x="17739" y="6657"/>
                </a:lnTo>
                <a:lnTo>
                  <a:pt x="17813" y="6508"/>
                </a:lnTo>
                <a:lnTo>
                  <a:pt x="17925" y="6360"/>
                </a:lnTo>
                <a:lnTo>
                  <a:pt x="18036" y="6248"/>
                </a:lnTo>
                <a:lnTo>
                  <a:pt x="18334" y="6062"/>
                </a:lnTo>
                <a:lnTo>
                  <a:pt x="18668" y="5951"/>
                </a:lnTo>
                <a:lnTo>
                  <a:pt x="19040" y="5913"/>
                </a:lnTo>
                <a:lnTo>
                  <a:pt x="19412" y="5876"/>
                </a:lnTo>
                <a:close/>
                <a:moveTo>
                  <a:pt x="4054" y="7661"/>
                </a:moveTo>
                <a:lnTo>
                  <a:pt x="4239" y="7698"/>
                </a:lnTo>
                <a:lnTo>
                  <a:pt x="4425" y="7773"/>
                </a:lnTo>
                <a:lnTo>
                  <a:pt x="4611" y="7884"/>
                </a:lnTo>
                <a:lnTo>
                  <a:pt x="4834" y="8033"/>
                </a:lnTo>
                <a:lnTo>
                  <a:pt x="5355" y="8442"/>
                </a:lnTo>
                <a:lnTo>
                  <a:pt x="5987" y="8926"/>
                </a:lnTo>
                <a:lnTo>
                  <a:pt x="5318" y="9335"/>
                </a:lnTo>
                <a:lnTo>
                  <a:pt x="4760" y="9669"/>
                </a:lnTo>
                <a:lnTo>
                  <a:pt x="4537" y="9818"/>
                </a:lnTo>
                <a:lnTo>
                  <a:pt x="4351" y="9892"/>
                </a:lnTo>
                <a:lnTo>
                  <a:pt x="4128" y="9967"/>
                </a:lnTo>
                <a:lnTo>
                  <a:pt x="3979" y="9967"/>
                </a:lnTo>
                <a:lnTo>
                  <a:pt x="3793" y="9892"/>
                </a:lnTo>
                <a:lnTo>
                  <a:pt x="3644" y="9818"/>
                </a:lnTo>
                <a:lnTo>
                  <a:pt x="3459" y="9669"/>
                </a:lnTo>
                <a:lnTo>
                  <a:pt x="3310" y="9483"/>
                </a:lnTo>
                <a:lnTo>
                  <a:pt x="3012" y="9111"/>
                </a:lnTo>
                <a:lnTo>
                  <a:pt x="2715" y="8777"/>
                </a:lnTo>
                <a:lnTo>
                  <a:pt x="3049" y="8442"/>
                </a:lnTo>
                <a:lnTo>
                  <a:pt x="3384" y="8070"/>
                </a:lnTo>
                <a:lnTo>
                  <a:pt x="3533" y="7921"/>
                </a:lnTo>
                <a:lnTo>
                  <a:pt x="3719" y="7810"/>
                </a:lnTo>
                <a:lnTo>
                  <a:pt x="3868" y="7698"/>
                </a:lnTo>
                <a:lnTo>
                  <a:pt x="4054" y="7661"/>
                </a:lnTo>
                <a:close/>
                <a:moveTo>
                  <a:pt x="10338" y="7959"/>
                </a:moveTo>
                <a:lnTo>
                  <a:pt x="10561" y="7996"/>
                </a:lnTo>
                <a:lnTo>
                  <a:pt x="10785" y="8107"/>
                </a:lnTo>
                <a:lnTo>
                  <a:pt x="11008" y="8256"/>
                </a:lnTo>
                <a:lnTo>
                  <a:pt x="11231" y="8442"/>
                </a:lnTo>
                <a:lnTo>
                  <a:pt x="11454" y="8628"/>
                </a:lnTo>
                <a:lnTo>
                  <a:pt x="11603" y="8851"/>
                </a:lnTo>
                <a:lnTo>
                  <a:pt x="11751" y="9074"/>
                </a:lnTo>
                <a:lnTo>
                  <a:pt x="11826" y="9260"/>
                </a:lnTo>
                <a:lnTo>
                  <a:pt x="11789" y="9446"/>
                </a:lnTo>
                <a:lnTo>
                  <a:pt x="11714" y="9669"/>
                </a:lnTo>
                <a:lnTo>
                  <a:pt x="11603" y="9855"/>
                </a:lnTo>
                <a:lnTo>
                  <a:pt x="11454" y="10078"/>
                </a:lnTo>
                <a:lnTo>
                  <a:pt x="11082" y="10487"/>
                </a:lnTo>
                <a:lnTo>
                  <a:pt x="10747" y="10934"/>
                </a:lnTo>
                <a:lnTo>
                  <a:pt x="10078" y="10971"/>
                </a:lnTo>
                <a:lnTo>
                  <a:pt x="9706" y="10525"/>
                </a:lnTo>
                <a:lnTo>
                  <a:pt x="9297" y="10078"/>
                </a:lnTo>
                <a:lnTo>
                  <a:pt x="9148" y="9855"/>
                </a:lnTo>
                <a:lnTo>
                  <a:pt x="8999" y="9632"/>
                </a:lnTo>
                <a:lnTo>
                  <a:pt x="8888" y="9409"/>
                </a:lnTo>
                <a:lnTo>
                  <a:pt x="8851" y="9186"/>
                </a:lnTo>
                <a:lnTo>
                  <a:pt x="8888" y="9037"/>
                </a:lnTo>
                <a:lnTo>
                  <a:pt x="8999" y="8814"/>
                </a:lnTo>
                <a:lnTo>
                  <a:pt x="9185" y="8628"/>
                </a:lnTo>
                <a:lnTo>
                  <a:pt x="9409" y="8405"/>
                </a:lnTo>
                <a:lnTo>
                  <a:pt x="9632" y="8256"/>
                </a:lnTo>
                <a:lnTo>
                  <a:pt x="9892" y="8107"/>
                </a:lnTo>
                <a:lnTo>
                  <a:pt x="10152" y="7996"/>
                </a:lnTo>
                <a:lnTo>
                  <a:pt x="10338" y="7959"/>
                </a:lnTo>
                <a:close/>
                <a:moveTo>
                  <a:pt x="6843" y="10896"/>
                </a:moveTo>
                <a:lnTo>
                  <a:pt x="7289" y="11529"/>
                </a:lnTo>
                <a:lnTo>
                  <a:pt x="7661" y="12049"/>
                </a:lnTo>
                <a:lnTo>
                  <a:pt x="7809" y="12235"/>
                </a:lnTo>
                <a:lnTo>
                  <a:pt x="7921" y="12458"/>
                </a:lnTo>
                <a:lnTo>
                  <a:pt x="7995" y="12644"/>
                </a:lnTo>
                <a:lnTo>
                  <a:pt x="7995" y="12830"/>
                </a:lnTo>
                <a:lnTo>
                  <a:pt x="7958" y="12979"/>
                </a:lnTo>
                <a:lnTo>
                  <a:pt x="7847" y="13165"/>
                </a:lnTo>
                <a:lnTo>
                  <a:pt x="7698" y="13314"/>
                </a:lnTo>
                <a:lnTo>
                  <a:pt x="7549" y="13462"/>
                </a:lnTo>
                <a:lnTo>
                  <a:pt x="7177" y="13797"/>
                </a:lnTo>
                <a:lnTo>
                  <a:pt x="6805" y="14095"/>
                </a:lnTo>
                <a:lnTo>
                  <a:pt x="6471" y="13760"/>
                </a:lnTo>
                <a:lnTo>
                  <a:pt x="6099" y="13462"/>
                </a:lnTo>
                <a:lnTo>
                  <a:pt x="5913" y="13276"/>
                </a:lnTo>
                <a:lnTo>
                  <a:pt x="5801" y="13128"/>
                </a:lnTo>
                <a:lnTo>
                  <a:pt x="5690" y="12942"/>
                </a:lnTo>
                <a:lnTo>
                  <a:pt x="5653" y="12756"/>
                </a:lnTo>
                <a:lnTo>
                  <a:pt x="5653" y="12570"/>
                </a:lnTo>
                <a:lnTo>
                  <a:pt x="5727" y="12421"/>
                </a:lnTo>
                <a:lnTo>
                  <a:pt x="5839" y="12198"/>
                </a:lnTo>
                <a:lnTo>
                  <a:pt x="5987" y="11975"/>
                </a:lnTo>
                <a:lnTo>
                  <a:pt x="6396" y="11491"/>
                </a:lnTo>
                <a:lnTo>
                  <a:pt x="6843" y="10896"/>
                </a:lnTo>
                <a:close/>
                <a:moveTo>
                  <a:pt x="31312" y="7475"/>
                </a:moveTo>
                <a:lnTo>
                  <a:pt x="31758" y="7512"/>
                </a:lnTo>
                <a:lnTo>
                  <a:pt x="32242" y="7587"/>
                </a:lnTo>
                <a:lnTo>
                  <a:pt x="32725" y="7698"/>
                </a:lnTo>
                <a:lnTo>
                  <a:pt x="33171" y="7847"/>
                </a:lnTo>
                <a:lnTo>
                  <a:pt x="33581" y="8033"/>
                </a:lnTo>
                <a:lnTo>
                  <a:pt x="33952" y="8256"/>
                </a:lnTo>
                <a:lnTo>
                  <a:pt x="34064" y="8368"/>
                </a:lnTo>
                <a:lnTo>
                  <a:pt x="34213" y="8516"/>
                </a:lnTo>
                <a:lnTo>
                  <a:pt x="34585" y="9037"/>
                </a:lnTo>
                <a:lnTo>
                  <a:pt x="35031" y="9521"/>
                </a:lnTo>
                <a:lnTo>
                  <a:pt x="35440" y="10078"/>
                </a:lnTo>
                <a:lnTo>
                  <a:pt x="35812" y="10599"/>
                </a:lnTo>
                <a:lnTo>
                  <a:pt x="35961" y="10896"/>
                </a:lnTo>
                <a:lnTo>
                  <a:pt x="36109" y="11194"/>
                </a:lnTo>
                <a:lnTo>
                  <a:pt x="36221" y="11491"/>
                </a:lnTo>
                <a:lnTo>
                  <a:pt x="36295" y="11826"/>
                </a:lnTo>
                <a:lnTo>
                  <a:pt x="36332" y="12161"/>
                </a:lnTo>
                <a:lnTo>
                  <a:pt x="36332" y="12533"/>
                </a:lnTo>
                <a:lnTo>
                  <a:pt x="36332" y="12867"/>
                </a:lnTo>
                <a:lnTo>
                  <a:pt x="36221" y="13276"/>
                </a:lnTo>
                <a:lnTo>
                  <a:pt x="36221" y="13425"/>
                </a:lnTo>
                <a:lnTo>
                  <a:pt x="36146" y="13686"/>
                </a:lnTo>
                <a:lnTo>
                  <a:pt x="36035" y="13946"/>
                </a:lnTo>
                <a:lnTo>
                  <a:pt x="35886" y="14243"/>
                </a:lnTo>
                <a:lnTo>
                  <a:pt x="35663" y="14541"/>
                </a:lnTo>
                <a:lnTo>
                  <a:pt x="35403" y="14838"/>
                </a:lnTo>
                <a:lnTo>
                  <a:pt x="35105" y="15173"/>
                </a:lnTo>
                <a:lnTo>
                  <a:pt x="34473" y="15768"/>
                </a:lnTo>
                <a:lnTo>
                  <a:pt x="33766" y="16326"/>
                </a:lnTo>
                <a:lnTo>
                  <a:pt x="33395" y="16586"/>
                </a:lnTo>
                <a:lnTo>
                  <a:pt x="33060" y="16772"/>
                </a:lnTo>
                <a:lnTo>
                  <a:pt x="32725" y="16958"/>
                </a:lnTo>
                <a:lnTo>
                  <a:pt x="32428" y="17070"/>
                </a:lnTo>
                <a:lnTo>
                  <a:pt x="32130" y="17144"/>
                </a:lnTo>
                <a:lnTo>
                  <a:pt x="31870" y="17181"/>
                </a:lnTo>
                <a:lnTo>
                  <a:pt x="31535" y="17144"/>
                </a:lnTo>
                <a:lnTo>
                  <a:pt x="31201" y="17070"/>
                </a:lnTo>
                <a:lnTo>
                  <a:pt x="30903" y="16958"/>
                </a:lnTo>
                <a:lnTo>
                  <a:pt x="30643" y="16809"/>
                </a:lnTo>
                <a:lnTo>
                  <a:pt x="30420" y="16623"/>
                </a:lnTo>
                <a:lnTo>
                  <a:pt x="30234" y="16363"/>
                </a:lnTo>
                <a:lnTo>
                  <a:pt x="30048" y="16066"/>
                </a:lnTo>
                <a:lnTo>
                  <a:pt x="29936" y="15731"/>
                </a:lnTo>
                <a:lnTo>
                  <a:pt x="29787" y="15322"/>
                </a:lnTo>
                <a:lnTo>
                  <a:pt x="29564" y="14950"/>
                </a:lnTo>
                <a:lnTo>
                  <a:pt x="29453" y="14801"/>
                </a:lnTo>
                <a:lnTo>
                  <a:pt x="29304" y="14652"/>
                </a:lnTo>
                <a:lnTo>
                  <a:pt x="29155" y="14541"/>
                </a:lnTo>
                <a:lnTo>
                  <a:pt x="29006" y="14466"/>
                </a:lnTo>
                <a:lnTo>
                  <a:pt x="28597" y="14281"/>
                </a:lnTo>
                <a:lnTo>
                  <a:pt x="28226" y="14095"/>
                </a:lnTo>
                <a:lnTo>
                  <a:pt x="27928" y="13871"/>
                </a:lnTo>
                <a:lnTo>
                  <a:pt x="27668" y="13574"/>
                </a:lnTo>
                <a:lnTo>
                  <a:pt x="27445" y="13276"/>
                </a:lnTo>
                <a:lnTo>
                  <a:pt x="27333" y="12942"/>
                </a:lnTo>
                <a:lnTo>
                  <a:pt x="27259" y="12533"/>
                </a:lnTo>
                <a:lnTo>
                  <a:pt x="27259" y="12049"/>
                </a:lnTo>
                <a:lnTo>
                  <a:pt x="27333" y="11566"/>
                </a:lnTo>
                <a:lnTo>
                  <a:pt x="27482" y="11157"/>
                </a:lnTo>
                <a:lnTo>
                  <a:pt x="27668" y="10822"/>
                </a:lnTo>
                <a:lnTo>
                  <a:pt x="27928" y="10525"/>
                </a:lnTo>
                <a:lnTo>
                  <a:pt x="28263" y="10301"/>
                </a:lnTo>
                <a:lnTo>
                  <a:pt x="28635" y="10153"/>
                </a:lnTo>
                <a:lnTo>
                  <a:pt x="29081" y="10041"/>
                </a:lnTo>
                <a:lnTo>
                  <a:pt x="29564" y="9967"/>
                </a:lnTo>
                <a:lnTo>
                  <a:pt x="29304" y="9595"/>
                </a:lnTo>
                <a:lnTo>
                  <a:pt x="29490" y="9260"/>
                </a:lnTo>
                <a:lnTo>
                  <a:pt x="29676" y="8926"/>
                </a:lnTo>
                <a:lnTo>
                  <a:pt x="30085" y="8256"/>
                </a:lnTo>
                <a:lnTo>
                  <a:pt x="30271" y="7959"/>
                </a:lnTo>
                <a:lnTo>
                  <a:pt x="30457" y="7698"/>
                </a:lnTo>
                <a:lnTo>
                  <a:pt x="30643" y="7550"/>
                </a:lnTo>
                <a:lnTo>
                  <a:pt x="30754" y="7475"/>
                </a:lnTo>
                <a:close/>
                <a:moveTo>
                  <a:pt x="16697" y="1"/>
                </a:moveTo>
                <a:lnTo>
                  <a:pt x="16697" y="112"/>
                </a:lnTo>
                <a:lnTo>
                  <a:pt x="13053" y="112"/>
                </a:lnTo>
                <a:lnTo>
                  <a:pt x="11863" y="149"/>
                </a:lnTo>
                <a:lnTo>
                  <a:pt x="10710" y="224"/>
                </a:lnTo>
                <a:lnTo>
                  <a:pt x="9632" y="335"/>
                </a:lnTo>
                <a:lnTo>
                  <a:pt x="9074" y="447"/>
                </a:lnTo>
                <a:lnTo>
                  <a:pt x="8553" y="558"/>
                </a:lnTo>
                <a:lnTo>
                  <a:pt x="8033" y="670"/>
                </a:lnTo>
                <a:lnTo>
                  <a:pt x="7512" y="856"/>
                </a:lnTo>
                <a:lnTo>
                  <a:pt x="7029" y="1042"/>
                </a:lnTo>
                <a:lnTo>
                  <a:pt x="6545" y="1302"/>
                </a:lnTo>
                <a:lnTo>
                  <a:pt x="6099" y="1562"/>
                </a:lnTo>
                <a:lnTo>
                  <a:pt x="5653" y="1897"/>
                </a:lnTo>
                <a:lnTo>
                  <a:pt x="5244" y="2232"/>
                </a:lnTo>
                <a:lnTo>
                  <a:pt x="4834" y="2678"/>
                </a:lnTo>
                <a:lnTo>
                  <a:pt x="4463" y="3124"/>
                </a:lnTo>
                <a:lnTo>
                  <a:pt x="4128" y="3645"/>
                </a:lnTo>
                <a:lnTo>
                  <a:pt x="3942" y="3905"/>
                </a:lnTo>
                <a:lnTo>
                  <a:pt x="3682" y="4128"/>
                </a:lnTo>
                <a:lnTo>
                  <a:pt x="3421" y="4314"/>
                </a:lnTo>
                <a:lnTo>
                  <a:pt x="3310" y="4351"/>
                </a:lnTo>
                <a:lnTo>
                  <a:pt x="2752" y="4351"/>
                </a:lnTo>
                <a:lnTo>
                  <a:pt x="2566" y="4389"/>
                </a:lnTo>
                <a:lnTo>
                  <a:pt x="2417" y="4426"/>
                </a:lnTo>
                <a:lnTo>
                  <a:pt x="2269" y="4500"/>
                </a:lnTo>
                <a:lnTo>
                  <a:pt x="2120" y="4575"/>
                </a:lnTo>
                <a:lnTo>
                  <a:pt x="1934" y="4798"/>
                </a:lnTo>
                <a:lnTo>
                  <a:pt x="1785" y="5058"/>
                </a:lnTo>
                <a:lnTo>
                  <a:pt x="1674" y="5318"/>
                </a:lnTo>
                <a:lnTo>
                  <a:pt x="1488" y="5951"/>
                </a:lnTo>
                <a:lnTo>
                  <a:pt x="744" y="8182"/>
                </a:lnTo>
                <a:lnTo>
                  <a:pt x="409" y="9297"/>
                </a:lnTo>
                <a:lnTo>
                  <a:pt x="149" y="10413"/>
                </a:lnTo>
                <a:lnTo>
                  <a:pt x="37" y="11268"/>
                </a:lnTo>
                <a:lnTo>
                  <a:pt x="0" y="12124"/>
                </a:lnTo>
                <a:lnTo>
                  <a:pt x="37" y="12942"/>
                </a:lnTo>
                <a:lnTo>
                  <a:pt x="186" y="13760"/>
                </a:lnTo>
                <a:lnTo>
                  <a:pt x="409" y="14541"/>
                </a:lnTo>
                <a:lnTo>
                  <a:pt x="707" y="15322"/>
                </a:lnTo>
                <a:lnTo>
                  <a:pt x="1079" y="16066"/>
                </a:lnTo>
                <a:lnTo>
                  <a:pt x="1562" y="16809"/>
                </a:lnTo>
                <a:lnTo>
                  <a:pt x="1859" y="17181"/>
                </a:lnTo>
                <a:lnTo>
                  <a:pt x="2157" y="17553"/>
                </a:lnTo>
                <a:lnTo>
                  <a:pt x="2492" y="17813"/>
                </a:lnTo>
                <a:lnTo>
                  <a:pt x="2826" y="18074"/>
                </a:lnTo>
                <a:lnTo>
                  <a:pt x="3161" y="18297"/>
                </a:lnTo>
                <a:lnTo>
                  <a:pt x="3533" y="18483"/>
                </a:lnTo>
                <a:lnTo>
                  <a:pt x="3868" y="18594"/>
                </a:lnTo>
                <a:lnTo>
                  <a:pt x="4239" y="18669"/>
                </a:lnTo>
                <a:lnTo>
                  <a:pt x="4649" y="18706"/>
                </a:lnTo>
                <a:lnTo>
                  <a:pt x="5020" y="18706"/>
                </a:lnTo>
                <a:lnTo>
                  <a:pt x="5392" y="18669"/>
                </a:lnTo>
                <a:lnTo>
                  <a:pt x="5801" y="18557"/>
                </a:lnTo>
                <a:lnTo>
                  <a:pt x="6210" y="18446"/>
                </a:lnTo>
                <a:lnTo>
                  <a:pt x="6582" y="18260"/>
                </a:lnTo>
                <a:lnTo>
                  <a:pt x="6991" y="18037"/>
                </a:lnTo>
                <a:lnTo>
                  <a:pt x="7400" y="17776"/>
                </a:lnTo>
                <a:lnTo>
                  <a:pt x="7884" y="17367"/>
                </a:lnTo>
                <a:lnTo>
                  <a:pt x="8367" y="16958"/>
                </a:lnTo>
                <a:lnTo>
                  <a:pt x="9297" y="16140"/>
                </a:lnTo>
                <a:lnTo>
                  <a:pt x="9966" y="15619"/>
                </a:lnTo>
                <a:lnTo>
                  <a:pt x="10338" y="15396"/>
                </a:lnTo>
                <a:lnTo>
                  <a:pt x="10673" y="15173"/>
                </a:lnTo>
                <a:lnTo>
                  <a:pt x="11008" y="14987"/>
                </a:lnTo>
                <a:lnTo>
                  <a:pt x="11380" y="14838"/>
                </a:lnTo>
                <a:lnTo>
                  <a:pt x="11751" y="14727"/>
                </a:lnTo>
                <a:lnTo>
                  <a:pt x="12123" y="14615"/>
                </a:lnTo>
                <a:lnTo>
                  <a:pt x="12495" y="14541"/>
                </a:lnTo>
                <a:lnTo>
                  <a:pt x="12867" y="14504"/>
                </a:lnTo>
                <a:lnTo>
                  <a:pt x="13276" y="14466"/>
                </a:lnTo>
                <a:lnTo>
                  <a:pt x="13685" y="14466"/>
                </a:lnTo>
                <a:lnTo>
                  <a:pt x="14094" y="14504"/>
                </a:lnTo>
                <a:lnTo>
                  <a:pt x="14503" y="14578"/>
                </a:lnTo>
                <a:lnTo>
                  <a:pt x="14950" y="14652"/>
                </a:lnTo>
                <a:lnTo>
                  <a:pt x="15359" y="14764"/>
                </a:lnTo>
                <a:lnTo>
                  <a:pt x="15991" y="14950"/>
                </a:lnTo>
                <a:lnTo>
                  <a:pt x="16660" y="15099"/>
                </a:lnTo>
                <a:lnTo>
                  <a:pt x="17962" y="15359"/>
                </a:lnTo>
                <a:lnTo>
                  <a:pt x="19263" y="15545"/>
                </a:lnTo>
                <a:lnTo>
                  <a:pt x="20565" y="15619"/>
                </a:lnTo>
                <a:lnTo>
                  <a:pt x="22759" y="15731"/>
                </a:lnTo>
                <a:lnTo>
                  <a:pt x="24358" y="15805"/>
                </a:lnTo>
                <a:lnTo>
                  <a:pt x="24953" y="15842"/>
                </a:lnTo>
                <a:lnTo>
                  <a:pt x="25511" y="15954"/>
                </a:lnTo>
                <a:lnTo>
                  <a:pt x="25957" y="16066"/>
                </a:lnTo>
                <a:lnTo>
                  <a:pt x="26403" y="16251"/>
                </a:lnTo>
                <a:lnTo>
                  <a:pt x="26775" y="16512"/>
                </a:lnTo>
                <a:lnTo>
                  <a:pt x="27147" y="16847"/>
                </a:lnTo>
                <a:lnTo>
                  <a:pt x="27556" y="17256"/>
                </a:lnTo>
                <a:lnTo>
                  <a:pt x="27965" y="17739"/>
                </a:lnTo>
                <a:lnTo>
                  <a:pt x="28969" y="19078"/>
                </a:lnTo>
                <a:lnTo>
                  <a:pt x="30308" y="20937"/>
                </a:lnTo>
                <a:lnTo>
                  <a:pt x="30531" y="21197"/>
                </a:lnTo>
                <a:lnTo>
                  <a:pt x="30754" y="21421"/>
                </a:lnTo>
                <a:lnTo>
                  <a:pt x="30977" y="21569"/>
                </a:lnTo>
                <a:lnTo>
                  <a:pt x="31201" y="21681"/>
                </a:lnTo>
                <a:lnTo>
                  <a:pt x="31461" y="21755"/>
                </a:lnTo>
                <a:lnTo>
                  <a:pt x="32056" y="21755"/>
                </a:lnTo>
                <a:lnTo>
                  <a:pt x="32428" y="21718"/>
                </a:lnTo>
                <a:lnTo>
                  <a:pt x="32874" y="21607"/>
                </a:lnTo>
                <a:lnTo>
                  <a:pt x="33320" y="21458"/>
                </a:lnTo>
                <a:lnTo>
                  <a:pt x="33766" y="21272"/>
                </a:lnTo>
                <a:lnTo>
                  <a:pt x="34176" y="21086"/>
                </a:lnTo>
                <a:lnTo>
                  <a:pt x="34547" y="20863"/>
                </a:lnTo>
                <a:lnTo>
                  <a:pt x="34919" y="20602"/>
                </a:lnTo>
                <a:lnTo>
                  <a:pt x="35291" y="20342"/>
                </a:lnTo>
                <a:lnTo>
                  <a:pt x="35589" y="20045"/>
                </a:lnTo>
                <a:lnTo>
                  <a:pt x="35923" y="19747"/>
                </a:lnTo>
                <a:lnTo>
                  <a:pt x="36184" y="19412"/>
                </a:lnTo>
                <a:lnTo>
                  <a:pt x="36444" y="19041"/>
                </a:lnTo>
                <a:lnTo>
                  <a:pt x="36704" y="18706"/>
                </a:lnTo>
                <a:lnTo>
                  <a:pt x="36927" y="18334"/>
                </a:lnTo>
                <a:lnTo>
                  <a:pt x="37113" y="17925"/>
                </a:lnTo>
                <a:lnTo>
                  <a:pt x="37299" y="17516"/>
                </a:lnTo>
                <a:lnTo>
                  <a:pt x="37485" y="17107"/>
                </a:lnTo>
                <a:lnTo>
                  <a:pt x="37746" y="16289"/>
                </a:lnTo>
                <a:lnTo>
                  <a:pt x="37932" y="15396"/>
                </a:lnTo>
                <a:lnTo>
                  <a:pt x="38043" y="14541"/>
                </a:lnTo>
                <a:lnTo>
                  <a:pt x="38043" y="13648"/>
                </a:lnTo>
                <a:lnTo>
                  <a:pt x="38006" y="12793"/>
                </a:lnTo>
                <a:lnTo>
                  <a:pt x="37894" y="11938"/>
                </a:lnTo>
                <a:lnTo>
                  <a:pt x="37671" y="11120"/>
                </a:lnTo>
                <a:lnTo>
                  <a:pt x="37411" y="10339"/>
                </a:lnTo>
                <a:lnTo>
                  <a:pt x="36890" y="9260"/>
                </a:lnTo>
                <a:lnTo>
                  <a:pt x="36370" y="8219"/>
                </a:lnTo>
                <a:lnTo>
                  <a:pt x="35775" y="7252"/>
                </a:lnTo>
                <a:lnTo>
                  <a:pt x="35105" y="6322"/>
                </a:lnTo>
                <a:lnTo>
                  <a:pt x="34436" y="5467"/>
                </a:lnTo>
                <a:lnTo>
                  <a:pt x="33692" y="4686"/>
                </a:lnTo>
                <a:lnTo>
                  <a:pt x="32911" y="3942"/>
                </a:lnTo>
                <a:lnTo>
                  <a:pt x="32056" y="3273"/>
                </a:lnTo>
                <a:lnTo>
                  <a:pt x="31201" y="2678"/>
                </a:lnTo>
                <a:lnTo>
                  <a:pt x="30271" y="2157"/>
                </a:lnTo>
                <a:lnTo>
                  <a:pt x="29304" y="1674"/>
                </a:lnTo>
                <a:lnTo>
                  <a:pt x="28263" y="1265"/>
                </a:lnTo>
                <a:lnTo>
                  <a:pt x="27221" y="930"/>
                </a:lnTo>
                <a:lnTo>
                  <a:pt x="26106" y="670"/>
                </a:lnTo>
                <a:lnTo>
                  <a:pt x="24916" y="484"/>
                </a:lnTo>
                <a:lnTo>
                  <a:pt x="23726" y="335"/>
                </a:lnTo>
                <a:lnTo>
                  <a:pt x="21978" y="224"/>
                </a:lnTo>
                <a:lnTo>
                  <a:pt x="20193" y="149"/>
                </a:lnTo>
                <a:lnTo>
                  <a:pt x="166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1"/>
          <p:cNvSpPr/>
          <p:nvPr/>
        </p:nvSpPr>
        <p:spPr>
          <a:xfrm>
            <a:off x="6712312" y="3266417"/>
            <a:ext cx="99171" cy="103191"/>
          </a:xfrm>
          <a:custGeom>
            <a:rect b="b" l="l" r="r" t="t"/>
            <a:pathLst>
              <a:path extrusionOk="0" h="7624" w="7327">
                <a:moveTo>
                  <a:pt x="2455" y="0"/>
                </a:moveTo>
                <a:lnTo>
                  <a:pt x="2232" y="37"/>
                </a:lnTo>
                <a:lnTo>
                  <a:pt x="2009" y="75"/>
                </a:lnTo>
                <a:lnTo>
                  <a:pt x="1786" y="149"/>
                </a:lnTo>
                <a:lnTo>
                  <a:pt x="1562" y="298"/>
                </a:lnTo>
                <a:lnTo>
                  <a:pt x="1339" y="446"/>
                </a:lnTo>
                <a:lnTo>
                  <a:pt x="1153" y="632"/>
                </a:lnTo>
                <a:lnTo>
                  <a:pt x="967" y="856"/>
                </a:lnTo>
                <a:lnTo>
                  <a:pt x="781" y="1079"/>
                </a:lnTo>
                <a:lnTo>
                  <a:pt x="596" y="1339"/>
                </a:lnTo>
                <a:lnTo>
                  <a:pt x="447" y="1599"/>
                </a:lnTo>
                <a:lnTo>
                  <a:pt x="335" y="1897"/>
                </a:lnTo>
                <a:lnTo>
                  <a:pt x="224" y="2231"/>
                </a:lnTo>
                <a:lnTo>
                  <a:pt x="149" y="2529"/>
                </a:lnTo>
                <a:lnTo>
                  <a:pt x="75" y="2864"/>
                </a:lnTo>
                <a:lnTo>
                  <a:pt x="38" y="3198"/>
                </a:lnTo>
                <a:lnTo>
                  <a:pt x="0" y="3533"/>
                </a:lnTo>
                <a:lnTo>
                  <a:pt x="38" y="4016"/>
                </a:lnTo>
                <a:lnTo>
                  <a:pt x="75" y="4463"/>
                </a:lnTo>
                <a:lnTo>
                  <a:pt x="149" y="4872"/>
                </a:lnTo>
                <a:lnTo>
                  <a:pt x="261" y="5281"/>
                </a:lnTo>
                <a:lnTo>
                  <a:pt x="410" y="5653"/>
                </a:lnTo>
                <a:lnTo>
                  <a:pt x="558" y="5987"/>
                </a:lnTo>
                <a:lnTo>
                  <a:pt x="744" y="6285"/>
                </a:lnTo>
                <a:lnTo>
                  <a:pt x="967" y="6582"/>
                </a:lnTo>
                <a:lnTo>
                  <a:pt x="1228" y="6806"/>
                </a:lnTo>
                <a:lnTo>
                  <a:pt x="1488" y="7029"/>
                </a:lnTo>
                <a:lnTo>
                  <a:pt x="1786" y="7215"/>
                </a:lnTo>
                <a:lnTo>
                  <a:pt x="2120" y="7363"/>
                </a:lnTo>
                <a:lnTo>
                  <a:pt x="2455" y="7475"/>
                </a:lnTo>
                <a:lnTo>
                  <a:pt x="2827" y="7587"/>
                </a:lnTo>
                <a:lnTo>
                  <a:pt x="3236" y="7624"/>
                </a:lnTo>
                <a:lnTo>
                  <a:pt x="4054" y="7624"/>
                </a:lnTo>
                <a:lnTo>
                  <a:pt x="4426" y="7549"/>
                </a:lnTo>
                <a:lnTo>
                  <a:pt x="4761" y="7475"/>
                </a:lnTo>
                <a:lnTo>
                  <a:pt x="5132" y="7326"/>
                </a:lnTo>
                <a:lnTo>
                  <a:pt x="5430" y="7177"/>
                </a:lnTo>
                <a:lnTo>
                  <a:pt x="5765" y="6992"/>
                </a:lnTo>
                <a:lnTo>
                  <a:pt x="6025" y="6806"/>
                </a:lnTo>
                <a:lnTo>
                  <a:pt x="6285" y="6545"/>
                </a:lnTo>
                <a:lnTo>
                  <a:pt x="6508" y="6285"/>
                </a:lnTo>
                <a:lnTo>
                  <a:pt x="6731" y="6025"/>
                </a:lnTo>
                <a:lnTo>
                  <a:pt x="6917" y="5727"/>
                </a:lnTo>
                <a:lnTo>
                  <a:pt x="7066" y="5392"/>
                </a:lnTo>
                <a:lnTo>
                  <a:pt x="7178" y="5058"/>
                </a:lnTo>
                <a:lnTo>
                  <a:pt x="7252" y="4723"/>
                </a:lnTo>
                <a:lnTo>
                  <a:pt x="7289" y="4351"/>
                </a:lnTo>
                <a:lnTo>
                  <a:pt x="7326" y="3979"/>
                </a:lnTo>
                <a:lnTo>
                  <a:pt x="7289" y="3645"/>
                </a:lnTo>
                <a:lnTo>
                  <a:pt x="7178" y="3310"/>
                </a:lnTo>
                <a:lnTo>
                  <a:pt x="7029" y="2975"/>
                </a:lnTo>
                <a:lnTo>
                  <a:pt x="6843" y="2641"/>
                </a:lnTo>
                <a:lnTo>
                  <a:pt x="6583" y="2306"/>
                </a:lnTo>
                <a:lnTo>
                  <a:pt x="6322" y="2008"/>
                </a:lnTo>
                <a:lnTo>
                  <a:pt x="5988" y="1674"/>
                </a:lnTo>
                <a:lnTo>
                  <a:pt x="5653" y="1376"/>
                </a:lnTo>
                <a:lnTo>
                  <a:pt x="5281" y="1116"/>
                </a:lnTo>
                <a:lnTo>
                  <a:pt x="4909" y="856"/>
                </a:lnTo>
                <a:lnTo>
                  <a:pt x="4500" y="632"/>
                </a:lnTo>
                <a:lnTo>
                  <a:pt x="4091" y="409"/>
                </a:lnTo>
                <a:lnTo>
                  <a:pt x="3682" y="261"/>
                </a:lnTo>
                <a:lnTo>
                  <a:pt x="3273" y="112"/>
                </a:lnTo>
                <a:lnTo>
                  <a:pt x="2864" y="37"/>
                </a:lnTo>
                <a:lnTo>
                  <a:pt x="24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6972519" y="3110897"/>
            <a:ext cx="96153" cy="75011"/>
          </a:xfrm>
          <a:custGeom>
            <a:rect b="b" l="l" r="r" t="t"/>
            <a:pathLst>
              <a:path extrusionOk="0" h="5542" w="7104">
                <a:moveTo>
                  <a:pt x="2381" y="0"/>
                </a:moveTo>
                <a:lnTo>
                  <a:pt x="1897" y="75"/>
                </a:lnTo>
                <a:lnTo>
                  <a:pt x="1451" y="261"/>
                </a:lnTo>
                <a:lnTo>
                  <a:pt x="1005" y="484"/>
                </a:lnTo>
                <a:lnTo>
                  <a:pt x="819" y="632"/>
                </a:lnTo>
                <a:lnTo>
                  <a:pt x="633" y="781"/>
                </a:lnTo>
                <a:lnTo>
                  <a:pt x="447" y="967"/>
                </a:lnTo>
                <a:lnTo>
                  <a:pt x="298" y="1190"/>
                </a:lnTo>
                <a:lnTo>
                  <a:pt x="186" y="1339"/>
                </a:lnTo>
                <a:lnTo>
                  <a:pt x="112" y="1525"/>
                </a:lnTo>
                <a:lnTo>
                  <a:pt x="38" y="1711"/>
                </a:lnTo>
                <a:lnTo>
                  <a:pt x="1" y="1934"/>
                </a:lnTo>
                <a:lnTo>
                  <a:pt x="1" y="2343"/>
                </a:lnTo>
                <a:lnTo>
                  <a:pt x="75" y="2789"/>
                </a:lnTo>
                <a:lnTo>
                  <a:pt x="224" y="3198"/>
                </a:lnTo>
                <a:lnTo>
                  <a:pt x="447" y="3607"/>
                </a:lnTo>
                <a:lnTo>
                  <a:pt x="596" y="3793"/>
                </a:lnTo>
                <a:lnTo>
                  <a:pt x="781" y="3979"/>
                </a:lnTo>
                <a:lnTo>
                  <a:pt x="967" y="4165"/>
                </a:lnTo>
                <a:lnTo>
                  <a:pt x="1153" y="4314"/>
                </a:lnTo>
                <a:lnTo>
                  <a:pt x="1488" y="4500"/>
                </a:lnTo>
                <a:lnTo>
                  <a:pt x="1823" y="4686"/>
                </a:lnTo>
                <a:lnTo>
                  <a:pt x="2492" y="4983"/>
                </a:lnTo>
                <a:lnTo>
                  <a:pt x="3236" y="5244"/>
                </a:lnTo>
                <a:lnTo>
                  <a:pt x="3942" y="5541"/>
                </a:lnTo>
                <a:lnTo>
                  <a:pt x="4017" y="5355"/>
                </a:lnTo>
                <a:lnTo>
                  <a:pt x="4537" y="5318"/>
                </a:lnTo>
                <a:lnTo>
                  <a:pt x="4761" y="5318"/>
                </a:lnTo>
                <a:lnTo>
                  <a:pt x="4872" y="5281"/>
                </a:lnTo>
                <a:lnTo>
                  <a:pt x="4946" y="5207"/>
                </a:lnTo>
                <a:lnTo>
                  <a:pt x="5504" y="4797"/>
                </a:lnTo>
                <a:lnTo>
                  <a:pt x="6099" y="4351"/>
                </a:lnTo>
                <a:lnTo>
                  <a:pt x="6360" y="4128"/>
                </a:lnTo>
                <a:lnTo>
                  <a:pt x="6620" y="3905"/>
                </a:lnTo>
                <a:lnTo>
                  <a:pt x="6806" y="3645"/>
                </a:lnTo>
                <a:lnTo>
                  <a:pt x="6992" y="3347"/>
                </a:lnTo>
                <a:lnTo>
                  <a:pt x="7066" y="3161"/>
                </a:lnTo>
                <a:lnTo>
                  <a:pt x="7103" y="2975"/>
                </a:lnTo>
                <a:lnTo>
                  <a:pt x="7103" y="2789"/>
                </a:lnTo>
                <a:lnTo>
                  <a:pt x="7103" y="2641"/>
                </a:lnTo>
                <a:lnTo>
                  <a:pt x="7066" y="2492"/>
                </a:lnTo>
                <a:lnTo>
                  <a:pt x="6992" y="2343"/>
                </a:lnTo>
                <a:lnTo>
                  <a:pt x="6806" y="2083"/>
                </a:lnTo>
                <a:lnTo>
                  <a:pt x="6546" y="1860"/>
                </a:lnTo>
                <a:lnTo>
                  <a:pt x="6248" y="1637"/>
                </a:lnTo>
                <a:lnTo>
                  <a:pt x="5616" y="1265"/>
                </a:lnTo>
                <a:lnTo>
                  <a:pt x="4723" y="781"/>
                </a:lnTo>
                <a:lnTo>
                  <a:pt x="3831" y="298"/>
                </a:lnTo>
                <a:lnTo>
                  <a:pt x="3608" y="186"/>
                </a:lnTo>
                <a:lnTo>
                  <a:pt x="3385" y="112"/>
                </a:lnTo>
                <a:lnTo>
                  <a:pt x="3124" y="37"/>
                </a:lnTo>
                <a:lnTo>
                  <a:pt x="29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6809446" y="3373120"/>
            <a:ext cx="113261" cy="85067"/>
          </a:xfrm>
          <a:custGeom>
            <a:rect b="b" l="l" r="r" t="t"/>
            <a:pathLst>
              <a:path extrusionOk="0" h="6285" w="8368">
                <a:moveTo>
                  <a:pt x="2158" y="0"/>
                </a:moveTo>
                <a:lnTo>
                  <a:pt x="1" y="2417"/>
                </a:lnTo>
                <a:lnTo>
                  <a:pt x="7289" y="6285"/>
                </a:lnTo>
                <a:lnTo>
                  <a:pt x="8368" y="3273"/>
                </a:lnTo>
                <a:lnTo>
                  <a:pt x="21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1"/>
          <p:cNvSpPr/>
          <p:nvPr/>
        </p:nvSpPr>
        <p:spPr>
          <a:xfrm>
            <a:off x="6969501" y="3421937"/>
            <a:ext cx="70477" cy="69976"/>
          </a:xfrm>
          <a:custGeom>
            <a:rect b="b" l="l" r="r" t="t"/>
            <a:pathLst>
              <a:path extrusionOk="0" h="5170" w="5207">
                <a:moveTo>
                  <a:pt x="2901" y="0"/>
                </a:moveTo>
                <a:lnTo>
                  <a:pt x="2678" y="37"/>
                </a:lnTo>
                <a:lnTo>
                  <a:pt x="2455" y="112"/>
                </a:lnTo>
                <a:lnTo>
                  <a:pt x="2232" y="223"/>
                </a:lnTo>
                <a:lnTo>
                  <a:pt x="1971" y="372"/>
                </a:lnTo>
                <a:lnTo>
                  <a:pt x="1488" y="707"/>
                </a:lnTo>
                <a:lnTo>
                  <a:pt x="1042" y="1116"/>
                </a:lnTo>
                <a:lnTo>
                  <a:pt x="633" y="1599"/>
                </a:lnTo>
                <a:lnTo>
                  <a:pt x="298" y="2083"/>
                </a:lnTo>
                <a:lnTo>
                  <a:pt x="186" y="2306"/>
                </a:lnTo>
                <a:lnTo>
                  <a:pt x="75" y="2529"/>
                </a:lnTo>
                <a:lnTo>
                  <a:pt x="38" y="2752"/>
                </a:lnTo>
                <a:lnTo>
                  <a:pt x="0" y="2938"/>
                </a:lnTo>
                <a:lnTo>
                  <a:pt x="38" y="3161"/>
                </a:lnTo>
                <a:lnTo>
                  <a:pt x="75" y="3384"/>
                </a:lnTo>
                <a:lnTo>
                  <a:pt x="149" y="3607"/>
                </a:lnTo>
                <a:lnTo>
                  <a:pt x="261" y="3793"/>
                </a:lnTo>
                <a:lnTo>
                  <a:pt x="372" y="4016"/>
                </a:lnTo>
                <a:lnTo>
                  <a:pt x="521" y="4202"/>
                </a:lnTo>
                <a:lnTo>
                  <a:pt x="707" y="4351"/>
                </a:lnTo>
                <a:lnTo>
                  <a:pt x="893" y="4537"/>
                </a:lnTo>
                <a:lnTo>
                  <a:pt x="1339" y="4797"/>
                </a:lnTo>
                <a:lnTo>
                  <a:pt x="1823" y="5021"/>
                </a:lnTo>
                <a:lnTo>
                  <a:pt x="2083" y="5095"/>
                </a:lnTo>
                <a:lnTo>
                  <a:pt x="2343" y="5132"/>
                </a:lnTo>
                <a:lnTo>
                  <a:pt x="2604" y="5169"/>
                </a:lnTo>
                <a:lnTo>
                  <a:pt x="3161" y="5169"/>
                </a:lnTo>
                <a:lnTo>
                  <a:pt x="3422" y="5132"/>
                </a:lnTo>
                <a:lnTo>
                  <a:pt x="3645" y="5058"/>
                </a:lnTo>
                <a:lnTo>
                  <a:pt x="3868" y="4983"/>
                </a:lnTo>
                <a:lnTo>
                  <a:pt x="4054" y="4872"/>
                </a:lnTo>
                <a:lnTo>
                  <a:pt x="4277" y="4760"/>
                </a:lnTo>
                <a:lnTo>
                  <a:pt x="4426" y="4649"/>
                </a:lnTo>
                <a:lnTo>
                  <a:pt x="4612" y="4500"/>
                </a:lnTo>
                <a:lnTo>
                  <a:pt x="4760" y="4314"/>
                </a:lnTo>
                <a:lnTo>
                  <a:pt x="4872" y="4128"/>
                </a:lnTo>
                <a:lnTo>
                  <a:pt x="4984" y="3942"/>
                </a:lnTo>
                <a:lnTo>
                  <a:pt x="5058" y="3756"/>
                </a:lnTo>
                <a:lnTo>
                  <a:pt x="5132" y="3533"/>
                </a:lnTo>
                <a:lnTo>
                  <a:pt x="5169" y="3310"/>
                </a:lnTo>
                <a:lnTo>
                  <a:pt x="5207" y="3050"/>
                </a:lnTo>
                <a:lnTo>
                  <a:pt x="5207" y="2789"/>
                </a:lnTo>
                <a:lnTo>
                  <a:pt x="5169" y="2603"/>
                </a:lnTo>
                <a:lnTo>
                  <a:pt x="5132" y="2380"/>
                </a:lnTo>
                <a:lnTo>
                  <a:pt x="4946" y="1897"/>
                </a:lnTo>
                <a:lnTo>
                  <a:pt x="4649" y="1413"/>
                </a:lnTo>
                <a:lnTo>
                  <a:pt x="4351" y="967"/>
                </a:lnTo>
                <a:lnTo>
                  <a:pt x="3979" y="595"/>
                </a:lnTo>
                <a:lnTo>
                  <a:pt x="3608" y="261"/>
                </a:lnTo>
                <a:lnTo>
                  <a:pt x="3422" y="149"/>
                </a:lnTo>
                <a:lnTo>
                  <a:pt x="3236" y="75"/>
                </a:lnTo>
                <a:lnTo>
                  <a:pt x="3050" y="37"/>
                </a:lnTo>
                <a:lnTo>
                  <a:pt x="29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7322660" y="3149316"/>
            <a:ext cx="108727" cy="96153"/>
          </a:xfrm>
          <a:custGeom>
            <a:rect b="b" l="l" r="r" t="t"/>
            <a:pathLst>
              <a:path extrusionOk="0" h="7104" w="8033">
                <a:moveTo>
                  <a:pt x="7363" y="0"/>
                </a:moveTo>
                <a:lnTo>
                  <a:pt x="0" y="5578"/>
                </a:lnTo>
                <a:lnTo>
                  <a:pt x="1190" y="7103"/>
                </a:lnTo>
                <a:lnTo>
                  <a:pt x="4165" y="4835"/>
                </a:lnTo>
                <a:lnTo>
                  <a:pt x="5616" y="3793"/>
                </a:lnTo>
                <a:lnTo>
                  <a:pt x="7029" y="2789"/>
                </a:lnTo>
                <a:lnTo>
                  <a:pt x="7475" y="2455"/>
                </a:lnTo>
                <a:lnTo>
                  <a:pt x="7772" y="2120"/>
                </a:lnTo>
                <a:lnTo>
                  <a:pt x="7884" y="1934"/>
                </a:lnTo>
                <a:lnTo>
                  <a:pt x="7958" y="1785"/>
                </a:lnTo>
                <a:lnTo>
                  <a:pt x="7996" y="1599"/>
                </a:lnTo>
                <a:lnTo>
                  <a:pt x="8033" y="1451"/>
                </a:lnTo>
                <a:lnTo>
                  <a:pt x="8033" y="1265"/>
                </a:lnTo>
                <a:lnTo>
                  <a:pt x="7996" y="1116"/>
                </a:lnTo>
                <a:lnTo>
                  <a:pt x="7884" y="744"/>
                </a:lnTo>
                <a:lnTo>
                  <a:pt x="7661" y="372"/>
                </a:lnTo>
                <a:lnTo>
                  <a:pt x="73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p:nvPr/>
        </p:nvSpPr>
        <p:spPr>
          <a:xfrm>
            <a:off x="584254" y="4347498"/>
            <a:ext cx="573816" cy="335235"/>
          </a:xfrm>
          <a:custGeom>
            <a:rect b="b" l="l" r="r" t="t"/>
            <a:pathLst>
              <a:path extrusionOk="0" h="24768" w="42395">
                <a:moveTo>
                  <a:pt x="32874" y="3162"/>
                </a:moveTo>
                <a:lnTo>
                  <a:pt x="33469" y="3236"/>
                </a:lnTo>
                <a:lnTo>
                  <a:pt x="34733" y="3385"/>
                </a:lnTo>
                <a:lnTo>
                  <a:pt x="35180" y="3496"/>
                </a:lnTo>
                <a:lnTo>
                  <a:pt x="35589" y="3645"/>
                </a:lnTo>
                <a:lnTo>
                  <a:pt x="35923" y="3831"/>
                </a:lnTo>
                <a:lnTo>
                  <a:pt x="36258" y="4054"/>
                </a:lnTo>
                <a:lnTo>
                  <a:pt x="36518" y="4352"/>
                </a:lnTo>
                <a:lnTo>
                  <a:pt x="36742" y="4686"/>
                </a:lnTo>
                <a:lnTo>
                  <a:pt x="36928" y="5095"/>
                </a:lnTo>
                <a:lnTo>
                  <a:pt x="37039" y="5579"/>
                </a:lnTo>
                <a:lnTo>
                  <a:pt x="38899" y="17256"/>
                </a:lnTo>
                <a:lnTo>
                  <a:pt x="38936" y="17665"/>
                </a:lnTo>
                <a:lnTo>
                  <a:pt x="38899" y="17999"/>
                </a:lnTo>
                <a:lnTo>
                  <a:pt x="38824" y="18297"/>
                </a:lnTo>
                <a:lnTo>
                  <a:pt x="38675" y="18557"/>
                </a:lnTo>
                <a:lnTo>
                  <a:pt x="38489" y="18780"/>
                </a:lnTo>
                <a:lnTo>
                  <a:pt x="38229" y="18966"/>
                </a:lnTo>
                <a:lnTo>
                  <a:pt x="37932" y="19078"/>
                </a:lnTo>
                <a:lnTo>
                  <a:pt x="37560" y="19152"/>
                </a:lnTo>
                <a:lnTo>
                  <a:pt x="33804" y="19822"/>
                </a:lnTo>
                <a:lnTo>
                  <a:pt x="31907" y="20119"/>
                </a:lnTo>
                <a:lnTo>
                  <a:pt x="30048" y="20379"/>
                </a:lnTo>
                <a:lnTo>
                  <a:pt x="27928" y="20640"/>
                </a:lnTo>
                <a:lnTo>
                  <a:pt x="25846" y="20900"/>
                </a:lnTo>
                <a:lnTo>
                  <a:pt x="23763" y="21086"/>
                </a:lnTo>
                <a:lnTo>
                  <a:pt x="21643" y="21235"/>
                </a:lnTo>
                <a:lnTo>
                  <a:pt x="19561" y="21309"/>
                </a:lnTo>
                <a:lnTo>
                  <a:pt x="17441" y="21309"/>
                </a:lnTo>
                <a:lnTo>
                  <a:pt x="15359" y="21272"/>
                </a:lnTo>
                <a:lnTo>
                  <a:pt x="13239" y="21123"/>
                </a:lnTo>
                <a:lnTo>
                  <a:pt x="10041" y="20826"/>
                </a:lnTo>
                <a:lnTo>
                  <a:pt x="6880" y="20491"/>
                </a:lnTo>
                <a:lnTo>
                  <a:pt x="6396" y="20417"/>
                </a:lnTo>
                <a:lnTo>
                  <a:pt x="5987" y="20268"/>
                </a:lnTo>
                <a:lnTo>
                  <a:pt x="5616" y="20082"/>
                </a:lnTo>
                <a:lnTo>
                  <a:pt x="5318" y="19822"/>
                </a:lnTo>
                <a:lnTo>
                  <a:pt x="5021" y="19524"/>
                </a:lnTo>
                <a:lnTo>
                  <a:pt x="4760" y="19189"/>
                </a:lnTo>
                <a:lnTo>
                  <a:pt x="4500" y="18780"/>
                </a:lnTo>
                <a:lnTo>
                  <a:pt x="4277" y="18371"/>
                </a:lnTo>
                <a:lnTo>
                  <a:pt x="3868" y="17553"/>
                </a:lnTo>
                <a:lnTo>
                  <a:pt x="3533" y="16772"/>
                </a:lnTo>
                <a:lnTo>
                  <a:pt x="3273" y="15954"/>
                </a:lnTo>
                <a:lnTo>
                  <a:pt x="3087" y="15136"/>
                </a:lnTo>
                <a:lnTo>
                  <a:pt x="2938" y="14318"/>
                </a:lnTo>
                <a:lnTo>
                  <a:pt x="2826" y="13500"/>
                </a:lnTo>
                <a:lnTo>
                  <a:pt x="2752" y="12682"/>
                </a:lnTo>
                <a:lnTo>
                  <a:pt x="2715" y="11863"/>
                </a:lnTo>
                <a:lnTo>
                  <a:pt x="2715" y="11045"/>
                </a:lnTo>
                <a:lnTo>
                  <a:pt x="2715" y="10190"/>
                </a:lnTo>
                <a:lnTo>
                  <a:pt x="2789" y="8554"/>
                </a:lnTo>
                <a:lnTo>
                  <a:pt x="2901" y="6880"/>
                </a:lnTo>
                <a:lnTo>
                  <a:pt x="2975" y="5207"/>
                </a:lnTo>
                <a:lnTo>
                  <a:pt x="3012" y="4947"/>
                </a:lnTo>
                <a:lnTo>
                  <a:pt x="3050" y="4723"/>
                </a:lnTo>
                <a:lnTo>
                  <a:pt x="3124" y="4500"/>
                </a:lnTo>
                <a:lnTo>
                  <a:pt x="3198" y="4314"/>
                </a:lnTo>
                <a:lnTo>
                  <a:pt x="3310" y="4166"/>
                </a:lnTo>
                <a:lnTo>
                  <a:pt x="3459" y="4054"/>
                </a:lnTo>
                <a:lnTo>
                  <a:pt x="3570" y="3942"/>
                </a:lnTo>
                <a:lnTo>
                  <a:pt x="3756" y="3868"/>
                </a:lnTo>
                <a:lnTo>
                  <a:pt x="4091" y="3757"/>
                </a:lnTo>
                <a:lnTo>
                  <a:pt x="4463" y="3682"/>
                </a:lnTo>
                <a:lnTo>
                  <a:pt x="5244" y="3682"/>
                </a:lnTo>
                <a:lnTo>
                  <a:pt x="12161" y="3645"/>
                </a:lnTo>
                <a:lnTo>
                  <a:pt x="19115" y="3645"/>
                </a:lnTo>
                <a:lnTo>
                  <a:pt x="19115" y="3162"/>
                </a:lnTo>
                <a:close/>
                <a:moveTo>
                  <a:pt x="24618" y="1"/>
                </a:moveTo>
                <a:lnTo>
                  <a:pt x="21495" y="38"/>
                </a:lnTo>
                <a:lnTo>
                  <a:pt x="17255" y="112"/>
                </a:lnTo>
                <a:lnTo>
                  <a:pt x="13016" y="187"/>
                </a:lnTo>
                <a:lnTo>
                  <a:pt x="8739" y="298"/>
                </a:lnTo>
                <a:lnTo>
                  <a:pt x="4500" y="484"/>
                </a:lnTo>
                <a:lnTo>
                  <a:pt x="3979" y="521"/>
                </a:lnTo>
                <a:lnTo>
                  <a:pt x="3496" y="596"/>
                </a:lnTo>
                <a:lnTo>
                  <a:pt x="3050" y="707"/>
                </a:lnTo>
                <a:lnTo>
                  <a:pt x="2641" y="819"/>
                </a:lnTo>
                <a:lnTo>
                  <a:pt x="2269" y="1005"/>
                </a:lnTo>
                <a:lnTo>
                  <a:pt x="1897" y="1191"/>
                </a:lnTo>
                <a:lnTo>
                  <a:pt x="1599" y="1414"/>
                </a:lnTo>
                <a:lnTo>
                  <a:pt x="1302" y="1674"/>
                </a:lnTo>
                <a:lnTo>
                  <a:pt x="1041" y="1934"/>
                </a:lnTo>
                <a:lnTo>
                  <a:pt x="856" y="2269"/>
                </a:lnTo>
                <a:lnTo>
                  <a:pt x="632" y="2604"/>
                </a:lnTo>
                <a:lnTo>
                  <a:pt x="484" y="2976"/>
                </a:lnTo>
                <a:lnTo>
                  <a:pt x="372" y="3422"/>
                </a:lnTo>
                <a:lnTo>
                  <a:pt x="261" y="3831"/>
                </a:lnTo>
                <a:lnTo>
                  <a:pt x="186" y="4314"/>
                </a:lnTo>
                <a:lnTo>
                  <a:pt x="149" y="4835"/>
                </a:lnTo>
                <a:lnTo>
                  <a:pt x="75" y="7289"/>
                </a:lnTo>
                <a:lnTo>
                  <a:pt x="0" y="9781"/>
                </a:lnTo>
                <a:lnTo>
                  <a:pt x="37" y="12235"/>
                </a:lnTo>
                <a:lnTo>
                  <a:pt x="149" y="14690"/>
                </a:lnTo>
                <a:lnTo>
                  <a:pt x="223" y="15285"/>
                </a:lnTo>
                <a:lnTo>
                  <a:pt x="298" y="15917"/>
                </a:lnTo>
                <a:lnTo>
                  <a:pt x="446" y="16512"/>
                </a:lnTo>
                <a:lnTo>
                  <a:pt x="632" y="17107"/>
                </a:lnTo>
                <a:lnTo>
                  <a:pt x="1041" y="18297"/>
                </a:lnTo>
                <a:lnTo>
                  <a:pt x="1451" y="19487"/>
                </a:lnTo>
                <a:lnTo>
                  <a:pt x="1711" y="20193"/>
                </a:lnTo>
                <a:lnTo>
                  <a:pt x="1897" y="20528"/>
                </a:lnTo>
                <a:lnTo>
                  <a:pt x="2083" y="20863"/>
                </a:lnTo>
                <a:lnTo>
                  <a:pt x="2269" y="21160"/>
                </a:lnTo>
                <a:lnTo>
                  <a:pt x="2492" y="21421"/>
                </a:lnTo>
                <a:lnTo>
                  <a:pt x="2715" y="21681"/>
                </a:lnTo>
                <a:lnTo>
                  <a:pt x="2975" y="21941"/>
                </a:lnTo>
                <a:lnTo>
                  <a:pt x="3236" y="22164"/>
                </a:lnTo>
                <a:lnTo>
                  <a:pt x="3496" y="22388"/>
                </a:lnTo>
                <a:lnTo>
                  <a:pt x="3793" y="22573"/>
                </a:lnTo>
                <a:lnTo>
                  <a:pt x="4128" y="22722"/>
                </a:lnTo>
                <a:lnTo>
                  <a:pt x="4426" y="22871"/>
                </a:lnTo>
                <a:lnTo>
                  <a:pt x="4797" y="23020"/>
                </a:lnTo>
                <a:lnTo>
                  <a:pt x="5132" y="23131"/>
                </a:lnTo>
                <a:lnTo>
                  <a:pt x="5504" y="23206"/>
                </a:lnTo>
                <a:lnTo>
                  <a:pt x="7884" y="23689"/>
                </a:lnTo>
                <a:lnTo>
                  <a:pt x="10152" y="24098"/>
                </a:lnTo>
                <a:lnTo>
                  <a:pt x="13908" y="24768"/>
                </a:lnTo>
                <a:lnTo>
                  <a:pt x="20491" y="24321"/>
                </a:lnTo>
                <a:lnTo>
                  <a:pt x="23354" y="24135"/>
                </a:lnTo>
                <a:lnTo>
                  <a:pt x="26106" y="23912"/>
                </a:lnTo>
                <a:lnTo>
                  <a:pt x="28969" y="23652"/>
                </a:lnTo>
                <a:lnTo>
                  <a:pt x="31870" y="23392"/>
                </a:lnTo>
                <a:lnTo>
                  <a:pt x="34733" y="23057"/>
                </a:lnTo>
                <a:lnTo>
                  <a:pt x="37597" y="22722"/>
                </a:lnTo>
                <a:lnTo>
                  <a:pt x="38155" y="22611"/>
                </a:lnTo>
                <a:lnTo>
                  <a:pt x="38713" y="22462"/>
                </a:lnTo>
                <a:lnTo>
                  <a:pt x="39196" y="22313"/>
                </a:lnTo>
                <a:lnTo>
                  <a:pt x="39679" y="22127"/>
                </a:lnTo>
                <a:lnTo>
                  <a:pt x="40126" y="21904"/>
                </a:lnTo>
                <a:lnTo>
                  <a:pt x="40498" y="21644"/>
                </a:lnTo>
                <a:lnTo>
                  <a:pt x="40869" y="21346"/>
                </a:lnTo>
                <a:lnTo>
                  <a:pt x="41204" y="21049"/>
                </a:lnTo>
                <a:lnTo>
                  <a:pt x="41502" y="20714"/>
                </a:lnTo>
                <a:lnTo>
                  <a:pt x="41762" y="20305"/>
                </a:lnTo>
                <a:lnTo>
                  <a:pt x="41948" y="19896"/>
                </a:lnTo>
                <a:lnTo>
                  <a:pt x="42134" y="19450"/>
                </a:lnTo>
                <a:lnTo>
                  <a:pt x="42245" y="19003"/>
                </a:lnTo>
                <a:lnTo>
                  <a:pt x="42357" y="18483"/>
                </a:lnTo>
                <a:lnTo>
                  <a:pt x="42394" y="17925"/>
                </a:lnTo>
                <a:lnTo>
                  <a:pt x="42394" y="17367"/>
                </a:lnTo>
                <a:lnTo>
                  <a:pt x="42357" y="15954"/>
                </a:lnTo>
                <a:lnTo>
                  <a:pt x="42245" y="14541"/>
                </a:lnTo>
                <a:lnTo>
                  <a:pt x="42134" y="13128"/>
                </a:lnTo>
                <a:lnTo>
                  <a:pt x="41985" y="11715"/>
                </a:lnTo>
                <a:lnTo>
                  <a:pt x="41799" y="10302"/>
                </a:lnTo>
                <a:lnTo>
                  <a:pt x="41613" y="8888"/>
                </a:lnTo>
                <a:lnTo>
                  <a:pt x="41353" y="7475"/>
                </a:lnTo>
                <a:lnTo>
                  <a:pt x="41093" y="6099"/>
                </a:lnTo>
                <a:lnTo>
                  <a:pt x="40907" y="5318"/>
                </a:lnTo>
                <a:lnTo>
                  <a:pt x="40721" y="4575"/>
                </a:lnTo>
                <a:lnTo>
                  <a:pt x="40498" y="3942"/>
                </a:lnTo>
                <a:lnTo>
                  <a:pt x="40237" y="3347"/>
                </a:lnTo>
                <a:lnTo>
                  <a:pt x="39940" y="2790"/>
                </a:lnTo>
                <a:lnTo>
                  <a:pt x="39605" y="2343"/>
                </a:lnTo>
                <a:lnTo>
                  <a:pt x="39270" y="1897"/>
                </a:lnTo>
                <a:lnTo>
                  <a:pt x="38861" y="1525"/>
                </a:lnTo>
                <a:lnTo>
                  <a:pt x="38415" y="1228"/>
                </a:lnTo>
                <a:lnTo>
                  <a:pt x="37969" y="930"/>
                </a:lnTo>
                <a:lnTo>
                  <a:pt x="37411" y="707"/>
                </a:lnTo>
                <a:lnTo>
                  <a:pt x="36853" y="521"/>
                </a:lnTo>
                <a:lnTo>
                  <a:pt x="36221" y="372"/>
                </a:lnTo>
                <a:lnTo>
                  <a:pt x="35514" y="261"/>
                </a:lnTo>
                <a:lnTo>
                  <a:pt x="34771" y="187"/>
                </a:lnTo>
                <a:lnTo>
                  <a:pt x="33990" y="149"/>
                </a:lnTo>
                <a:lnTo>
                  <a:pt x="30866" y="75"/>
                </a:lnTo>
                <a:lnTo>
                  <a:pt x="2774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
          <p:cNvSpPr/>
          <p:nvPr/>
        </p:nvSpPr>
        <p:spPr>
          <a:xfrm>
            <a:off x="1634199" y="1310487"/>
            <a:ext cx="122830" cy="131384"/>
          </a:xfrm>
          <a:custGeom>
            <a:rect b="b" l="l" r="r" t="t"/>
            <a:pathLst>
              <a:path extrusionOk="0" h="9707" w="9075">
                <a:moveTo>
                  <a:pt x="5095" y="1711"/>
                </a:moveTo>
                <a:lnTo>
                  <a:pt x="5467" y="2120"/>
                </a:lnTo>
                <a:lnTo>
                  <a:pt x="5690" y="2343"/>
                </a:lnTo>
                <a:lnTo>
                  <a:pt x="5876" y="2641"/>
                </a:lnTo>
                <a:lnTo>
                  <a:pt x="6174" y="3310"/>
                </a:lnTo>
                <a:lnTo>
                  <a:pt x="6471" y="4016"/>
                </a:lnTo>
                <a:lnTo>
                  <a:pt x="7029" y="5504"/>
                </a:lnTo>
                <a:lnTo>
                  <a:pt x="6657" y="5578"/>
                </a:lnTo>
                <a:lnTo>
                  <a:pt x="6285" y="5727"/>
                </a:lnTo>
                <a:lnTo>
                  <a:pt x="5988" y="5913"/>
                </a:lnTo>
                <a:lnTo>
                  <a:pt x="5690" y="6173"/>
                </a:lnTo>
                <a:lnTo>
                  <a:pt x="5430" y="6471"/>
                </a:lnTo>
                <a:lnTo>
                  <a:pt x="5281" y="6880"/>
                </a:lnTo>
                <a:lnTo>
                  <a:pt x="5133" y="7363"/>
                </a:lnTo>
                <a:lnTo>
                  <a:pt x="5095" y="7958"/>
                </a:lnTo>
                <a:lnTo>
                  <a:pt x="3087" y="4909"/>
                </a:lnTo>
                <a:lnTo>
                  <a:pt x="5095" y="1711"/>
                </a:lnTo>
                <a:close/>
                <a:moveTo>
                  <a:pt x="3496" y="0"/>
                </a:moveTo>
                <a:lnTo>
                  <a:pt x="3385" y="75"/>
                </a:lnTo>
                <a:lnTo>
                  <a:pt x="3199" y="223"/>
                </a:lnTo>
                <a:lnTo>
                  <a:pt x="3013" y="484"/>
                </a:lnTo>
                <a:lnTo>
                  <a:pt x="2827" y="781"/>
                </a:lnTo>
                <a:lnTo>
                  <a:pt x="2418" y="1451"/>
                </a:lnTo>
                <a:lnTo>
                  <a:pt x="2232" y="1785"/>
                </a:lnTo>
                <a:lnTo>
                  <a:pt x="2046" y="2120"/>
                </a:lnTo>
                <a:lnTo>
                  <a:pt x="2306" y="2492"/>
                </a:lnTo>
                <a:lnTo>
                  <a:pt x="1823" y="2566"/>
                </a:lnTo>
                <a:lnTo>
                  <a:pt x="1377" y="2678"/>
                </a:lnTo>
                <a:lnTo>
                  <a:pt x="1005" y="2826"/>
                </a:lnTo>
                <a:lnTo>
                  <a:pt x="670" y="3050"/>
                </a:lnTo>
                <a:lnTo>
                  <a:pt x="410" y="3347"/>
                </a:lnTo>
                <a:lnTo>
                  <a:pt x="224" y="3682"/>
                </a:lnTo>
                <a:lnTo>
                  <a:pt x="75" y="4091"/>
                </a:lnTo>
                <a:lnTo>
                  <a:pt x="1" y="4574"/>
                </a:lnTo>
                <a:lnTo>
                  <a:pt x="1" y="5058"/>
                </a:lnTo>
                <a:lnTo>
                  <a:pt x="75" y="5467"/>
                </a:lnTo>
                <a:lnTo>
                  <a:pt x="187" y="5801"/>
                </a:lnTo>
                <a:lnTo>
                  <a:pt x="410" y="6099"/>
                </a:lnTo>
                <a:lnTo>
                  <a:pt x="670" y="6396"/>
                </a:lnTo>
                <a:lnTo>
                  <a:pt x="968" y="6620"/>
                </a:lnTo>
                <a:lnTo>
                  <a:pt x="1339" y="6806"/>
                </a:lnTo>
                <a:lnTo>
                  <a:pt x="1748" y="6991"/>
                </a:lnTo>
                <a:lnTo>
                  <a:pt x="1897" y="7066"/>
                </a:lnTo>
                <a:lnTo>
                  <a:pt x="2046" y="7177"/>
                </a:lnTo>
                <a:lnTo>
                  <a:pt x="2195" y="7326"/>
                </a:lnTo>
                <a:lnTo>
                  <a:pt x="2306" y="7475"/>
                </a:lnTo>
                <a:lnTo>
                  <a:pt x="2529" y="7847"/>
                </a:lnTo>
                <a:lnTo>
                  <a:pt x="2678" y="8256"/>
                </a:lnTo>
                <a:lnTo>
                  <a:pt x="2790" y="8591"/>
                </a:lnTo>
                <a:lnTo>
                  <a:pt x="2976" y="8888"/>
                </a:lnTo>
                <a:lnTo>
                  <a:pt x="3162" y="9148"/>
                </a:lnTo>
                <a:lnTo>
                  <a:pt x="3385" y="9334"/>
                </a:lnTo>
                <a:lnTo>
                  <a:pt x="3645" y="9483"/>
                </a:lnTo>
                <a:lnTo>
                  <a:pt x="3943" y="9595"/>
                </a:lnTo>
                <a:lnTo>
                  <a:pt x="4277" y="9669"/>
                </a:lnTo>
                <a:lnTo>
                  <a:pt x="4612" y="9706"/>
                </a:lnTo>
                <a:lnTo>
                  <a:pt x="4872" y="9669"/>
                </a:lnTo>
                <a:lnTo>
                  <a:pt x="5170" y="9595"/>
                </a:lnTo>
                <a:lnTo>
                  <a:pt x="5467" y="9483"/>
                </a:lnTo>
                <a:lnTo>
                  <a:pt x="5802" y="9297"/>
                </a:lnTo>
                <a:lnTo>
                  <a:pt x="6137" y="9111"/>
                </a:lnTo>
                <a:lnTo>
                  <a:pt x="6508" y="8851"/>
                </a:lnTo>
                <a:lnTo>
                  <a:pt x="7215" y="8293"/>
                </a:lnTo>
                <a:lnTo>
                  <a:pt x="7847" y="7698"/>
                </a:lnTo>
                <a:lnTo>
                  <a:pt x="8145" y="7363"/>
                </a:lnTo>
                <a:lnTo>
                  <a:pt x="8405" y="7066"/>
                </a:lnTo>
                <a:lnTo>
                  <a:pt x="8628" y="6768"/>
                </a:lnTo>
                <a:lnTo>
                  <a:pt x="8777" y="6471"/>
                </a:lnTo>
                <a:lnTo>
                  <a:pt x="8888" y="6211"/>
                </a:lnTo>
                <a:lnTo>
                  <a:pt x="8963" y="5950"/>
                </a:lnTo>
                <a:lnTo>
                  <a:pt x="8963" y="5801"/>
                </a:lnTo>
                <a:lnTo>
                  <a:pt x="9074" y="5392"/>
                </a:lnTo>
                <a:lnTo>
                  <a:pt x="9074" y="5058"/>
                </a:lnTo>
                <a:lnTo>
                  <a:pt x="9074" y="4686"/>
                </a:lnTo>
                <a:lnTo>
                  <a:pt x="9037" y="4351"/>
                </a:lnTo>
                <a:lnTo>
                  <a:pt x="8963" y="4016"/>
                </a:lnTo>
                <a:lnTo>
                  <a:pt x="8851" y="3719"/>
                </a:lnTo>
                <a:lnTo>
                  <a:pt x="8703" y="3421"/>
                </a:lnTo>
                <a:lnTo>
                  <a:pt x="8554" y="3124"/>
                </a:lnTo>
                <a:lnTo>
                  <a:pt x="8182" y="2603"/>
                </a:lnTo>
                <a:lnTo>
                  <a:pt x="7773" y="2046"/>
                </a:lnTo>
                <a:lnTo>
                  <a:pt x="7327" y="1562"/>
                </a:lnTo>
                <a:lnTo>
                  <a:pt x="6955" y="1041"/>
                </a:lnTo>
                <a:lnTo>
                  <a:pt x="6806" y="893"/>
                </a:lnTo>
                <a:lnTo>
                  <a:pt x="6694" y="781"/>
                </a:lnTo>
                <a:lnTo>
                  <a:pt x="6323" y="558"/>
                </a:lnTo>
                <a:lnTo>
                  <a:pt x="5913" y="372"/>
                </a:lnTo>
                <a:lnTo>
                  <a:pt x="5467" y="223"/>
                </a:lnTo>
                <a:lnTo>
                  <a:pt x="4984" y="112"/>
                </a:lnTo>
                <a:lnTo>
                  <a:pt x="4500" y="37"/>
                </a:lnTo>
                <a:lnTo>
                  <a:pt x="405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
          <p:cNvSpPr/>
          <p:nvPr/>
        </p:nvSpPr>
        <p:spPr>
          <a:xfrm>
            <a:off x="1503337" y="1288846"/>
            <a:ext cx="69976" cy="43799"/>
          </a:xfrm>
          <a:custGeom>
            <a:rect b="b" l="l" r="r" t="t"/>
            <a:pathLst>
              <a:path extrusionOk="0" h="3236" w="5170">
                <a:moveTo>
                  <a:pt x="1823" y="0"/>
                </a:moveTo>
                <a:lnTo>
                  <a:pt x="1451" y="37"/>
                </a:lnTo>
                <a:lnTo>
                  <a:pt x="1079" y="75"/>
                </a:lnTo>
                <a:lnTo>
                  <a:pt x="745" y="186"/>
                </a:lnTo>
                <a:lnTo>
                  <a:pt x="447" y="372"/>
                </a:lnTo>
                <a:lnTo>
                  <a:pt x="336" y="484"/>
                </a:lnTo>
                <a:lnTo>
                  <a:pt x="224" y="632"/>
                </a:lnTo>
                <a:lnTo>
                  <a:pt x="150" y="781"/>
                </a:lnTo>
                <a:lnTo>
                  <a:pt x="75" y="967"/>
                </a:lnTo>
                <a:lnTo>
                  <a:pt x="38" y="1153"/>
                </a:lnTo>
                <a:lnTo>
                  <a:pt x="1" y="1376"/>
                </a:lnTo>
                <a:lnTo>
                  <a:pt x="1" y="1636"/>
                </a:lnTo>
                <a:lnTo>
                  <a:pt x="38" y="1822"/>
                </a:lnTo>
                <a:lnTo>
                  <a:pt x="75" y="2008"/>
                </a:lnTo>
                <a:lnTo>
                  <a:pt x="150" y="2194"/>
                </a:lnTo>
                <a:lnTo>
                  <a:pt x="261" y="2343"/>
                </a:lnTo>
                <a:lnTo>
                  <a:pt x="373" y="2455"/>
                </a:lnTo>
                <a:lnTo>
                  <a:pt x="670" y="2640"/>
                </a:lnTo>
                <a:lnTo>
                  <a:pt x="1005" y="2826"/>
                </a:lnTo>
                <a:lnTo>
                  <a:pt x="1414" y="2975"/>
                </a:lnTo>
                <a:lnTo>
                  <a:pt x="2269" y="3235"/>
                </a:lnTo>
                <a:lnTo>
                  <a:pt x="3013" y="2901"/>
                </a:lnTo>
                <a:lnTo>
                  <a:pt x="3757" y="2529"/>
                </a:lnTo>
                <a:lnTo>
                  <a:pt x="4129" y="2343"/>
                </a:lnTo>
                <a:lnTo>
                  <a:pt x="4501" y="2157"/>
                </a:lnTo>
                <a:lnTo>
                  <a:pt x="4835" y="1897"/>
                </a:lnTo>
                <a:lnTo>
                  <a:pt x="5133" y="1636"/>
                </a:lnTo>
                <a:lnTo>
                  <a:pt x="5170" y="1562"/>
                </a:lnTo>
                <a:lnTo>
                  <a:pt x="5170" y="1450"/>
                </a:lnTo>
                <a:lnTo>
                  <a:pt x="5133" y="1339"/>
                </a:lnTo>
                <a:lnTo>
                  <a:pt x="5058" y="1227"/>
                </a:lnTo>
                <a:lnTo>
                  <a:pt x="4798" y="967"/>
                </a:lnTo>
                <a:lnTo>
                  <a:pt x="4389" y="670"/>
                </a:lnTo>
                <a:lnTo>
                  <a:pt x="3906" y="446"/>
                </a:lnTo>
                <a:lnTo>
                  <a:pt x="3348" y="223"/>
                </a:lnTo>
                <a:lnTo>
                  <a:pt x="2790" y="75"/>
                </a:lnTo>
                <a:lnTo>
                  <a:pt x="249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a:off x="1385063" y="1317024"/>
            <a:ext cx="40280" cy="40781"/>
          </a:xfrm>
          <a:custGeom>
            <a:rect b="b" l="l" r="r" t="t"/>
            <a:pathLst>
              <a:path extrusionOk="0" h="3013" w="2976">
                <a:moveTo>
                  <a:pt x="1488" y="1"/>
                </a:moveTo>
                <a:lnTo>
                  <a:pt x="1302" y="38"/>
                </a:lnTo>
                <a:lnTo>
                  <a:pt x="1042" y="149"/>
                </a:lnTo>
                <a:lnTo>
                  <a:pt x="782" y="298"/>
                </a:lnTo>
                <a:lnTo>
                  <a:pt x="559" y="447"/>
                </a:lnTo>
                <a:lnTo>
                  <a:pt x="335" y="670"/>
                </a:lnTo>
                <a:lnTo>
                  <a:pt x="149" y="856"/>
                </a:lnTo>
                <a:lnTo>
                  <a:pt x="38" y="1079"/>
                </a:lnTo>
                <a:lnTo>
                  <a:pt x="1" y="1228"/>
                </a:lnTo>
                <a:lnTo>
                  <a:pt x="38" y="1451"/>
                </a:lnTo>
                <a:lnTo>
                  <a:pt x="149" y="1674"/>
                </a:lnTo>
                <a:lnTo>
                  <a:pt x="298" y="1897"/>
                </a:lnTo>
                <a:lnTo>
                  <a:pt x="447" y="2120"/>
                </a:lnTo>
                <a:lnTo>
                  <a:pt x="856" y="2567"/>
                </a:lnTo>
                <a:lnTo>
                  <a:pt x="1228" y="3013"/>
                </a:lnTo>
                <a:lnTo>
                  <a:pt x="1897" y="2976"/>
                </a:lnTo>
                <a:lnTo>
                  <a:pt x="2232" y="2529"/>
                </a:lnTo>
                <a:lnTo>
                  <a:pt x="2604" y="2120"/>
                </a:lnTo>
                <a:lnTo>
                  <a:pt x="2753" y="1897"/>
                </a:lnTo>
                <a:lnTo>
                  <a:pt x="2864" y="1711"/>
                </a:lnTo>
                <a:lnTo>
                  <a:pt x="2939" y="1488"/>
                </a:lnTo>
                <a:lnTo>
                  <a:pt x="2976" y="1302"/>
                </a:lnTo>
                <a:lnTo>
                  <a:pt x="2901" y="1116"/>
                </a:lnTo>
                <a:lnTo>
                  <a:pt x="2753" y="893"/>
                </a:lnTo>
                <a:lnTo>
                  <a:pt x="2604" y="670"/>
                </a:lnTo>
                <a:lnTo>
                  <a:pt x="2381" y="484"/>
                </a:lnTo>
                <a:lnTo>
                  <a:pt x="2158" y="298"/>
                </a:lnTo>
                <a:lnTo>
                  <a:pt x="1935" y="149"/>
                </a:lnTo>
                <a:lnTo>
                  <a:pt x="1711" y="38"/>
                </a:lnTo>
                <a:lnTo>
                  <a:pt x="148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a:off x="1354868" y="1244549"/>
            <a:ext cx="46818" cy="39779"/>
          </a:xfrm>
          <a:custGeom>
            <a:rect b="b" l="l" r="r" t="t"/>
            <a:pathLst>
              <a:path extrusionOk="0" h="2939" w="3459">
                <a:moveTo>
                  <a:pt x="1153" y="1"/>
                </a:moveTo>
                <a:lnTo>
                  <a:pt x="819" y="75"/>
                </a:lnTo>
                <a:lnTo>
                  <a:pt x="558" y="187"/>
                </a:lnTo>
                <a:lnTo>
                  <a:pt x="335" y="373"/>
                </a:lnTo>
                <a:lnTo>
                  <a:pt x="149" y="596"/>
                </a:lnTo>
                <a:lnTo>
                  <a:pt x="38" y="893"/>
                </a:lnTo>
                <a:lnTo>
                  <a:pt x="0" y="1191"/>
                </a:lnTo>
                <a:lnTo>
                  <a:pt x="0" y="1525"/>
                </a:lnTo>
                <a:lnTo>
                  <a:pt x="75" y="1748"/>
                </a:lnTo>
                <a:lnTo>
                  <a:pt x="186" y="2009"/>
                </a:lnTo>
                <a:lnTo>
                  <a:pt x="335" y="2232"/>
                </a:lnTo>
                <a:lnTo>
                  <a:pt x="521" y="2455"/>
                </a:lnTo>
                <a:lnTo>
                  <a:pt x="707" y="2641"/>
                </a:lnTo>
                <a:lnTo>
                  <a:pt x="893" y="2790"/>
                </a:lnTo>
                <a:lnTo>
                  <a:pt x="1079" y="2901"/>
                </a:lnTo>
                <a:lnTo>
                  <a:pt x="1228" y="2938"/>
                </a:lnTo>
                <a:lnTo>
                  <a:pt x="1488" y="2864"/>
                </a:lnTo>
                <a:lnTo>
                  <a:pt x="1711" y="2790"/>
                </a:lnTo>
                <a:lnTo>
                  <a:pt x="1971" y="2641"/>
                </a:lnTo>
                <a:lnTo>
                  <a:pt x="2195" y="2455"/>
                </a:lnTo>
                <a:lnTo>
                  <a:pt x="2790" y="2009"/>
                </a:lnTo>
                <a:lnTo>
                  <a:pt x="3459" y="1488"/>
                </a:lnTo>
                <a:lnTo>
                  <a:pt x="2827" y="968"/>
                </a:lnTo>
                <a:lnTo>
                  <a:pt x="2343" y="484"/>
                </a:lnTo>
                <a:lnTo>
                  <a:pt x="2120" y="335"/>
                </a:lnTo>
                <a:lnTo>
                  <a:pt x="1897" y="187"/>
                </a:lnTo>
                <a:lnTo>
                  <a:pt x="1711" y="75"/>
                </a:lnTo>
                <a:lnTo>
                  <a:pt x="148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p:nvPr/>
        </p:nvSpPr>
        <p:spPr>
          <a:xfrm>
            <a:off x="1341781" y="1356787"/>
            <a:ext cx="31726" cy="43298"/>
          </a:xfrm>
          <a:custGeom>
            <a:rect b="b" l="l" r="r" t="t"/>
            <a:pathLst>
              <a:path extrusionOk="0" h="3199" w="2344">
                <a:moveTo>
                  <a:pt x="1191" y="0"/>
                </a:moveTo>
                <a:lnTo>
                  <a:pt x="744" y="595"/>
                </a:lnTo>
                <a:lnTo>
                  <a:pt x="335" y="1079"/>
                </a:lnTo>
                <a:lnTo>
                  <a:pt x="187" y="1302"/>
                </a:lnTo>
                <a:lnTo>
                  <a:pt x="75" y="1525"/>
                </a:lnTo>
                <a:lnTo>
                  <a:pt x="1" y="1674"/>
                </a:lnTo>
                <a:lnTo>
                  <a:pt x="1" y="1860"/>
                </a:lnTo>
                <a:lnTo>
                  <a:pt x="38" y="2046"/>
                </a:lnTo>
                <a:lnTo>
                  <a:pt x="149" y="2232"/>
                </a:lnTo>
                <a:lnTo>
                  <a:pt x="261" y="2380"/>
                </a:lnTo>
                <a:lnTo>
                  <a:pt x="447" y="2566"/>
                </a:lnTo>
                <a:lnTo>
                  <a:pt x="819" y="2864"/>
                </a:lnTo>
                <a:lnTo>
                  <a:pt x="1153" y="3199"/>
                </a:lnTo>
                <a:lnTo>
                  <a:pt x="1525" y="2901"/>
                </a:lnTo>
                <a:lnTo>
                  <a:pt x="1897" y="2566"/>
                </a:lnTo>
                <a:lnTo>
                  <a:pt x="2046" y="2418"/>
                </a:lnTo>
                <a:lnTo>
                  <a:pt x="2195" y="2269"/>
                </a:lnTo>
                <a:lnTo>
                  <a:pt x="2306" y="2083"/>
                </a:lnTo>
                <a:lnTo>
                  <a:pt x="2343" y="1934"/>
                </a:lnTo>
                <a:lnTo>
                  <a:pt x="2343" y="1748"/>
                </a:lnTo>
                <a:lnTo>
                  <a:pt x="2269" y="1562"/>
                </a:lnTo>
                <a:lnTo>
                  <a:pt x="2157" y="1339"/>
                </a:lnTo>
                <a:lnTo>
                  <a:pt x="2009" y="1153"/>
                </a:lnTo>
                <a:lnTo>
                  <a:pt x="1637" y="633"/>
                </a:lnTo>
                <a:lnTo>
                  <a:pt x="119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a:off x="1302018" y="1313005"/>
            <a:ext cx="44314" cy="31212"/>
          </a:xfrm>
          <a:custGeom>
            <a:rect b="b" l="l" r="r" t="t"/>
            <a:pathLst>
              <a:path extrusionOk="0" h="2306" w="3274">
                <a:moveTo>
                  <a:pt x="1340" y="0"/>
                </a:moveTo>
                <a:lnTo>
                  <a:pt x="1154" y="37"/>
                </a:lnTo>
                <a:lnTo>
                  <a:pt x="1005" y="149"/>
                </a:lnTo>
                <a:lnTo>
                  <a:pt x="819" y="260"/>
                </a:lnTo>
                <a:lnTo>
                  <a:pt x="670" y="409"/>
                </a:lnTo>
                <a:lnTo>
                  <a:pt x="335" y="781"/>
                </a:lnTo>
                <a:lnTo>
                  <a:pt x="1" y="1116"/>
                </a:lnTo>
                <a:lnTo>
                  <a:pt x="298" y="1450"/>
                </a:lnTo>
                <a:lnTo>
                  <a:pt x="596" y="1822"/>
                </a:lnTo>
                <a:lnTo>
                  <a:pt x="745" y="2008"/>
                </a:lnTo>
                <a:lnTo>
                  <a:pt x="930" y="2157"/>
                </a:lnTo>
                <a:lnTo>
                  <a:pt x="1079" y="2231"/>
                </a:lnTo>
                <a:lnTo>
                  <a:pt x="1265" y="2306"/>
                </a:lnTo>
                <a:lnTo>
                  <a:pt x="1414" y="2306"/>
                </a:lnTo>
                <a:lnTo>
                  <a:pt x="1637" y="2231"/>
                </a:lnTo>
                <a:lnTo>
                  <a:pt x="1823" y="2157"/>
                </a:lnTo>
                <a:lnTo>
                  <a:pt x="2046" y="2008"/>
                </a:lnTo>
                <a:lnTo>
                  <a:pt x="2604" y="1674"/>
                </a:lnTo>
                <a:lnTo>
                  <a:pt x="3273" y="1265"/>
                </a:lnTo>
                <a:lnTo>
                  <a:pt x="2641" y="781"/>
                </a:lnTo>
                <a:lnTo>
                  <a:pt x="2120" y="372"/>
                </a:lnTo>
                <a:lnTo>
                  <a:pt x="1897" y="223"/>
                </a:lnTo>
                <a:lnTo>
                  <a:pt x="1711" y="112"/>
                </a:lnTo>
                <a:lnTo>
                  <a:pt x="1525" y="37"/>
                </a:lnTo>
                <a:lnTo>
                  <a:pt x="134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21"/>
          <p:cNvGrpSpPr/>
          <p:nvPr/>
        </p:nvGrpSpPr>
        <p:grpSpPr>
          <a:xfrm>
            <a:off x="272611" y="2516232"/>
            <a:ext cx="658868" cy="574515"/>
            <a:chOff x="7281768" y="1031754"/>
            <a:chExt cx="746931" cy="651303"/>
          </a:xfrm>
        </p:grpSpPr>
        <p:sp>
          <p:nvSpPr>
            <p:cNvPr id="303" name="Google Shape;303;p21"/>
            <p:cNvSpPr/>
            <p:nvPr/>
          </p:nvSpPr>
          <p:spPr>
            <a:xfrm>
              <a:off x="7665284" y="1456535"/>
              <a:ext cx="363415" cy="226522"/>
            </a:xfrm>
            <a:custGeom>
              <a:rect b="b" l="l" r="r" t="t"/>
              <a:pathLst>
                <a:path extrusionOk="0" h="16736" w="26850">
                  <a:moveTo>
                    <a:pt x="12904" y="3013"/>
                  </a:moveTo>
                  <a:lnTo>
                    <a:pt x="13499" y="3050"/>
                  </a:lnTo>
                  <a:lnTo>
                    <a:pt x="14652" y="3124"/>
                  </a:lnTo>
                  <a:lnTo>
                    <a:pt x="15805" y="3273"/>
                  </a:lnTo>
                  <a:lnTo>
                    <a:pt x="16251" y="3348"/>
                  </a:lnTo>
                  <a:lnTo>
                    <a:pt x="16660" y="3459"/>
                  </a:lnTo>
                  <a:lnTo>
                    <a:pt x="17069" y="3608"/>
                  </a:lnTo>
                  <a:lnTo>
                    <a:pt x="17441" y="3794"/>
                  </a:lnTo>
                  <a:lnTo>
                    <a:pt x="17813" y="4017"/>
                  </a:lnTo>
                  <a:lnTo>
                    <a:pt x="18148" y="4277"/>
                  </a:lnTo>
                  <a:lnTo>
                    <a:pt x="18445" y="4538"/>
                  </a:lnTo>
                  <a:lnTo>
                    <a:pt x="18780" y="4798"/>
                  </a:lnTo>
                  <a:lnTo>
                    <a:pt x="19338" y="5393"/>
                  </a:lnTo>
                  <a:lnTo>
                    <a:pt x="19858" y="6062"/>
                  </a:lnTo>
                  <a:lnTo>
                    <a:pt x="20862" y="7401"/>
                  </a:lnTo>
                  <a:lnTo>
                    <a:pt x="21309" y="8033"/>
                  </a:lnTo>
                  <a:lnTo>
                    <a:pt x="21718" y="8703"/>
                  </a:lnTo>
                  <a:lnTo>
                    <a:pt x="22536" y="10116"/>
                  </a:lnTo>
                  <a:lnTo>
                    <a:pt x="23317" y="11566"/>
                  </a:lnTo>
                  <a:lnTo>
                    <a:pt x="24098" y="13016"/>
                  </a:lnTo>
                  <a:lnTo>
                    <a:pt x="2231" y="14020"/>
                  </a:lnTo>
                  <a:lnTo>
                    <a:pt x="2343" y="12682"/>
                  </a:lnTo>
                  <a:lnTo>
                    <a:pt x="2492" y="11492"/>
                  </a:lnTo>
                  <a:lnTo>
                    <a:pt x="2678" y="10376"/>
                  </a:lnTo>
                  <a:lnTo>
                    <a:pt x="2901" y="9335"/>
                  </a:lnTo>
                  <a:lnTo>
                    <a:pt x="3198" y="8442"/>
                  </a:lnTo>
                  <a:lnTo>
                    <a:pt x="3533" y="7587"/>
                  </a:lnTo>
                  <a:lnTo>
                    <a:pt x="3719" y="7215"/>
                  </a:lnTo>
                  <a:lnTo>
                    <a:pt x="3942" y="6843"/>
                  </a:lnTo>
                  <a:lnTo>
                    <a:pt x="4165" y="6509"/>
                  </a:lnTo>
                  <a:lnTo>
                    <a:pt x="4388" y="6174"/>
                  </a:lnTo>
                  <a:lnTo>
                    <a:pt x="4648" y="5876"/>
                  </a:lnTo>
                  <a:lnTo>
                    <a:pt x="4946" y="5579"/>
                  </a:lnTo>
                  <a:lnTo>
                    <a:pt x="5243" y="5318"/>
                  </a:lnTo>
                  <a:lnTo>
                    <a:pt x="5578" y="5058"/>
                  </a:lnTo>
                  <a:lnTo>
                    <a:pt x="5913" y="4798"/>
                  </a:lnTo>
                  <a:lnTo>
                    <a:pt x="6248" y="4575"/>
                  </a:lnTo>
                  <a:lnTo>
                    <a:pt x="6657" y="4389"/>
                  </a:lnTo>
                  <a:lnTo>
                    <a:pt x="7028" y="4203"/>
                  </a:lnTo>
                  <a:lnTo>
                    <a:pt x="7921" y="3868"/>
                  </a:lnTo>
                  <a:lnTo>
                    <a:pt x="8888" y="3571"/>
                  </a:lnTo>
                  <a:lnTo>
                    <a:pt x="9966" y="3310"/>
                  </a:lnTo>
                  <a:lnTo>
                    <a:pt x="11156" y="3124"/>
                  </a:lnTo>
                  <a:lnTo>
                    <a:pt x="11751" y="3087"/>
                  </a:lnTo>
                  <a:lnTo>
                    <a:pt x="12309" y="3050"/>
                  </a:lnTo>
                  <a:lnTo>
                    <a:pt x="12904" y="3013"/>
                  </a:lnTo>
                  <a:close/>
                  <a:moveTo>
                    <a:pt x="13090" y="1"/>
                  </a:moveTo>
                  <a:lnTo>
                    <a:pt x="12235" y="38"/>
                  </a:lnTo>
                  <a:lnTo>
                    <a:pt x="11379" y="112"/>
                  </a:lnTo>
                  <a:lnTo>
                    <a:pt x="10524" y="224"/>
                  </a:lnTo>
                  <a:lnTo>
                    <a:pt x="9669" y="335"/>
                  </a:lnTo>
                  <a:lnTo>
                    <a:pt x="8851" y="484"/>
                  </a:lnTo>
                  <a:lnTo>
                    <a:pt x="7995" y="633"/>
                  </a:lnTo>
                  <a:lnTo>
                    <a:pt x="7400" y="782"/>
                  </a:lnTo>
                  <a:lnTo>
                    <a:pt x="6805" y="968"/>
                  </a:lnTo>
                  <a:lnTo>
                    <a:pt x="6248" y="1153"/>
                  </a:lnTo>
                  <a:lnTo>
                    <a:pt x="5727" y="1414"/>
                  </a:lnTo>
                  <a:lnTo>
                    <a:pt x="5206" y="1674"/>
                  </a:lnTo>
                  <a:lnTo>
                    <a:pt x="4686" y="1934"/>
                  </a:lnTo>
                  <a:lnTo>
                    <a:pt x="4202" y="2269"/>
                  </a:lnTo>
                  <a:lnTo>
                    <a:pt x="3756" y="2604"/>
                  </a:lnTo>
                  <a:lnTo>
                    <a:pt x="3310" y="2976"/>
                  </a:lnTo>
                  <a:lnTo>
                    <a:pt x="2901" y="3385"/>
                  </a:lnTo>
                  <a:lnTo>
                    <a:pt x="2492" y="3831"/>
                  </a:lnTo>
                  <a:lnTo>
                    <a:pt x="2120" y="4277"/>
                  </a:lnTo>
                  <a:lnTo>
                    <a:pt x="1785" y="4798"/>
                  </a:lnTo>
                  <a:lnTo>
                    <a:pt x="1488" y="5318"/>
                  </a:lnTo>
                  <a:lnTo>
                    <a:pt x="1190" y="5839"/>
                  </a:lnTo>
                  <a:lnTo>
                    <a:pt x="930" y="6434"/>
                  </a:lnTo>
                  <a:lnTo>
                    <a:pt x="744" y="6918"/>
                  </a:lnTo>
                  <a:lnTo>
                    <a:pt x="558" y="7401"/>
                  </a:lnTo>
                  <a:lnTo>
                    <a:pt x="298" y="8368"/>
                  </a:lnTo>
                  <a:lnTo>
                    <a:pt x="149" y="9335"/>
                  </a:lnTo>
                  <a:lnTo>
                    <a:pt x="37" y="10302"/>
                  </a:lnTo>
                  <a:lnTo>
                    <a:pt x="0" y="11306"/>
                  </a:lnTo>
                  <a:lnTo>
                    <a:pt x="0" y="12310"/>
                  </a:lnTo>
                  <a:lnTo>
                    <a:pt x="74" y="13277"/>
                  </a:lnTo>
                  <a:lnTo>
                    <a:pt x="223" y="14281"/>
                  </a:lnTo>
                  <a:lnTo>
                    <a:pt x="260" y="14467"/>
                  </a:lnTo>
                  <a:lnTo>
                    <a:pt x="372" y="14653"/>
                  </a:lnTo>
                  <a:lnTo>
                    <a:pt x="558" y="14876"/>
                  </a:lnTo>
                  <a:lnTo>
                    <a:pt x="744" y="15062"/>
                  </a:lnTo>
                  <a:lnTo>
                    <a:pt x="967" y="15210"/>
                  </a:lnTo>
                  <a:lnTo>
                    <a:pt x="1153" y="15359"/>
                  </a:lnTo>
                  <a:lnTo>
                    <a:pt x="1376" y="15471"/>
                  </a:lnTo>
                  <a:lnTo>
                    <a:pt x="1599" y="15508"/>
                  </a:lnTo>
                  <a:lnTo>
                    <a:pt x="5690" y="15843"/>
                  </a:lnTo>
                  <a:lnTo>
                    <a:pt x="9892" y="16103"/>
                  </a:lnTo>
                  <a:lnTo>
                    <a:pt x="19040" y="16735"/>
                  </a:lnTo>
                  <a:lnTo>
                    <a:pt x="21718" y="16214"/>
                  </a:lnTo>
                  <a:lnTo>
                    <a:pt x="23391" y="15880"/>
                  </a:lnTo>
                  <a:lnTo>
                    <a:pt x="25139" y="15471"/>
                  </a:lnTo>
                  <a:lnTo>
                    <a:pt x="25436" y="15396"/>
                  </a:lnTo>
                  <a:lnTo>
                    <a:pt x="25697" y="15285"/>
                  </a:lnTo>
                  <a:lnTo>
                    <a:pt x="25920" y="15173"/>
                  </a:lnTo>
                  <a:lnTo>
                    <a:pt x="26143" y="15024"/>
                  </a:lnTo>
                  <a:lnTo>
                    <a:pt x="26329" y="14876"/>
                  </a:lnTo>
                  <a:lnTo>
                    <a:pt x="26478" y="14727"/>
                  </a:lnTo>
                  <a:lnTo>
                    <a:pt x="26589" y="14541"/>
                  </a:lnTo>
                  <a:lnTo>
                    <a:pt x="26701" y="14355"/>
                  </a:lnTo>
                  <a:lnTo>
                    <a:pt x="26775" y="14169"/>
                  </a:lnTo>
                  <a:lnTo>
                    <a:pt x="26850" y="13946"/>
                  </a:lnTo>
                  <a:lnTo>
                    <a:pt x="26850" y="13723"/>
                  </a:lnTo>
                  <a:lnTo>
                    <a:pt x="26850" y="13500"/>
                  </a:lnTo>
                  <a:lnTo>
                    <a:pt x="26850" y="13239"/>
                  </a:lnTo>
                  <a:lnTo>
                    <a:pt x="26775" y="12979"/>
                  </a:lnTo>
                  <a:lnTo>
                    <a:pt x="26589" y="12459"/>
                  </a:lnTo>
                  <a:lnTo>
                    <a:pt x="25920" y="10822"/>
                  </a:lnTo>
                  <a:lnTo>
                    <a:pt x="25250" y="9223"/>
                  </a:lnTo>
                  <a:lnTo>
                    <a:pt x="24507" y="7624"/>
                  </a:lnTo>
                  <a:lnTo>
                    <a:pt x="24098" y="6843"/>
                  </a:lnTo>
                  <a:lnTo>
                    <a:pt x="23651" y="6062"/>
                  </a:lnTo>
                  <a:lnTo>
                    <a:pt x="23279" y="5467"/>
                  </a:lnTo>
                  <a:lnTo>
                    <a:pt x="22908" y="4835"/>
                  </a:lnTo>
                  <a:lnTo>
                    <a:pt x="22461" y="4277"/>
                  </a:lnTo>
                  <a:lnTo>
                    <a:pt x="22052" y="3719"/>
                  </a:lnTo>
                  <a:lnTo>
                    <a:pt x="21569" y="3199"/>
                  </a:lnTo>
                  <a:lnTo>
                    <a:pt x="21085" y="2678"/>
                  </a:lnTo>
                  <a:lnTo>
                    <a:pt x="20602" y="2232"/>
                  </a:lnTo>
                  <a:lnTo>
                    <a:pt x="20081" y="1823"/>
                  </a:lnTo>
                  <a:lnTo>
                    <a:pt x="19524" y="1414"/>
                  </a:lnTo>
                  <a:lnTo>
                    <a:pt x="18929" y="1079"/>
                  </a:lnTo>
                  <a:lnTo>
                    <a:pt x="18334" y="782"/>
                  </a:lnTo>
                  <a:lnTo>
                    <a:pt x="17664" y="521"/>
                  </a:lnTo>
                  <a:lnTo>
                    <a:pt x="16995" y="335"/>
                  </a:lnTo>
                  <a:lnTo>
                    <a:pt x="16288" y="149"/>
                  </a:lnTo>
                  <a:lnTo>
                    <a:pt x="15582" y="75"/>
                  </a:lnTo>
                  <a:lnTo>
                    <a:pt x="148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1"/>
            <p:cNvSpPr/>
            <p:nvPr/>
          </p:nvSpPr>
          <p:spPr>
            <a:xfrm>
              <a:off x="7281768" y="1031754"/>
              <a:ext cx="329185" cy="250668"/>
            </a:xfrm>
            <a:custGeom>
              <a:rect b="b" l="l" r="r" t="t"/>
              <a:pathLst>
                <a:path extrusionOk="0" h="18520" w="24321">
                  <a:moveTo>
                    <a:pt x="12309" y="2455"/>
                  </a:moveTo>
                  <a:lnTo>
                    <a:pt x="13053" y="2529"/>
                  </a:lnTo>
                  <a:lnTo>
                    <a:pt x="13759" y="2603"/>
                  </a:lnTo>
                  <a:lnTo>
                    <a:pt x="14503" y="2752"/>
                  </a:lnTo>
                  <a:lnTo>
                    <a:pt x="15247" y="2938"/>
                  </a:lnTo>
                  <a:lnTo>
                    <a:pt x="15805" y="3124"/>
                  </a:lnTo>
                  <a:lnTo>
                    <a:pt x="16325" y="3310"/>
                  </a:lnTo>
                  <a:lnTo>
                    <a:pt x="16809" y="3533"/>
                  </a:lnTo>
                  <a:lnTo>
                    <a:pt x="17255" y="3793"/>
                  </a:lnTo>
                  <a:lnTo>
                    <a:pt x="17627" y="4054"/>
                  </a:lnTo>
                  <a:lnTo>
                    <a:pt x="17962" y="4351"/>
                  </a:lnTo>
                  <a:lnTo>
                    <a:pt x="18222" y="4686"/>
                  </a:lnTo>
                  <a:lnTo>
                    <a:pt x="18482" y="5058"/>
                  </a:lnTo>
                  <a:lnTo>
                    <a:pt x="18705" y="5430"/>
                  </a:lnTo>
                  <a:lnTo>
                    <a:pt x="18854" y="5839"/>
                  </a:lnTo>
                  <a:lnTo>
                    <a:pt x="18966" y="6285"/>
                  </a:lnTo>
                  <a:lnTo>
                    <a:pt x="19077" y="6768"/>
                  </a:lnTo>
                  <a:lnTo>
                    <a:pt x="19114" y="7252"/>
                  </a:lnTo>
                  <a:lnTo>
                    <a:pt x="19152" y="7810"/>
                  </a:lnTo>
                  <a:lnTo>
                    <a:pt x="19114" y="8368"/>
                  </a:lnTo>
                  <a:lnTo>
                    <a:pt x="19077" y="8963"/>
                  </a:lnTo>
                  <a:lnTo>
                    <a:pt x="19003" y="9818"/>
                  </a:lnTo>
                  <a:lnTo>
                    <a:pt x="18966" y="10710"/>
                  </a:lnTo>
                  <a:lnTo>
                    <a:pt x="18966" y="11566"/>
                  </a:lnTo>
                  <a:lnTo>
                    <a:pt x="19040" y="12421"/>
                  </a:lnTo>
                  <a:lnTo>
                    <a:pt x="19189" y="13276"/>
                  </a:lnTo>
                  <a:lnTo>
                    <a:pt x="19300" y="13723"/>
                  </a:lnTo>
                  <a:lnTo>
                    <a:pt x="19412" y="14132"/>
                  </a:lnTo>
                  <a:lnTo>
                    <a:pt x="19598" y="14541"/>
                  </a:lnTo>
                  <a:lnTo>
                    <a:pt x="19784" y="14950"/>
                  </a:lnTo>
                  <a:lnTo>
                    <a:pt x="19970" y="15359"/>
                  </a:lnTo>
                  <a:lnTo>
                    <a:pt x="20230" y="15768"/>
                  </a:lnTo>
                  <a:lnTo>
                    <a:pt x="19933" y="16028"/>
                  </a:lnTo>
                  <a:lnTo>
                    <a:pt x="19300" y="15693"/>
                  </a:lnTo>
                  <a:lnTo>
                    <a:pt x="18668" y="15396"/>
                  </a:lnTo>
                  <a:lnTo>
                    <a:pt x="18371" y="15210"/>
                  </a:lnTo>
                  <a:lnTo>
                    <a:pt x="18110" y="15024"/>
                  </a:lnTo>
                  <a:lnTo>
                    <a:pt x="17850" y="14838"/>
                  </a:lnTo>
                  <a:lnTo>
                    <a:pt x="17627" y="14578"/>
                  </a:lnTo>
                  <a:lnTo>
                    <a:pt x="17329" y="14280"/>
                  </a:lnTo>
                  <a:lnTo>
                    <a:pt x="17069" y="13983"/>
                  </a:lnTo>
                  <a:lnTo>
                    <a:pt x="16772" y="13723"/>
                  </a:lnTo>
                  <a:lnTo>
                    <a:pt x="16474" y="13537"/>
                  </a:lnTo>
                  <a:lnTo>
                    <a:pt x="16177" y="13351"/>
                  </a:lnTo>
                  <a:lnTo>
                    <a:pt x="15879" y="13239"/>
                  </a:lnTo>
                  <a:lnTo>
                    <a:pt x="15544" y="13128"/>
                  </a:lnTo>
                  <a:lnTo>
                    <a:pt x="15247" y="13053"/>
                  </a:lnTo>
                  <a:lnTo>
                    <a:pt x="14912" y="13016"/>
                  </a:lnTo>
                  <a:lnTo>
                    <a:pt x="14578" y="12979"/>
                  </a:lnTo>
                  <a:lnTo>
                    <a:pt x="14243" y="13016"/>
                  </a:lnTo>
                  <a:lnTo>
                    <a:pt x="13908" y="13053"/>
                  </a:lnTo>
                  <a:lnTo>
                    <a:pt x="13164" y="13202"/>
                  </a:lnTo>
                  <a:lnTo>
                    <a:pt x="12384" y="13425"/>
                  </a:lnTo>
                  <a:lnTo>
                    <a:pt x="11937" y="13574"/>
                  </a:lnTo>
                  <a:lnTo>
                    <a:pt x="11528" y="13648"/>
                  </a:lnTo>
                  <a:lnTo>
                    <a:pt x="11119" y="13723"/>
                  </a:lnTo>
                  <a:lnTo>
                    <a:pt x="10710" y="13797"/>
                  </a:lnTo>
                  <a:lnTo>
                    <a:pt x="10264" y="13834"/>
                  </a:lnTo>
                  <a:lnTo>
                    <a:pt x="9855" y="13834"/>
                  </a:lnTo>
                  <a:lnTo>
                    <a:pt x="9446" y="13797"/>
                  </a:lnTo>
                  <a:lnTo>
                    <a:pt x="9037" y="13760"/>
                  </a:lnTo>
                  <a:lnTo>
                    <a:pt x="8628" y="13685"/>
                  </a:lnTo>
                  <a:lnTo>
                    <a:pt x="8256" y="13611"/>
                  </a:lnTo>
                  <a:lnTo>
                    <a:pt x="7847" y="13462"/>
                  </a:lnTo>
                  <a:lnTo>
                    <a:pt x="7475" y="13351"/>
                  </a:lnTo>
                  <a:lnTo>
                    <a:pt x="6731" y="13016"/>
                  </a:lnTo>
                  <a:lnTo>
                    <a:pt x="6024" y="12607"/>
                  </a:lnTo>
                  <a:lnTo>
                    <a:pt x="5392" y="12123"/>
                  </a:lnTo>
                  <a:lnTo>
                    <a:pt x="4760" y="11603"/>
                  </a:lnTo>
                  <a:lnTo>
                    <a:pt x="4239" y="10971"/>
                  </a:lnTo>
                  <a:lnTo>
                    <a:pt x="3756" y="10338"/>
                  </a:lnTo>
                  <a:lnTo>
                    <a:pt x="3533" y="9967"/>
                  </a:lnTo>
                  <a:lnTo>
                    <a:pt x="3347" y="9595"/>
                  </a:lnTo>
                  <a:lnTo>
                    <a:pt x="3161" y="9223"/>
                  </a:lnTo>
                  <a:lnTo>
                    <a:pt x="3012" y="8851"/>
                  </a:lnTo>
                  <a:lnTo>
                    <a:pt x="2901" y="8442"/>
                  </a:lnTo>
                  <a:lnTo>
                    <a:pt x="2789" y="8033"/>
                  </a:lnTo>
                  <a:lnTo>
                    <a:pt x="2678" y="7624"/>
                  </a:lnTo>
                  <a:lnTo>
                    <a:pt x="2640" y="7178"/>
                  </a:lnTo>
                  <a:lnTo>
                    <a:pt x="2603" y="6731"/>
                  </a:lnTo>
                  <a:lnTo>
                    <a:pt x="2603" y="6285"/>
                  </a:lnTo>
                  <a:lnTo>
                    <a:pt x="2678" y="5913"/>
                  </a:lnTo>
                  <a:lnTo>
                    <a:pt x="2826" y="5541"/>
                  </a:lnTo>
                  <a:lnTo>
                    <a:pt x="3012" y="5207"/>
                  </a:lnTo>
                  <a:lnTo>
                    <a:pt x="3235" y="4909"/>
                  </a:lnTo>
                  <a:lnTo>
                    <a:pt x="3570" y="4686"/>
                  </a:lnTo>
                  <a:lnTo>
                    <a:pt x="3942" y="4463"/>
                  </a:lnTo>
                  <a:lnTo>
                    <a:pt x="4611" y="4128"/>
                  </a:lnTo>
                  <a:lnTo>
                    <a:pt x="5281" y="3831"/>
                  </a:lnTo>
                  <a:lnTo>
                    <a:pt x="5987" y="3533"/>
                  </a:lnTo>
                  <a:lnTo>
                    <a:pt x="6657" y="3310"/>
                  </a:lnTo>
                  <a:lnTo>
                    <a:pt x="7363" y="3087"/>
                  </a:lnTo>
                  <a:lnTo>
                    <a:pt x="8033" y="2901"/>
                  </a:lnTo>
                  <a:lnTo>
                    <a:pt x="8739" y="2715"/>
                  </a:lnTo>
                  <a:lnTo>
                    <a:pt x="9446" y="2603"/>
                  </a:lnTo>
                  <a:lnTo>
                    <a:pt x="10152" y="2529"/>
                  </a:lnTo>
                  <a:lnTo>
                    <a:pt x="10896" y="2455"/>
                  </a:lnTo>
                  <a:close/>
                  <a:moveTo>
                    <a:pt x="12123" y="0"/>
                  </a:moveTo>
                  <a:lnTo>
                    <a:pt x="10896" y="38"/>
                  </a:lnTo>
                  <a:lnTo>
                    <a:pt x="9669" y="149"/>
                  </a:lnTo>
                  <a:lnTo>
                    <a:pt x="8442" y="335"/>
                  </a:lnTo>
                  <a:lnTo>
                    <a:pt x="7252" y="595"/>
                  </a:lnTo>
                  <a:lnTo>
                    <a:pt x="6657" y="744"/>
                  </a:lnTo>
                  <a:lnTo>
                    <a:pt x="6062" y="930"/>
                  </a:lnTo>
                  <a:lnTo>
                    <a:pt x="5504" y="1116"/>
                  </a:lnTo>
                  <a:lnTo>
                    <a:pt x="4946" y="1339"/>
                  </a:lnTo>
                  <a:lnTo>
                    <a:pt x="4388" y="1599"/>
                  </a:lnTo>
                  <a:lnTo>
                    <a:pt x="3830" y="1860"/>
                  </a:lnTo>
                  <a:lnTo>
                    <a:pt x="3273" y="2157"/>
                  </a:lnTo>
                  <a:lnTo>
                    <a:pt x="2752" y="2492"/>
                  </a:lnTo>
                  <a:lnTo>
                    <a:pt x="2343" y="2752"/>
                  </a:lnTo>
                  <a:lnTo>
                    <a:pt x="1971" y="3050"/>
                  </a:lnTo>
                  <a:lnTo>
                    <a:pt x="1599" y="3422"/>
                  </a:lnTo>
                  <a:lnTo>
                    <a:pt x="1264" y="3793"/>
                  </a:lnTo>
                  <a:lnTo>
                    <a:pt x="967" y="4203"/>
                  </a:lnTo>
                  <a:lnTo>
                    <a:pt x="707" y="4612"/>
                  </a:lnTo>
                  <a:lnTo>
                    <a:pt x="483" y="5058"/>
                  </a:lnTo>
                  <a:lnTo>
                    <a:pt x="298" y="5504"/>
                  </a:lnTo>
                  <a:lnTo>
                    <a:pt x="186" y="5876"/>
                  </a:lnTo>
                  <a:lnTo>
                    <a:pt x="112" y="6248"/>
                  </a:lnTo>
                  <a:lnTo>
                    <a:pt x="37" y="6620"/>
                  </a:lnTo>
                  <a:lnTo>
                    <a:pt x="0" y="7029"/>
                  </a:lnTo>
                  <a:lnTo>
                    <a:pt x="0" y="7773"/>
                  </a:lnTo>
                  <a:lnTo>
                    <a:pt x="37" y="8553"/>
                  </a:lnTo>
                  <a:lnTo>
                    <a:pt x="186" y="9297"/>
                  </a:lnTo>
                  <a:lnTo>
                    <a:pt x="409" y="10078"/>
                  </a:lnTo>
                  <a:lnTo>
                    <a:pt x="707" y="10822"/>
                  </a:lnTo>
                  <a:lnTo>
                    <a:pt x="1041" y="11528"/>
                  </a:lnTo>
                  <a:lnTo>
                    <a:pt x="1488" y="12309"/>
                  </a:lnTo>
                  <a:lnTo>
                    <a:pt x="2008" y="13053"/>
                  </a:lnTo>
                  <a:lnTo>
                    <a:pt x="2566" y="13723"/>
                  </a:lnTo>
                  <a:lnTo>
                    <a:pt x="3161" y="14318"/>
                  </a:lnTo>
                  <a:lnTo>
                    <a:pt x="3830" y="14838"/>
                  </a:lnTo>
                  <a:lnTo>
                    <a:pt x="4500" y="15322"/>
                  </a:lnTo>
                  <a:lnTo>
                    <a:pt x="5243" y="15731"/>
                  </a:lnTo>
                  <a:lnTo>
                    <a:pt x="5987" y="16028"/>
                  </a:lnTo>
                  <a:lnTo>
                    <a:pt x="6768" y="16326"/>
                  </a:lnTo>
                  <a:lnTo>
                    <a:pt x="7586" y="16512"/>
                  </a:lnTo>
                  <a:lnTo>
                    <a:pt x="8404" y="16623"/>
                  </a:lnTo>
                  <a:lnTo>
                    <a:pt x="9260" y="16660"/>
                  </a:lnTo>
                  <a:lnTo>
                    <a:pt x="10115" y="16623"/>
                  </a:lnTo>
                  <a:lnTo>
                    <a:pt x="10970" y="16512"/>
                  </a:lnTo>
                  <a:lnTo>
                    <a:pt x="11863" y="16326"/>
                  </a:lnTo>
                  <a:lnTo>
                    <a:pt x="12718" y="16065"/>
                  </a:lnTo>
                  <a:lnTo>
                    <a:pt x="13276" y="15842"/>
                  </a:lnTo>
                  <a:lnTo>
                    <a:pt x="13574" y="15731"/>
                  </a:lnTo>
                  <a:lnTo>
                    <a:pt x="13834" y="15693"/>
                  </a:lnTo>
                  <a:lnTo>
                    <a:pt x="14131" y="15656"/>
                  </a:lnTo>
                  <a:lnTo>
                    <a:pt x="14392" y="15731"/>
                  </a:lnTo>
                  <a:lnTo>
                    <a:pt x="14540" y="15805"/>
                  </a:lnTo>
                  <a:lnTo>
                    <a:pt x="14689" y="15917"/>
                  </a:lnTo>
                  <a:lnTo>
                    <a:pt x="14949" y="16177"/>
                  </a:lnTo>
                  <a:lnTo>
                    <a:pt x="15359" y="16660"/>
                  </a:lnTo>
                  <a:lnTo>
                    <a:pt x="15768" y="17032"/>
                  </a:lnTo>
                  <a:lnTo>
                    <a:pt x="16214" y="17404"/>
                  </a:lnTo>
                  <a:lnTo>
                    <a:pt x="16660" y="17664"/>
                  </a:lnTo>
                  <a:lnTo>
                    <a:pt x="17106" y="17925"/>
                  </a:lnTo>
                  <a:lnTo>
                    <a:pt x="17590" y="18148"/>
                  </a:lnTo>
                  <a:lnTo>
                    <a:pt x="18073" y="18297"/>
                  </a:lnTo>
                  <a:lnTo>
                    <a:pt x="18557" y="18408"/>
                  </a:lnTo>
                  <a:lnTo>
                    <a:pt x="19040" y="18483"/>
                  </a:lnTo>
                  <a:lnTo>
                    <a:pt x="19561" y="18520"/>
                  </a:lnTo>
                  <a:lnTo>
                    <a:pt x="20081" y="18520"/>
                  </a:lnTo>
                  <a:lnTo>
                    <a:pt x="20602" y="18483"/>
                  </a:lnTo>
                  <a:lnTo>
                    <a:pt x="21123" y="18408"/>
                  </a:lnTo>
                  <a:lnTo>
                    <a:pt x="21680" y="18297"/>
                  </a:lnTo>
                  <a:lnTo>
                    <a:pt x="22201" y="18148"/>
                  </a:lnTo>
                  <a:lnTo>
                    <a:pt x="22759" y="17999"/>
                  </a:lnTo>
                  <a:lnTo>
                    <a:pt x="22982" y="17888"/>
                  </a:lnTo>
                  <a:lnTo>
                    <a:pt x="23168" y="17776"/>
                  </a:lnTo>
                  <a:lnTo>
                    <a:pt x="23540" y="17516"/>
                  </a:lnTo>
                  <a:lnTo>
                    <a:pt x="23912" y="17218"/>
                  </a:lnTo>
                  <a:lnTo>
                    <a:pt x="24321" y="16921"/>
                  </a:lnTo>
                  <a:lnTo>
                    <a:pt x="23689" y="16214"/>
                  </a:lnTo>
                  <a:lnTo>
                    <a:pt x="23094" y="15508"/>
                  </a:lnTo>
                  <a:lnTo>
                    <a:pt x="22833" y="15247"/>
                  </a:lnTo>
                  <a:lnTo>
                    <a:pt x="22536" y="14987"/>
                  </a:lnTo>
                  <a:lnTo>
                    <a:pt x="21941" y="14503"/>
                  </a:lnTo>
                  <a:lnTo>
                    <a:pt x="21680" y="14243"/>
                  </a:lnTo>
                  <a:lnTo>
                    <a:pt x="21457" y="13983"/>
                  </a:lnTo>
                  <a:lnTo>
                    <a:pt x="21309" y="13723"/>
                  </a:lnTo>
                  <a:lnTo>
                    <a:pt x="21197" y="13462"/>
                  </a:lnTo>
                  <a:lnTo>
                    <a:pt x="21123" y="12942"/>
                  </a:lnTo>
                  <a:lnTo>
                    <a:pt x="21085" y="12384"/>
                  </a:lnTo>
                  <a:lnTo>
                    <a:pt x="21085" y="11863"/>
                  </a:lnTo>
                  <a:lnTo>
                    <a:pt x="21085" y="11305"/>
                  </a:lnTo>
                  <a:lnTo>
                    <a:pt x="21160" y="10748"/>
                  </a:lnTo>
                  <a:lnTo>
                    <a:pt x="21234" y="10227"/>
                  </a:lnTo>
                  <a:lnTo>
                    <a:pt x="21309" y="9669"/>
                  </a:lnTo>
                  <a:lnTo>
                    <a:pt x="21457" y="9148"/>
                  </a:lnTo>
                  <a:lnTo>
                    <a:pt x="21569" y="8628"/>
                  </a:lnTo>
                  <a:lnTo>
                    <a:pt x="21643" y="8144"/>
                  </a:lnTo>
                  <a:lnTo>
                    <a:pt x="21680" y="7661"/>
                  </a:lnTo>
                  <a:lnTo>
                    <a:pt x="21718" y="7178"/>
                  </a:lnTo>
                  <a:lnTo>
                    <a:pt x="21680" y="6731"/>
                  </a:lnTo>
                  <a:lnTo>
                    <a:pt x="21643" y="6285"/>
                  </a:lnTo>
                  <a:lnTo>
                    <a:pt x="21532" y="5839"/>
                  </a:lnTo>
                  <a:lnTo>
                    <a:pt x="21420" y="5430"/>
                  </a:lnTo>
                  <a:lnTo>
                    <a:pt x="21271" y="5021"/>
                  </a:lnTo>
                  <a:lnTo>
                    <a:pt x="21085" y="4612"/>
                  </a:lnTo>
                  <a:lnTo>
                    <a:pt x="20862" y="4203"/>
                  </a:lnTo>
                  <a:lnTo>
                    <a:pt x="20639" y="3831"/>
                  </a:lnTo>
                  <a:lnTo>
                    <a:pt x="20342" y="3459"/>
                  </a:lnTo>
                  <a:lnTo>
                    <a:pt x="20044" y="3124"/>
                  </a:lnTo>
                  <a:lnTo>
                    <a:pt x="19709" y="2752"/>
                  </a:lnTo>
                  <a:lnTo>
                    <a:pt x="19375" y="2418"/>
                  </a:lnTo>
                  <a:lnTo>
                    <a:pt x="18966" y="2083"/>
                  </a:lnTo>
                  <a:lnTo>
                    <a:pt x="18557" y="1785"/>
                  </a:lnTo>
                  <a:lnTo>
                    <a:pt x="18185" y="1525"/>
                  </a:lnTo>
                  <a:lnTo>
                    <a:pt x="17739" y="1265"/>
                  </a:lnTo>
                  <a:lnTo>
                    <a:pt x="17329" y="1042"/>
                  </a:lnTo>
                  <a:lnTo>
                    <a:pt x="16883" y="856"/>
                  </a:lnTo>
                  <a:lnTo>
                    <a:pt x="16437" y="670"/>
                  </a:lnTo>
                  <a:lnTo>
                    <a:pt x="15991" y="521"/>
                  </a:lnTo>
                  <a:lnTo>
                    <a:pt x="15544" y="372"/>
                  </a:lnTo>
                  <a:lnTo>
                    <a:pt x="15061" y="261"/>
                  </a:lnTo>
                  <a:lnTo>
                    <a:pt x="14094" y="112"/>
                  </a:lnTo>
                  <a:lnTo>
                    <a:pt x="13127" y="38"/>
                  </a:lnTo>
                  <a:lnTo>
                    <a:pt x="1212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a:off x="7676856" y="1172671"/>
              <a:ext cx="264772" cy="249667"/>
            </a:xfrm>
            <a:custGeom>
              <a:rect b="b" l="l" r="r" t="t"/>
              <a:pathLst>
                <a:path extrusionOk="0" h="18446" w="19562">
                  <a:moveTo>
                    <a:pt x="9372" y="2716"/>
                  </a:moveTo>
                  <a:lnTo>
                    <a:pt x="9781" y="2753"/>
                  </a:lnTo>
                  <a:lnTo>
                    <a:pt x="10227" y="2790"/>
                  </a:lnTo>
                  <a:lnTo>
                    <a:pt x="10673" y="2864"/>
                  </a:lnTo>
                  <a:lnTo>
                    <a:pt x="11119" y="2939"/>
                  </a:lnTo>
                  <a:lnTo>
                    <a:pt x="11566" y="3087"/>
                  </a:lnTo>
                  <a:lnTo>
                    <a:pt x="12012" y="3236"/>
                  </a:lnTo>
                  <a:lnTo>
                    <a:pt x="13760" y="3943"/>
                  </a:lnTo>
                  <a:lnTo>
                    <a:pt x="14169" y="4091"/>
                  </a:lnTo>
                  <a:lnTo>
                    <a:pt x="14541" y="4277"/>
                  </a:lnTo>
                  <a:lnTo>
                    <a:pt x="14875" y="4463"/>
                  </a:lnTo>
                  <a:lnTo>
                    <a:pt x="15210" y="4686"/>
                  </a:lnTo>
                  <a:lnTo>
                    <a:pt x="15508" y="4910"/>
                  </a:lnTo>
                  <a:lnTo>
                    <a:pt x="15768" y="5133"/>
                  </a:lnTo>
                  <a:lnTo>
                    <a:pt x="15991" y="5393"/>
                  </a:lnTo>
                  <a:lnTo>
                    <a:pt x="16214" y="5691"/>
                  </a:lnTo>
                  <a:lnTo>
                    <a:pt x="16400" y="5951"/>
                  </a:lnTo>
                  <a:lnTo>
                    <a:pt x="16549" y="6286"/>
                  </a:lnTo>
                  <a:lnTo>
                    <a:pt x="16660" y="6620"/>
                  </a:lnTo>
                  <a:lnTo>
                    <a:pt x="16772" y="6955"/>
                  </a:lnTo>
                  <a:lnTo>
                    <a:pt x="16884" y="7327"/>
                  </a:lnTo>
                  <a:lnTo>
                    <a:pt x="16921" y="7736"/>
                  </a:lnTo>
                  <a:lnTo>
                    <a:pt x="16958" y="8145"/>
                  </a:lnTo>
                  <a:lnTo>
                    <a:pt x="16995" y="8591"/>
                  </a:lnTo>
                  <a:lnTo>
                    <a:pt x="16921" y="9335"/>
                  </a:lnTo>
                  <a:lnTo>
                    <a:pt x="16809" y="10079"/>
                  </a:lnTo>
                  <a:lnTo>
                    <a:pt x="16623" y="10748"/>
                  </a:lnTo>
                  <a:lnTo>
                    <a:pt x="16400" y="11417"/>
                  </a:lnTo>
                  <a:lnTo>
                    <a:pt x="16065" y="12012"/>
                  </a:lnTo>
                  <a:lnTo>
                    <a:pt x="15694" y="12533"/>
                  </a:lnTo>
                  <a:lnTo>
                    <a:pt x="15247" y="13017"/>
                  </a:lnTo>
                  <a:lnTo>
                    <a:pt x="14764" y="13463"/>
                  </a:lnTo>
                  <a:lnTo>
                    <a:pt x="14243" y="13835"/>
                  </a:lnTo>
                  <a:lnTo>
                    <a:pt x="13648" y="14132"/>
                  </a:lnTo>
                  <a:lnTo>
                    <a:pt x="13053" y="14355"/>
                  </a:lnTo>
                  <a:lnTo>
                    <a:pt x="12384" y="14541"/>
                  </a:lnTo>
                  <a:lnTo>
                    <a:pt x="11714" y="14616"/>
                  </a:lnTo>
                  <a:lnTo>
                    <a:pt x="11008" y="14616"/>
                  </a:lnTo>
                  <a:lnTo>
                    <a:pt x="10264" y="14578"/>
                  </a:lnTo>
                  <a:lnTo>
                    <a:pt x="9520" y="14392"/>
                  </a:lnTo>
                  <a:lnTo>
                    <a:pt x="9000" y="14281"/>
                  </a:lnTo>
                  <a:lnTo>
                    <a:pt x="8479" y="14095"/>
                  </a:lnTo>
                  <a:lnTo>
                    <a:pt x="7958" y="13909"/>
                  </a:lnTo>
                  <a:lnTo>
                    <a:pt x="7475" y="13686"/>
                  </a:lnTo>
                  <a:lnTo>
                    <a:pt x="6768" y="13314"/>
                  </a:lnTo>
                  <a:lnTo>
                    <a:pt x="6099" y="12868"/>
                  </a:lnTo>
                  <a:lnTo>
                    <a:pt x="5467" y="12422"/>
                  </a:lnTo>
                  <a:lnTo>
                    <a:pt x="5207" y="12161"/>
                  </a:lnTo>
                  <a:lnTo>
                    <a:pt x="4946" y="11901"/>
                  </a:lnTo>
                  <a:lnTo>
                    <a:pt x="4723" y="11603"/>
                  </a:lnTo>
                  <a:lnTo>
                    <a:pt x="4500" y="11306"/>
                  </a:lnTo>
                  <a:lnTo>
                    <a:pt x="4314" y="10971"/>
                  </a:lnTo>
                  <a:lnTo>
                    <a:pt x="4128" y="10637"/>
                  </a:lnTo>
                  <a:lnTo>
                    <a:pt x="4017" y="10265"/>
                  </a:lnTo>
                  <a:lnTo>
                    <a:pt x="3905" y="9856"/>
                  </a:lnTo>
                  <a:lnTo>
                    <a:pt x="3831" y="9447"/>
                  </a:lnTo>
                  <a:lnTo>
                    <a:pt x="3793" y="9037"/>
                  </a:lnTo>
                  <a:lnTo>
                    <a:pt x="3793" y="8591"/>
                  </a:lnTo>
                  <a:lnTo>
                    <a:pt x="3831" y="8145"/>
                  </a:lnTo>
                  <a:lnTo>
                    <a:pt x="3868" y="7699"/>
                  </a:lnTo>
                  <a:lnTo>
                    <a:pt x="3942" y="7252"/>
                  </a:lnTo>
                  <a:lnTo>
                    <a:pt x="4054" y="6843"/>
                  </a:lnTo>
                  <a:lnTo>
                    <a:pt x="4165" y="6434"/>
                  </a:lnTo>
                  <a:lnTo>
                    <a:pt x="4351" y="6062"/>
                  </a:lnTo>
                  <a:lnTo>
                    <a:pt x="4537" y="5691"/>
                  </a:lnTo>
                  <a:lnTo>
                    <a:pt x="4723" y="5319"/>
                  </a:lnTo>
                  <a:lnTo>
                    <a:pt x="4946" y="4984"/>
                  </a:lnTo>
                  <a:lnTo>
                    <a:pt x="5207" y="4649"/>
                  </a:lnTo>
                  <a:lnTo>
                    <a:pt x="5504" y="4352"/>
                  </a:lnTo>
                  <a:lnTo>
                    <a:pt x="5802" y="4054"/>
                  </a:lnTo>
                  <a:lnTo>
                    <a:pt x="6136" y="3757"/>
                  </a:lnTo>
                  <a:lnTo>
                    <a:pt x="6508" y="3496"/>
                  </a:lnTo>
                  <a:lnTo>
                    <a:pt x="6880" y="3236"/>
                  </a:lnTo>
                  <a:lnTo>
                    <a:pt x="7215" y="3050"/>
                  </a:lnTo>
                  <a:lnTo>
                    <a:pt x="7624" y="2939"/>
                  </a:lnTo>
                  <a:lnTo>
                    <a:pt x="8033" y="2827"/>
                  </a:lnTo>
                  <a:lnTo>
                    <a:pt x="8479" y="2753"/>
                  </a:lnTo>
                  <a:lnTo>
                    <a:pt x="8925" y="2716"/>
                  </a:lnTo>
                  <a:close/>
                  <a:moveTo>
                    <a:pt x="8368" y="1"/>
                  </a:moveTo>
                  <a:lnTo>
                    <a:pt x="7103" y="112"/>
                  </a:lnTo>
                  <a:lnTo>
                    <a:pt x="6471" y="187"/>
                  </a:lnTo>
                  <a:lnTo>
                    <a:pt x="5876" y="373"/>
                  </a:lnTo>
                  <a:lnTo>
                    <a:pt x="5281" y="670"/>
                  </a:lnTo>
                  <a:lnTo>
                    <a:pt x="4686" y="1005"/>
                  </a:lnTo>
                  <a:lnTo>
                    <a:pt x="4091" y="1377"/>
                  </a:lnTo>
                  <a:lnTo>
                    <a:pt x="3533" y="1823"/>
                  </a:lnTo>
                  <a:lnTo>
                    <a:pt x="3013" y="2344"/>
                  </a:lnTo>
                  <a:lnTo>
                    <a:pt x="2492" y="2864"/>
                  </a:lnTo>
                  <a:lnTo>
                    <a:pt x="2046" y="3459"/>
                  </a:lnTo>
                  <a:lnTo>
                    <a:pt x="1599" y="4054"/>
                  </a:lnTo>
                  <a:lnTo>
                    <a:pt x="1228" y="4686"/>
                  </a:lnTo>
                  <a:lnTo>
                    <a:pt x="893" y="5319"/>
                  </a:lnTo>
                  <a:lnTo>
                    <a:pt x="595" y="5988"/>
                  </a:lnTo>
                  <a:lnTo>
                    <a:pt x="372" y="6620"/>
                  </a:lnTo>
                  <a:lnTo>
                    <a:pt x="186" y="7252"/>
                  </a:lnTo>
                  <a:lnTo>
                    <a:pt x="75" y="7885"/>
                  </a:lnTo>
                  <a:lnTo>
                    <a:pt x="38" y="8480"/>
                  </a:lnTo>
                  <a:lnTo>
                    <a:pt x="0" y="9037"/>
                  </a:lnTo>
                  <a:lnTo>
                    <a:pt x="38" y="9595"/>
                  </a:lnTo>
                  <a:lnTo>
                    <a:pt x="112" y="10153"/>
                  </a:lnTo>
                  <a:lnTo>
                    <a:pt x="223" y="10674"/>
                  </a:lnTo>
                  <a:lnTo>
                    <a:pt x="372" y="11232"/>
                  </a:lnTo>
                  <a:lnTo>
                    <a:pt x="558" y="11752"/>
                  </a:lnTo>
                  <a:lnTo>
                    <a:pt x="781" y="12273"/>
                  </a:lnTo>
                  <a:lnTo>
                    <a:pt x="1042" y="12756"/>
                  </a:lnTo>
                  <a:lnTo>
                    <a:pt x="1302" y="13240"/>
                  </a:lnTo>
                  <a:lnTo>
                    <a:pt x="1599" y="13723"/>
                  </a:lnTo>
                  <a:lnTo>
                    <a:pt x="1971" y="14169"/>
                  </a:lnTo>
                  <a:lnTo>
                    <a:pt x="2306" y="14616"/>
                  </a:lnTo>
                  <a:lnTo>
                    <a:pt x="2715" y="15062"/>
                  </a:lnTo>
                  <a:lnTo>
                    <a:pt x="3124" y="15471"/>
                  </a:lnTo>
                  <a:lnTo>
                    <a:pt x="3570" y="15843"/>
                  </a:lnTo>
                  <a:lnTo>
                    <a:pt x="4017" y="16215"/>
                  </a:lnTo>
                  <a:lnTo>
                    <a:pt x="4500" y="16549"/>
                  </a:lnTo>
                  <a:lnTo>
                    <a:pt x="4983" y="16847"/>
                  </a:lnTo>
                  <a:lnTo>
                    <a:pt x="5504" y="17144"/>
                  </a:lnTo>
                  <a:lnTo>
                    <a:pt x="6025" y="17405"/>
                  </a:lnTo>
                  <a:lnTo>
                    <a:pt x="6583" y="17628"/>
                  </a:lnTo>
                  <a:lnTo>
                    <a:pt x="7103" y="17851"/>
                  </a:lnTo>
                  <a:lnTo>
                    <a:pt x="7698" y="18037"/>
                  </a:lnTo>
                  <a:lnTo>
                    <a:pt x="8256" y="18186"/>
                  </a:lnTo>
                  <a:lnTo>
                    <a:pt x="8851" y="18297"/>
                  </a:lnTo>
                  <a:lnTo>
                    <a:pt x="9446" y="18372"/>
                  </a:lnTo>
                  <a:lnTo>
                    <a:pt x="10041" y="18409"/>
                  </a:lnTo>
                  <a:lnTo>
                    <a:pt x="10636" y="18446"/>
                  </a:lnTo>
                  <a:lnTo>
                    <a:pt x="11231" y="18409"/>
                  </a:lnTo>
                  <a:lnTo>
                    <a:pt x="11826" y="18334"/>
                  </a:lnTo>
                  <a:lnTo>
                    <a:pt x="12458" y="18223"/>
                  </a:lnTo>
                  <a:lnTo>
                    <a:pt x="13239" y="18037"/>
                  </a:lnTo>
                  <a:lnTo>
                    <a:pt x="13983" y="17777"/>
                  </a:lnTo>
                  <a:lnTo>
                    <a:pt x="14727" y="17442"/>
                  </a:lnTo>
                  <a:lnTo>
                    <a:pt x="15396" y="17070"/>
                  </a:lnTo>
                  <a:lnTo>
                    <a:pt x="15991" y="16624"/>
                  </a:lnTo>
                  <a:lnTo>
                    <a:pt x="16586" y="16103"/>
                  </a:lnTo>
                  <a:lnTo>
                    <a:pt x="17107" y="15545"/>
                  </a:lnTo>
                  <a:lnTo>
                    <a:pt x="17590" y="14950"/>
                  </a:lnTo>
                  <a:lnTo>
                    <a:pt x="18036" y="14281"/>
                  </a:lnTo>
                  <a:lnTo>
                    <a:pt x="18408" y="13574"/>
                  </a:lnTo>
                  <a:lnTo>
                    <a:pt x="18743" y="12793"/>
                  </a:lnTo>
                  <a:lnTo>
                    <a:pt x="19040" y="12012"/>
                  </a:lnTo>
                  <a:lnTo>
                    <a:pt x="19226" y="11157"/>
                  </a:lnTo>
                  <a:lnTo>
                    <a:pt x="19412" y="10265"/>
                  </a:lnTo>
                  <a:lnTo>
                    <a:pt x="19487" y="9335"/>
                  </a:lnTo>
                  <a:lnTo>
                    <a:pt x="19524" y="8368"/>
                  </a:lnTo>
                  <a:lnTo>
                    <a:pt x="19561" y="7922"/>
                  </a:lnTo>
                  <a:lnTo>
                    <a:pt x="19561" y="7513"/>
                  </a:lnTo>
                  <a:lnTo>
                    <a:pt x="19524" y="7104"/>
                  </a:lnTo>
                  <a:lnTo>
                    <a:pt x="19449" y="6695"/>
                  </a:lnTo>
                  <a:lnTo>
                    <a:pt x="19375" y="6286"/>
                  </a:lnTo>
                  <a:lnTo>
                    <a:pt x="19264" y="5914"/>
                  </a:lnTo>
                  <a:lnTo>
                    <a:pt x="19115" y="5542"/>
                  </a:lnTo>
                  <a:lnTo>
                    <a:pt x="18966" y="5170"/>
                  </a:lnTo>
                  <a:lnTo>
                    <a:pt x="18780" y="4835"/>
                  </a:lnTo>
                  <a:lnTo>
                    <a:pt x="18594" y="4463"/>
                  </a:lnTo>
                  <a:lnTo>
                    <a:pt x="18371" y="4129"/>
                  </a:lnTo>
                  <a:lnTo>
                    <a:pt x="18111" y="3794"/>
                  </a:lnTo>
                  <a:lnTo>
                    <a:pt x="17553" y="3162"/>
                  </a:lnTo>
                  <a:lnTo>
                    <a:pt x="16921" y="2604"/>
                  </a:lnTo>
                  <a:lnTo>
                    <a:pt x="16363" y="2158"/>
                  </a:lnTo>
                  <a:lnTo>
                    <a:pt x="15805" y="1786"/>
                  </a:lnTo>
                  <a:lnTo>
                    <a:pt x="15247" y="1451"/>
                  </a:lnTo>
                  <a:lnTo>
                    <a:pt x="14652" y="1154"/>
                  </a:lnTo>
                  <a:lnTo>
                    <a:pt x="14057" y="893"/>
                  </a:lnTo>
                  <a:lnTo>
                    <a:pt x="13462" y="670"/>
                  </a:lnTo>
                  <a:lnTo>
                    <a:pt x="12867" y="447"/>
                  </a:lnTo>
                  <a:lnTo>
                    <a:pt x="12235" y="298"/>
                  </a:lnTo>
                  <a:lnTo>
                    <a:pt x="11603" y="187"/>
                  </a:lnTo>
                  <a:lnTo>
                    <a:pt x="10971" y="112"/>
                  </a:lnTo>
                  <a:lnTo>
                    <a:pt x="10338" y="38"/>
                  </a:lnTo>
                  <a:lnTo>
                    <a:pt x="966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p:nvPr/>
          </p:nvSpPr>
          <p:spPr>
            <a:xfrm>
              <a:off x="7695479" y="1497300"/>
              <a:ext cx="295970" cy="149007"/>
            </a:xfrm>
            <a:custGeom>
              <a:rect b="b" l="l" r="r" t="t"/>
              <a:pathLst>
                <a:path extrusionOk="0" h="11009" w="21867">
                  <a:moveTo>
                    <a:pt x="10673" y="1"/>
                  </a:moveTo>
                  <a:lnTo>
                    <a:pt x="10078" y="38"/>
                  </a:lnTo>
                  <a:lnTo>
                    <a:pt x="9520" y="75"/>
                  </a:lnTo>
                  <a:lnTo>
                    <a:pt x="8925" y="112"/>
                  </a:lnTo>
                  <a:lnTo>
                    <a:pt x="7735" y="298"/>
                  </a:lnTo>
                  <a:lnTo>
                    <a:pt x="6657" y="559"/>
                  </a:lnTo>
                  <a:lnTo>
                    <a:pt x="5690" y="856"/>
                  </a:lnTo>
                  <a:lnTo>
                    <a:pt x="4797" y="1191"/>
                  </a:lnTo>
                  <a:lnTo>
                    <a:pt x="4426" y="1377"/>
                  </a:lnTo>
                  <a:lnTo>
                    <a:pt x="4017" y="1563"/>
                  </a:lnTo>
                  <a:lnTo>
                    <a:pt x="3682" y="1786"/>
                  </a:lnTo>
                  <a:lnTo>
                    <a:pt x="3347" y="2046"/>
                  </a:lnTo>
                  <a:lnTo>
                    <a:pt x="3012" y="2306"/>
                  </a:lnTo>
                  <a:lnTo>
                    <a:pt x="2715" y="2567"/>
                  </a:lnTo>
                  <a:lnTo>
                    <a:pt x="2417" y="2864"/>
                  </a:lnTo>
                  <a:lnTo>
                    <a:pt x="2157" y="3162"/>
                  </a:lnTo>
                  <a:lnTo>
                    <a:pt x="1934" y="3497"/>
                  </a:lnTo>
                  <a:lnTo>
                    <a:pt x="1711" y="3831"/>
                  </a:lnTo>
                  <a:lnTo>
                    <a:pt x="1488" y="4203"/>
                  </a:lnTo>
                  <a:lnTo>
                    <a:pt x="1302" y="4575"/>
                  </a:lnTo>
                  <a:lnTo>
                    <a:pt x="967" y="5430"/>
                  </a:lnTo>
                  <a:lnTo>
                    <a:pt x="670" y="6323"/>
                  </a:lnTo>
                  <a:lnTo>
                    <a:pt x="447" y="7364"/>
                  </a:lnTo>
                  <a:lnTo>
                    <a:pt x="261" y="8480"/>
                  </a:lnTo>
                  <a:lnTo>
                    <a:pt x="112" y="9670"/>
                  </a:lnTo>
                  <a:lnTo>
                    <a:pt x="0" y="11008"/>
                  </a:lnTo>
                  <a:lnTo>
                    <a:pt x="21867" y="10004"/>
                  </a:lnTo>
                  <a:lnTo>
                    <a:pt x="21086" y="8554"/>
                  </a:lnTo>
                  <a:lnTo>
                    <a:pt x="20305" y="7104"/>
                  </a:lnTo>
                  <a:lnTo>
                    <a:pt x="19487" y="5691"/>
                  </a:lnTo>
                  <a:lnTo>
                    <a:pt x="19078" y="5021"/>
                  </a:lnTo>
                  <a:lnTo>
                    <a:pt x="18631" y="4389"/>
                  </a:lnTo>
                  <a:lnTo>
                    <a:pt x="17627" y="3050"/>
                  </a:lnTo>
                  <a:lnTo>
                    <a:pt x="17107" y="2381"/>
                  </a:lnTo>
                  <a:lnTo>
                    <a:pt x="16549" y="1786"/>
                  </a:lnTo>
                  <a:lnTo>
                    <a:pt x="16214" y="1526"/>
                  </a:lnTo>
                  <a:lnTo>
                    <a:pt x="15917" y="1265"/>
                  </a:lnTo>
                  <a:lnTo>
                    <a:pt x="15582" y="1005"/>
                  </a:lnTo>
                  <a:lnTo>
                    <a:pt x="15210" y="782"/>
                  </a:lnTo>
                  <a:lnTo>
                    <a:pt x="14838" y="596"/>
                  </a:lnTo>
                  <a:lnTo>
                    <a:pt x="14429" y="447"/>
                  </a:lnTo>
                  <a:lnTo>
                    <a:pt x="14020" y="336"/>
                  </a:lnTo>
                  <a:lnTo>
                    <a:pt x="13574" y="261"/>
                  </a:lnTo>
                  <a:lnTo>
                    <a:pt x="12421" y="112"/>
                  </a:lnTo>
                  <a:lnTo>
                    <a:pt x="11268" y="38"/>
                  </a:lnTo>
                  <a:lnTo>
                    <a:pt x="106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a:off x="7316998" y="1064967"/>
              <a:ext cx="238595" cy="183738"/>
            </a:xfrm>
            <a:custGeom>
              <a:rect b="b" l="l" r="r" t="t"/>
              <a:pathLst>
                <a:path extrusionOk="0" h="13575" w="17628">
                  <a:moveTo>
                    <a:pt x="11156" y="3310"/>
                  </a:moveTo>
                  <a:lnTo>
                    <a:pt x="11751" y="3385"/>
                  </a:lnTo>
                  <a:lnTo>
                    <a:pt x="12384" y="3459"/>
                  </a:lnTo>
                  <a:lnTo>
                    <a:pt x="13016" y="3534"/>
                  </a:lnTo>
                  <a:lnTo>
                    <a:pt x="12681" y="3794"/>
                  </a:lnTo>
                  <a:lnTo>
                    <a:pt x="12235" y="4017"/>
                  </a:lnTo>
                  <a:lnTo>
                    <a:pt x="11714" y="4240"/>
                  </a:lnTo>
                  <a:lnTo>
                    <a:pt x="11119" y="4389"/>
                  </a:lnTo>
                  <a:lnTo>
                    <a:pt x="10487" y="4538"/>
                  </a:lnTo>
                  <a:lnTo>
                    <a:pt x="9781" y="4649"/>
                  </a:lnTo>
                  <a:lnTo>
                    <a:pt x="9074" y="4761"/>
                  </a:lnTo>
                  <a:lnTo>
                    <a:pt x="8293" y="4798"/>
                  </a:lnTo>
                  <a:lnTo>
                    <a:pt x="7549" y="4835"/>
                  </a:lnTo>
                  <a:lnTo>
                    <a:pt x="6805" y="4835"/>
                  </a:lnTo>
                  <a:lnTo>
                    <a:pt x="6062" y="4798"/>
                  </a:lnTo>
                  <a:lnTo>
                    <a:pt x="5392" y="4686"/>
                  </a:lnTo>
                  <a:lnTo>
                    <a:pt x="4723" y="4575"/>
                  </a:lnTo>
                  <a:lnTo>
                    <a:pt x="4128" y="4426"/>
                  </a:lnTo>
                  <a:lnTo>
                    <a:pt x="3607" y="4240"/>
                  </a:lnTo>
                  <a:lnTo>
                    <a:pt x="3161" y="4017"/>
                  </a:lnTo>
                  <a:lnTo>
                    <a:pt x="5690" y="3682"/>
                  </a:lnTo>
                  <a:lnTo>
                    <a:pt x="6917" y="3534"/>
                  </a:lnTo>
                  <a:lnTo>
                    <a:pt x="8107" y="3385"/>
                  </a:lnTo>
                  <a:lnTo>
                    <a:pt x="9334" y="3310"/>
                  </a:lnTo>
                  <a:close/>
                  <a:moveTo>
                    <a:pt x="10301" y="6546"/>
                  </a:moveTo>
                  <a:lnTo>
                    <a:pt x="10859" y="6583"/>
                  </a:lnTo>
                  <a:lnTo>
                    <a:pt x="11380" y="6620"/>
                  </a:lnTo>
                  <a:lnTo>
                    <a:pt x="11826" y="6657"/>
                  </a:lnTo>
                  <a:lnTo>
                    <a:pt x="12198" y="6769"/>
                  </a:lnTo>
                  <a:lnTo>
                    <a:pt x="12458" y="6918"/>
                  </a:lnTo>
                  <a:lnTo>
                    <a:pt x="12570" y="7438"/>
                  </a:lnTo>
                  <a:lnTo>
                    <a:pt x="10227" y="7959"/>
                  </a:lnTo>
                  <a:lnTo>
                    <a:pt x="7847" y="8442"/>
                  </a:lnTo>
                  <a:lnTo>
                    <a:pt x="7215" y="8554"/>
                  </a:lnTo>
                  <a:lnTo>
                    <a:pt x="6545" y="8628"/>
                  </a:lnTo>
                  <a:lnTo>
                    <a:pt x="5244" y="8740"/>
                  </a:lnTo>
                  <a:lnTo>
                    <a:pt x="5020" y="8703"/>
                  </a:lnTo>
                  <a:lnTo>
                    <a:pt x="4797" y="8665"/>
                  </a:lnTo>
                  <a:lnTo>
                    <a:pt x="4611" y="8591"/>
                  </a:lnTo>
                  <a:lnTo>
                    <a:pt x="4425" y="8479"/>
                  </a:lnTo>
                  <a:lnTo>
                    <a:pt x="4388" y="8405"/>
                  </a:lnTo>
                  <a:lnTo>
                    <a:pt x="4388" y="8331"/>
                  </a:lnTo>
                  <a:lnTo>
                    <a:pt x="4388" y="8145"/>
                  </a:lnTo>
                  <a:lnTo>
                    <a:pt x="4463" y="7959"/>
                  </a:lnTo>
                  <a:lnTo>
                    <a:pt x="4537" y="7773"/>
                  </a:lnTo>
                  <a:lnTo>
                    <a:pt x="4723" y="7587"/>
                  </a:lnTo>
                  <a:lnTo>
                    <a:pt x="5058" y="7438"/>
                  </a:lnTo>
                  <a:lnTo>
                    <a:pt x="5430" y="7252"/>
                  </a:lnTo>
                  <a:lnTo>
                    <a:pt x="5913" y="7104"/>
                  </a:lnTo>
                  <a:lnTo>
                    <a:pt x="6471" y="6992"/>
                  </a:lnTo>
                  <a:lnTo>
                    <a:pt x="7066" y="6843"/>
                  </a:lnTo>
                  <a:lnTo>
                    <a:pt x="8367" y="6657"/>
                  </a:lnTo>
                  <a:lnTo>
                    <a:pt x="9669" y="6583"/>
                  </a:lnTo>
                  <a:lnTo>
                    <a:pt x="10301" y="6546"/>
                  </a:lnTo>
                  <a:close/>
                  <a:moveTo>
                    <a:pt x="8293" y="1"/>
                  </a:moveTo>
                  <a:lnTo>
                    <a:pt x="7549" y="75"/>
                  </a:lnTo>
                  <a:lnTo>
                    <a:pt x="6843" y="149"/>
                  </a:lnTo>
                  <a:lnTo>
                    <a:pt x="6136" y="261"/>
                  </a:lnTo>
                  <a:lnTo>
                    <a:pt x="5430" y="447"/>
                  </a:lnTo>
                  <a:lnTo>
                    <a:pt x="4760" y="633"/>
                  </a:lnTo>
                  <a:lnTo>
                    <a:pt x="4054" y="856"/>
                  </a:lnTo>
                  <a:lnTo>
                    <a:pt x="3384" y="1079"/>
                  </a:lnTo>
                  <a:lnTo>
                    <a:pt x="2678" y="1377"/>
                  </a:lnTo>
                  <a:lnTo>
                    <a:pt x="2008" y="1674"/>
                  </a:lnTo>
                  <a:lnTo>
                    <a:pt x="1339" y="2009"/>
                  </a:lnTo>
                  <a:lnTo>
                    <a:pt x="967" y="2232"/>
                  </a:lnTo>
                  <a:lnTo>
                    <a:pt x="632" y="2455"/>
                  </a:lnTo>
                  <a:lnTo>
                    <a:pt x="409" y="2753"/>
                  </a:lnTo>
                  <a:lnTo>
                    <a:pt x="223" y="3087"/>
                  </a:lnTo>
                  <a:lnTo>
                    <a:pt x="75" y="3459"/>
                  </a:lnTo>
                  <a:lnTo>
                    <a:pt x="0" y="3831"/>
                  </a:lnTo>
                  <a:lnTo>
                    <a:pt x="0" y="4277"/>
                  </a:lnTo>
                  <a:lnTo>
                    <a:pt x="37" y="4724"/>
                  </a:lnTo>
                  <a:lnTo>
                    <a:pt x="75" y="5170"/>
                  </a:lnTo>
                  <a:lnTo>
                    <a:pt x="186" y="5579"/>
                  </a:lnTo>
                  <a:lnTo>
                    <a:pt x="298" y="5988"/>
                  </a:lnTo>
                  <a:lnTo>
                    <a:pt x="409" y="6397"/>
                  </a:lnTo>
                  <a:lnTo>
                    <a:pt x="558" y="6769"/>
                  </a:lnTo>
                  <a:lnTo>
                    <a:pt x="744" y="7141"/>
                  </a:lnTo>
                  <a:lnTo>
                    <a:pt x="930" y="7513"/>
                  </a:lnTo>
                  <a:lnTo>
                    <a:pt x="1153" y="7884"/>
                  </a:lnTo>
                  <a:lnTo>
                    <a:pt x="1636" y="8517"/>
                  </a:lnTo>
                  <a:lnTo>
                    <a:pt x="2157" y="9149"/>
                  </a:lnTo>
                  <a:lnTo>
                    <a:pt x="2789" y="9669"/>
                  </a:lnTo>
                  <a:lnTo>
                    <a:pt x="3421" y="10153"/>
                  </a:lnTo>
                  <a:lnTo>
                    <a:pt x="4128" y="10562"/>
                  </a:lnTo>
                  <a:lnTo>
                    <a:pt x="4872" y="10897"/>
                  </a:lnTo>
                  <a:lnTo>
                    <a:pt x="5244" y="11008"/>
                  </a:lnTo>
                  <a:lnTo>
                    <a:pt x="5653" y="11157"/>
                  </a:lnTo>
                  <a:lnTo>
                    <a:pt x="6025" y="11231"/>
                  </a:lnTo>
                  <a:lnTo>
                    <a:pt x="6434" y="11306"/>
                  </a:lnTo>
                  <a:lnTo>
                    <a:pt x="6843" y="11343"/>
                  </a:lnTo>
                  <a:lnTo>
                    <a:pt x="7252" y="11380"/>
                  </a:lnTo>
                  <a:lnTo>
                    <a:pt x="7661" y="11380"/>
                  </a:lnTo>
                  <a:lnTo>
                    <a:pt x="8107" y="11343"/>
                  </a:lnTo>
                  <a:lnTo>
                    <a:pt x="8516" y="11269"/>
                  </a:lnTo>
                  <a:lnTo>
                    <a:pt x="8925" y="11194"/>
                  </a:lnTo>
                  <a:lnTo>
                    <a:pt x="9334" y="11120"/>
                  </a:lnTo>
                  <a:lnTo>
                    <a:pt x="9781" y="10971"/>
                  </a:lnTo>
                  <a:lnTo>
                    <a:pt x="10561" y="10748"/>
                  </a:lnTo>
                  <a:lnTo>
                    <a:pt x="11305" y="10599"/>
                  </a:lnTo>
                  <a:lnTo>
                    <a:pt x="11640" y="10562"/>
                  </a:lnTo>
                  <a:lnTo>
                    <a:pt x="11975" y="10525"/>
                  </a:lnTo>
                  <a:lnTo>
                    <a:pt x="12309" y="10562"/>
                  </a:lnTo>
                  <a:lnTo>
                    <a:pt x="12644" y="10599"/>
                  </a:lnTo>
                  <a:lnTo>
                    <a:pt x="12941" y="10674"/>
                  </a:lnTo>
                  <a:lnTo>
                    <a:pt x="13276" y="10785"/>
                  </a:lnTo>
                  <a:lnTo>
                    <a:pt x="13574" y="10897"/>
                  </a:lnTo>
                  <a:lnTo>
                    <a:pt x="13871" y="11083"/>
                  </a:lnTo>
                  <a:lnTo>
                    <a:pt x="14169" y="11269"/>
                  </a:lnTo>
                  <a:lnTo>
                    <a:pt x="14466" y="11529"/>
                  </a:lnTo>
                  <a:lnTo>
                    <a:pt x="14726" y="11826"/>
                  </a:lnTo>
                  <a:lnTo>
                    <a:pt x="15024" y="12124"/>
                  </a:lnTo>
                  <a:lnTo>
                    <a:pt x="15247" y="12384"/>
                  </a:lnTo>
                  <a:lnTo>
                    <a:pt x="15507" y="12570"/>
                  </a:lnTo>
                  <a:lnTo>
                    <a:pt x="15768" y="12756"/>
                  </a:lnTo>
                  <a:lnTo>
                    <a:pt x="16065" y="12942"/>
                  </a:lnTo>
                  <a:lnTo>
                    <a:pt x="16697" y="13239"/>
                  </a:lnTo>
                  <a:lnTo>
                    <a:pt x="17330" y="13574"/>
                  </a:lnTo>
                  <a:lnTo>
                    <a:pt x="17627" y="13314"/>
                  </a:lnTo>
                  <a:lnTo>
                    <a:pt x="17367" y="12905"/>
                  </a:lnTo>
                  <a:lnTo>
                    <a:pt x="17181" y="12496"/>
                  </a:lnTo>
                  <a:lnTo>
                    <a:pt x="16995" y="12087"/>
                  </a:lnTo>
                  <a:lnTo>
                    <a:pt x="16809" y="11678"/>
                  </a:lnTo>
                  <a:lnTo>
                    <a:pt x="16697" y="11269"/>
                  </a:lnTo>
                  <a:lnTo>
                    <a:pt x="16586" y="10822"/>
                  </a:lnTo>
                  <a:lnTo>
                    <a:pt x="16437" y="9967"/>
                  </a:lnTo>
                  <a:lnTo>
                    <a:pt x="16363" y="9112"/>
                  </a:lnTo>
                  <a:lnTo>
                    <a:pt x="16363" y="8256"/>
                  </a:lnTo>
                  <a:lnTo>
                    <a:pt x="16400" y="7364"/>
                  </a:lnTo>
                  <a:lnTo>
                    <a:pt x="16474" y="6509"/>
                  </a:lnTo>
                  <a:lnTo>
                    <a:pt x="16511" y="5914"/>
                  </a:lnTo>
                  <a:lnTo>
                    <a:pt x="16549" y="5356"/>
                  </a:lnTo>
                  <a:lnTo>
                    <a:pt x="16511" y="4798"/>
                  </a:lnTo>
                  <a:lnTo>
                    <a:pt x="16474" y="4314"/>
                  </a:lnTo>
                  <a:lnTo>
                    <a:pt x="16363" y="3831"/>
                  </a:lnTo>
                  <a:lnTo>
                    <a:pt x="16251" y="3385"/>
                  </a:lnTo>
                  <a:lnTo>
                    <a:pt x="16102" y="2976"/>
                  </a:lnTo>
                  <a:lnTo>
                    <a:pt x="15879" y="2604"/>
                  </a:lnTo>
                  <a:lnTo>
                    <a:pt x="15619" y="2232"/>
                  </a:lnTo>
                  <a:lnTo>
                    <a:pt x="15359" y="1897"/>
                  </a:lnTo>
                  <a:lnTo>
                    <a:pt x="15024" y="1600"/>
                  </a:lnTo>
                  <a:lnTo>
                    <a:pt x="14652" y="1339"/>
                  </a:lnTo>
                  <a:lnTo>
                    <a:pt x="14206" y="1079"/>
                  </a:lnTo>
                  <a:lnTo>
                    <a:pt x="13722" y="856"/>
                  </a:lnTo>
                  <a:lnTo>
                    <a:pt x="13202" y="670"/>
                  </a:lnTo>
                  <a:lnTo>
                    <a:pt x="12644" y="484"/>
                  </a:lnTo>
                  <a:lnTo>
                    <a:pt x="11900" y="298"/>
                  </a:lnTo>
                  <a:lnTo>
                    <a:pt x="11156" y="149"/>
                  </a:lnTo>
                  <a:lnTo>
                    <a:pt x="10450" y="75"/>
                  </a:lnTo>
                  <a:lnTo>
                    <a:pt x="97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p:nvPr/>
          </p:nvSpPr>
          <p:spPr>
            <a:xfrm>
              <a:off x="7728191" y="1209416"/>
              <a:ext cx="178703" cy="161080"/>
            </a:xfrm>
            <a:custGeom>
              <a:rect b="b" l="l" r="r" t="t"/>
              <a:pathLst>
                <a:path extrusionOk="0" h="11901" w="13203">
                  <a:moveTo>
                    <a:pt x="5132" y="1"/>
                  </a:moveTo>
                  <a:lnTo>
                    <a:pt x="4686" y="38"/>
                  </a:lnTo>
                  <a:lnTo>
                    <a:pt x="4240" y="112"/>
                  </a:lnTo>
                  <a:lnTo>
                    <a:pt x="3831" y="224"/>
                  </a:lnTo>
                  <a:lnTo>
                    <a:pt x="3422" y="335"/>
                  </a:lnTo>
                  <a:lnTo>
                    <a:pt x="3087" y="521"/>
                  </a:lnTo>
                  <a:lnTo>
                    <a:pt x="2715" y="781"/>
                  </a:lnTo>
                  <a:lnTo>
                    <a:pt x="2343" y="1042"/>
                  </a:lnTo>
                  <a:lnTo>
                    <a:pt x="2009" y="1339"/>
                  </a:lnTo>
                  <a:lnTo>
                    <a:pt x="1711" y="1637"/>
                  </a:lnTo>
                  <a:lnTo>
                    <a:pt x="1414" y="1934"/>
                  </a:lnTo>
                  <a:lnTo>
                    <a:pt x="1153" y="2269"/>
                  </a:lnTo>
                  <a:lnTo>
                    <a:pt x="930" y="2604"/>
                  </a:lnTo>
                  <a:lnTo>
                    <a:pt x="744" y="2976"/>
                  </a:lnTo>
                  <a:lnTo>
                    <a:pt x="558" y="3347"/>
                  </a:lnTo>
                  <a:lnTo>
                    <a:pt x="372" y="3719"/>
                  </a:lnTo>
                  <a:lnTo>
                    <a:pt x="261" y="4128"/>
                  </a:lnTo>
                  <a:lnTo>
                    <a:pt x="149" y="4537"/>
                  </a:lnTo>
                  <a:lnTo>
                    <a:pt x="75" y="4984"/>
                  </a:lnTo>
                  <a:lnTo>
                    <a:pt x="38" y="5430"/>
                  </a:lnTo>
                  <a:lnTo>
                    <a:pt x="0" y="5876"/>
                  </a:lnTo>
                  <a:lnTo>
                    <a:pt x="0" y="6322"/>
                  </a:lnTo>
                  <a:lnTo>
                    <a:pt x="38" y="6732"/>
                  </a:lnTo>
                  <a:lnTo>
                    <a:pt x="112" y="7141"/>
                  </a:lnTo>
                  <a:lnTo>
                    <a:pt x="224" y="7550"/>
                  </a:lnTo>
                  <a:lnTo>
                    <a:pt x="335" y="7922"/>
                  </a:lnTo>
                  <a:lnTo>
                    <a:pt x="521" y="8256"/>
                  </a:lnTo>
                  <a:lnTo>
                    <a:pt x="707" y="8591"/>
                  </a:lnTo>
                  <a:lnTo>
                    <a:pt x="930" y="8888"/>
                  </a:lnTo>
                  <a:lnTo>
                    <a:pt x="1153" y="9186"/>
                  </a:lnTo>
                  <a:lnTo>
                    <a:pt x="1414" y="9446"/>
                  </a:lnTo>
                  <a:lnTo>
                    <a:pt x="1674" y="9707"/>
                  </a:lnTo>
                  <a:lnTo>
                    <a:pt x="2306" y="10153"/>
                  </a:lnTo>
                  <a:lnTo>
                    <a:pt x="2975" y="10599"/>
                  </a:lnTo>
                  <a:lnTo>
                    <a:pt x="3682" y="10971"/>
                  </a:lnTo>
                  <a:lnTo>
                    <a:pt x="4165" y="11194"/>
                  </a:lnTo>
                  <a:lnTo>
                    <a:pt x="4686" y="11380"/>
                  </a:lnTo>
                  <a:lnTo>
                    <a:pt x="5207" y="11566"/>
                  </a:lnTo>
                  <a:lnTo>
                    <a:pt x="5727" y="11677"/>
                  </a:lnTo>
                  <a:lnTo>
                    <a:pt x="6471" y="11863"/>
                  </a:lnTo>
                  <a:lnTo>
                    <a:pt x="7215" y="11901"/>
                  </a:lnTo>
                  <a:lnTo>
                    <a:pt x="7921" y="11901"/>
                  </a:lnTo>
                  <a:lnTo>
                    <a:pt x="8591" y="11826"/>
                  </a:lnTo>
                  <a:lnTo>
                    <a:pt x="9260" y="11640"/>
                  </a:lnTo>
                  <a:lnTo>
                    <a:pt x="9855" y="11417"/>
                  </a:lnTo>
                  <a:lnTo>
                    <a:pt x="10450" y="11120"/>
                  </a:lnTo>
                  <a:lnTo>
                    <a:pt x="10971" y="10748"/>
                  </a:lnTo>
                  <a:lnTo>
                    <a:pt x="11454" y="10302"/>
                  </a:lnTo>
                  <a:lnTo>
                    <a:pt x="11901" y="9818"/>
                  </a:lnTo>
                  <a:lnTo>
                    <a:pt x="12272" y="9297"/>
                  </a:lnTo>
                  <a:lnTo>
                    <a:pt x="12607" y="8702"/>
                  </a:lnTo>
                  <a:lnTo>
                    <a:pt x="12830" y="8033"/>
                  </a:lnTo>
                  <a:lnTo>
                    <a:pt x="13016" y="7364"/>
                  </a:lnTo>
                  <a:lnTo>
                    <a:pt x="13128" y="6620"/>
                  </a:lnTo>
                  <a:lnTo>
                    <a:pt x="13202" y="5876"/>
                  </a:lnTo>
                  <a:lnTo>
                    <a:pt x="13165" y="5430"/>
                  </a:lnTo>
                  <a:lnTo>
                    <a:pt x="13128" y="5021"/>
                  </a:lnTo>
                  <a:lnTo>
                    <a:pt x="13091" y="4612"/>
                  </a:lnTo>
                  <a:lnTo>
                    <a:pt x="12979" y="4240"/>
                  </a:lnTo>
                  <a:lnTo>
                    <a:pt x="12867" y="3905"/>
                  </a:lnTo>
                  <a:lnTo>
                    <a:pt x="12756" y="3571"/>
                  </a:lnTo>
                  <a:lnTo>
                    <a:pt x="12607" y="3236"/>
                  </a:lnTo>
                  <a:lnTo>
                    <a:pt x="12421" y="2976"/>
                  </a:lnTo>
                  <a:lnTo>
                    <a:pt x="12198" y="2678"/>
                  </a:lnTo>
                  <a:lnTo>
                    <a:pt x="11975" y="2418"/>
                  </a:lnTo>
                  <a:lnTo>
                    <a:pt x="11715" y="2195"/>
                  </a:lnTo>
                  <a:lnTo>
                    <a:pt x="11417" y="1971"/>
                  </a:lnTo>
                  <a:lnTo>
                    <a:pt x="11082" y="1748"/>
                  </a:lnTo>
                  <a:lnTo>
                    <a:pt x="10748" y="1562"/>
                  </a:lnTo>
                  <a:lnTo>
                    <a:pt x="10376" y="1376"/>
                  </a:lnTo>
                  <a:lnTo>
                    <a:pt x="9967" y="1228"/>
                  </a:lnTo>
                  <a:lnTo>
                    <a:pt x="8219" y="521"/>
                  </a:lnTo>
                  <a:lnTo>
                    <a:pt x="7773" y="372"/>
                  </a:lnTo>
                  <a:lnTo>
                    <a:pt x="7326" y="224"/>
                  </a:lnTo>
                  <a:lnTo>
                    <a:pt x="6880" y="149"/>
                  </a:lnTo>
                  <a:lnTo>
                    <a:pt x="6434" y="75"/>
                  </a:lnTo>
                  <a:lnTo>
                    <a:pt x="5988" y="38"/>
                  </a:lnTo>
                  <a:lnTo>
                    <a:pt x="55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p:nvPr/>
          </p:nvSpPr>
          <p:spPr>
            <a:xfrm>
              <a:off x="7376385" y="1153547"/>
              <a:ext cx="110743" cy="29709"/>
            </a:xfrm>
            <a:custGeom>
              <a:rect b="b" l="l" r="r" t="t"/>
              <a:pathLst>
                <a:path extrusionOk="0" h="2195" w="8182">
                  <a:moveTo>
                    <a:pt x="5913" y="1"/>
                  </a:moveTo>
                  <a:lnTo>
                    <a:pt x="5281" y="38"/>
                  </a:lnTo>
                  <a:lnTo>
                    <a:pt x="3979" y="112"/>
                  </a:lnTo>
                  <a:lnTo>
                    <a:pt x="2678" y="298"/>
                  </a:lnTo>
                  <a:lnTo>
                    <a:pt x="2083" y="447"/>
                  </a:lnTo>
                  <a:lnTo>
                    <a:pt x="1525" y="559"/>
                  </a:lnTo>
                  <a:lnTo>
                    <a:pt x="1042" y="707"/>
                  </a:lnTo>
                  <a:lnTo>
                    <a:pt x="670" y="893"/>
                  </a:lnTo>
                  <a:lnTo>
                    <a:pt x="335" y="1042"/>
                  </a:lnTo>
                  <a:lnTo>
                    <a:pt x="149" y="1228"/>
                  </a:lnTo>
                  <a:lnTo>
                    <a:pt x="75" y="1414"/>
                  </a:lnTo>
                  <a:lnTo>
                    <a:pt x="0" y="1600"/>
                  </a:lnTo>
                  <a:lnTo>
                    <a:pt x="0" y="1786"/>
                  </a:lnTo>
                  <a:lnTo>
                    <a:pt x="0" y="1860"/>
                  </a:lnTo>
                  <a:lnTo>
                    <a:pt x="37" y="1934"/>
                  </a:lnTo>
                  <a:lnTo>
                    <a:pt x="223" y="2046"/>
                  </a:lnTo>
                  <a:lnTo>
                    <a:pt x="409" y="2120"/>
                  </a:lnTo>
                  <a:lnTo>
                    <a:pt x="632" y="2158"/>
                  </a:lnTo>
                  <a:lnTo>
                    <a:pt x="856" y="2195"/>
                  </a:lnTo>
                  <a:lnTo>
                    <a:pt x="2157" y="2083"/>
                  </a:lnTo>
                  <a:lnTo>
                    <a:pt x="2827" y="2009"/>
                  </a:lnTo>
                  <a:lnTo>
                    <a:pt x="3459" y="1897"/>
                  </a:lnTo>
                  <a:lnTo>
                    <a:pt x="5839" y="1414"/>
                  </a:lnTo>
                  <a:lnTo>
                    <a:pt x="8182" y="893"/>
                  </a:lnTo>
                  <a:lnTo>
                    <a:pt x="8070" y="373"/>
                  </a:lnTo>
                  <a:lnTo>
                    <a:pt x="7810" y="224"/>
                  </a:lnTo>
                  <a:lnTo>
                    <a:pt x="7438" y="112"/>
                  </a:lnTo>
                  <a:lnTo>
                    <a:pt x="6992" y="75"/>
                  </a:lnTo>
                  <a:lnTo>
                    <a:pt x="6471" y="38"/>
                  </a:lnTo>
                  <a:lnTo>
                    <a:pt x="591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1"/>
            <p:cNvSpPr/>
            <p:nvPr/>
          </p:nvSpPr>
          <p:spPr>
            <a:xfrm>
              <a:off x="7359779" y="1109764"/>
              <a:ext cx="133387" cy="20654"/>
            </a:xfrm>
            <a:custGeom>
              <a:rect b="b" l="l" r="r" t="t"/>
              <a:pathLst>
                <a:path extrusionOk="0" h="1526" w="9855">
                  <a:moveTo>
                    <a:pt x="6173" y="0"/>
                  </a:moveTo>
                  <a:lnTo>
                    <a:pt x="4946" y="75"/>
                  </a:lnTo>
                  <a:lnTo>
                    <a:pt x="3756" y="224"/>
                  </a:lnTo>
                  <a:lnTo>
                    <a:pt x="2529" y="372"/>
                  </a:lnTo>
                  <a:lnTo>
                    <a:pt x="0" y="707"/>
                  </a:lnTo>
                  <a:lnTo>
                    <a:pt x="446" y="930"/>
                  </a:lnTo>
                  <a:lnTo>
                    <a:pt x="967" y="1116"/>
                  </a:lnTo>
                  <a:lnTo>
                    <a:pt x="1562" y="1265"/>
                  </a:lnTo>
                  <a:lnTo>
                    <a:pt x="2231" y="1376"/>
                  </a:lnTo>
                  <a:lnTo>
                    <a:pt x="2901" y="1488"/>
                  </a:lnTo>
                  <a:lnTo>
                    <a:pt x="3644" y="1525"/>
                  </a:lnTo>
                  <a:lnTo>
                    <a:pt x="4388" y="1525"/>
                  </a:lnTo>
                  <a:lnTo>
                    <a:pt x="5132" y="1488"/>
                  </a:lnTo>
                  <a:lnTo>
                    <a:pt x="5913" y="1451"/>
                  </a:lnTo>
                  <a:lnTo>
                    <a:pt x="6620" y="1339"/>
                  </a:lnTo>
                  <a:lnTo>
                    <a:pt x="7326" y="1228"/>
                  </a:lnTo>
                  <a:lnTo>
                    <a:pt x="7958" y="1079"/>
                  </a:lnTo>
                  <a:lnTo>
                    <a:pt x="8553" y="930"/>
                  </a:lnTo>
                  <a:lnTo>
                    <a:pt x="9074" y="707"/>
                  </a:lnTo>
                  <a:lnTo>
                    <a:pt x="9520" y="484"/>
                  </a:lnTo>
                  <a:lnTo>
                    <a:pt x="9855" y="224"/>
                  </a:lnTo>
                  <a:lnTo>
                    <a:pt x="9223" y="149"/>
                  </a:lnTo>
                  <a:lnTo>
                    <a:pt x="8590" y="75"/>
                  </a:lnTo>
                  <a:lnTo>
                    <a:pt x="799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21"/>
          <p:cNvSpPr/>
          <p:nvPr/>
        </p:nvSpPr>
        <p:spPr>
          <a:xfrm>
            <a:off x="620986" y="4390279"/>
            <a:ext cx="490265" cy="245647"/>
          </a:xfrm>
          <a:custGeom>
            <a:rect b="b" l="l" r="r" t="t"/>
            <a:pathLst>
              <a:path extrusionOk="0" h="18149" w="36222">
                <a:moveTo>
                  <a:pt x="24619" y="2827"/>
                </a:moveTo>
                <a:lnTo>
                  <a:pt x="24954" y="2976"/>
                </a:lnTo>
                <a:lnTo>
                  <a:pt x="25214" y="3161"/>
                </a:lnTo>
                <a:lnTo>
                  <a:pt x="25326" y="3236"/>
                </a:lnTo>
                <a:lnTo>
                  <a:pt x="25363" y="3310"/>
                </a:lnTo>
                <a:lnTo>
                  <a:pt x="25326" y="3831"/>
                </a:lnTo>
                <a:lnTo>
                  <a:pt x="25289" y="4389"/>
                </a:lnTo>
                <a:lnTo>
                  <a:pt x="25251" y="4649"/>
                </a:lnTo>
                <a:lnTo>
                  <a:pt x="25177" y="4909"/>
                </a:lnTo>
                <a:lnTo>
                  <a:pt x="25065" y="5095"/>
                </a:lnTo>
                <a:lnTo>
                  <a:pt x="24954" y="5281"/>
                </a:lnTo>
                <a:lnTo>
                  <a:pt x="23689" y="6583"/>
                </a:lnTo>
                <a:lnTo>
                  <a:pt x="22425" y="7810"/>
                </a:lnTo>
                <a:lnTo>
                  <a:pt x="19822" y="10302"/>
                </a:lnTo>
                <a:lnTo>
                  <a:pt x="19376" y="9818"/>
                </a:lnTo>
                <a:lnTo>
                  <a:pt x="19748" y="9297"/>
                </a:lnTo>
                <a:lnTo>
                  <a:pt x="20119" y="8740"/>
                </a:lnTo>
                <a:lnTo>
                  <a:pt x="21570" y="6434"/>
                </a:lnTo>
                <a:lnTo>
                  <a:pt x="22314" y="5318"/>
                </a:lnTo>
                <a:lnTo>
                  <a:pt x="23057" y="4166"/>
                </a:lnTo>
                <a:lnTo>
                  <a:pt x="23318" y="3794"/>
                </a:lnTo>
                <a:lnTo>
                  <a:pt x="23652" y="3422"/>
                </a:lnTo>
                <a:lnTo>
                  <a:pt x="23987" y="3124"/>
                </a:lnTo>
                <a:lnTo>
                  <a:pt x="24396" y="2827"/>
                </a:lnTo>
                <a:close/>
                <a:moveTo>
                  <a:pt x="17963" y="2827"/>
                </a:moveTo>
                <a:lnTo>
                  <a:pt x="17963" y="3236"/>
                </a:lnTo>
                <a:lnTo>
                  <a:pt x="18000" y="3645"/>
                </a:lnTo>
                <a:lnTo>
                  <a:pt x="17963" y="4017"/>
                </a:lnTo>
                <a:lnTo>
                  <a:pt x="17925" y="4203"/>
                </a:lnTo>
                <a:lnTo>
                  <a:pt x="17851" y="4314"/>
                </a:lnTo>
                <a:lnTo>
                  <a:pt x="15880" y="6657"/>
                </a:lnTo>
                <a:lnTo>
                  <a:pt x="13909" y="8926"/>
                </a:lnTo>
                <a:lnTo>
                  <a:pt x="9893" y="13500"/>
                </a:lnTo>
                <a:lnTo>
                  <a:pt x="9781" y="13574"/>
                </a:lnTo>
                <a:lnTo>
                  <a:pt x="9670" y="13648"/>
                </a:lnTo>
                <a:lnTo>
                  <a:pt x="9409" y="13760"/>
                </a:lnTo>
                <a:lnTo>
                  <a:pt x="9149" y="13537"/>
                </a:lnTo>
                <a:lnTo>
                  <a:pt x="9633" y="12830"/>
                </a:lnTo>
                <a:lnTo>
                  <a:pt x="10116" y="12087"/>
                </a:lnTo>
                <a:lnTo>
                  <a:pt x="13203" y="7773"/>
                </a:lnTo>
                <a:lnTo>
                  <a:pt x="14764" y="5653"/>
                </a:lnTo>
                <a:lnTo>
                  <a:pt x="16326" y="3533"/>
                </a:lnTo>
                <a:lnTo>
                  <a:pt x="16475" y="3385"/>
                </a:lnTo>
                <a:lnTo>
                  <a:pt x="16661" y="3273"/>
                </a:lnTo>
                <a:lnTo>
                  <a:pt x="16847" y="3161"/>
                </a:lnTo>
                <a:lnTo>
                  <a:pt x="17070" y="3087"/>
                </a:lnTo>
                <a:lnTo>
                  <a:pt x="17516" y="2976"/>
                </a:lnTo>
                <a:lnTo>
                  <a:pt x="17963" y="2827"/>
                </a:lnTo>
                <a:close/>
                <a:moveTo>
                  <a:pt x="16401" y="1"/>
                </a:moveTo>
                <a:lnTo>
                  <a:pt x="16401" y="484"/>
                </a:lnTo>
                <a:lnTo>
                  <a:pt x="9447" y="484"/>
                </a:lnTo>
                <a:lnTo>
                  <a:pt x="2530" y="521"/>
                </a:lnTo>
                <a:lnTo>
                  <a:pt x="1749" y="521"/>
                </a:lnTo>
                <a:lnTo>
                  <a:pt x="1377" y="596"/>
                </a:lnTo>
                <a:lnTo>
                  <a:pt x="1042" y="707"/>
                </a:lnTo>
                <a:lnTo>
                  <a:pt x="856" y="781"/>
                </a:lnTo>
                <a:lnTo>
                  <a:pt x="745" y="893"/>
                </a:lnTo>
                <a:lnTo>
                  <a:pt x="596" y="1005"/>
                </a:lnTo>
                <a:lnTo>
                  <a:pt x="484" y="1153"/>
                </a:lnTo>
                <a:lnTo>
                  <a:pt x="410" y="1339"/>
                </a:lnTo>
                <a:lnTo>
                  <a:pt x="336" y="1562"/>
                </a:lnTo>
                <a:lnTo>
                  <a:pt x="298" y="1786"/>
                </a:lnTo>
                <a:lnTo>
                  <a:pt x="261" y="2046"/>
                </a:lnTo>
                <a:lnTo>
                  <a:pt x="187" y="3719"/>
                </a:lnTo>
                <a:lnTo>
                  <a:pt x="75" y="5393"/>
                </a:lnTo>
                <a:lnTo>
                  <a:pt x="1" y="7029"/>
                </a:lnTo>
                <a:lnTo>
                  <a:pt x="1" y="7884"/>
                </a:lnTo>
                <a:lnTo>
                  <a:pt x="1" y="8702"/>
                </a:lnTo>
                <a:lnTo>
                  <a:pt x="38" y="9521"/>
                </a:lnTo>
                <a:lnTo>
                  <a:pt x="112" y="10339"/>
                </a:lnTo>
                <a:lnTo>
                  <a:pt x="224" y="11157"/>
                </a:lnTo>
                <a:lnTo>
                  <a:pt x="373" y="11975"/>
                </a:lnTo>
                <a:lnTo>
                  <a:pt x="559" y="12793"/>
                </a:lnTo>
                <a:lnTo>
                  <a:pt x="819" y="13611"/>
                </a:lnTo>
                <a:lnTo>
                  <a:pt x="1154" y="14392"/>
                </a:lnTo>
                <a:lnTo>
                  <a:pt x="1563" y="15210"/>
                </a:lnTo>
                <a:lnTo>
                  <a:pt x="1786" y="15619"/>
                </a:lnTo>
                <a:lnTo>
                  <a:pt x="2046" y="16028"/>
                </a:lnTo>
                <a:lnTo>
                  <a:pt x="2307" y="16363"/>
                </a:lnTo>
                <a:lnTo>
                  <a:pt x="2604" y="16661"/>
                </a:lnTo>
                <a:lnTo>
                  <a:pt x="2902" y="16921"/>
                </a:lnTo>
                <a:lnTo>
                  <a:pt x="3273" y="17107"/>
                </a:lnTo>
                <a:lnTo>
                  <a:pt x="3682" y="17256"/>
                </a:lnTo>
                <a:lnTo>
                  <a:pt x="4166" y="17330"/>
                </a:lnTo>
                <a:lnTo>
                  <a:pt x="7327" y="17665"/>
                </a:lnTo>
                <a:lnTo>
                  <a:pt x="10525" y="17962"/>
                </a:lnTo>
                <a:lnTo>
                  <a:pt x="12645" y="18111"/>
                </a:lnTo>
                <a:lnTo>
                  <a:pt x="14727" y="18148"/>
                </a:lnTo>
                <a:lnTo>
                  <a:pt x="16847" y="18148"/>
                </a:lnTo>
                <a:lnTo>
                  <a:pt x="18929" y="18074"/>
                </a:lnTo>
                <a:lnTo>
                  <a:pt x="21049" y="17925"/>
                </a:lnTo>
                <a:lnTo>
                  <a:pt x="23132" y="17739"/>
                </a:lnTo>
                <a:lnTo>
                  <a:pt x="25214" y="17479"/>
                </a:lnTo>
                <a:lnTo>
                  <a:pt x="27334" y="17218"/>
                </a:lnTo>
                <a:lnTo>
                  <a:pt x="29193" y="16958"/>
                </a:lnTo>
                <a:lnTo>
                  <a:pt x="31090" y="16661"/>
                </a:lnTo>
                <a:lnTo>
                  <a:pt x="34846" y="15991"/>
                </a:lnTo>
                <a:lnTo>
                  <a:pt x="35218" y="15917"/>
                </a:lnTo>
                <a:lnTo>
                  <a:pt x="35515" y="15805"/>
                </a:lnTo>
                <a:lnTo>
                  <a:pt x="35775" y="15619"/>
                </a:lnTo>
                <a:lnTo>
                  <a:pt x="35961" y="15396"/>
                </a:lnTo>
                <a:lnTo>
                  <a:pt x="36110" y="15136"/>
                </a:lnTo>
                <a:lnTo>
                  <a:pt x="36185" y="14838"/>
                </a:lnTo>
                <a:lnTo>
                  <a:pt x="36222" y="14504"/>
                </a:lnTo>
                <a:lnTo>
                  <a:pt x="36185" y="14095"/>
                </a:lnTo>
                <a:lnTo>
                  <a:pt x="34325" y="2418"/>
                </a:lnTo>
                <a:lnTo>
                  <a:pt x="34214" y="1934"/>
                </a:lnTo>
                <a:lnTo>
                  <a:pt x="34028" y="1525"/>
                </a:lnTo>
                <a:lnTo>
                  <a:pt x="33804" y="1191"/>
                </a:lnTo>
                <a:lnTo>
                  <a:pt x="33544" y="893"/>
                </a:lnTo>
                <a:lnTo>
                  <a:pt x="33209" y="670"/>
                </a:lnTo>
                <a:lnTo>
                  <a:pt x="32875" y="484"/>
                </a:lnTo>
                <a:lnTo>
                  <a:pt x="32466" y="335"/>
                </a:lnTo>
                <a:lnTo>
                  <a:pt x="32019" y="224"/>
                </a:lnTo>
                <a:lnTo>
                  <a:pt x="30755" y="75"/>
                </a:lnTo>
                <a:lnTo>
                  <a:pt x="301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1"/>
          <p:cNvSpPr/>
          <p:nvPr/>
        </p:nvSpPr>
        <p:spPr>
          <a:xfrm>
            <a:off x="1675979" y="1333631"/>
            <a:ext cx="53369" cy="84580"/>
          </a:xfrm>
          <a:custGeom>
            <a:rect b="b" l="l" r="r" t="t"/>
            <a:pathLst>
              <a:path extrusionOk="0" h="6249" w="3943">
                <a:moveTo>
                  <a:pt x="2008" y="1"/>
                </a:moveTo>
                <a:lnTo>
                  <a:pt x="0" y="3199"/>
                </a:lnTo>
                <a:lnTo>
                  <a:pt x="2008" y="6248"/>
                </a:lnTo>
                <a:lnTo>
                  <a:pt x="2046" y="5653"/>
                </a:lnTo>
                <a:lnTo>
                  <a:pt x="2194" y="5170"/>
                </a:lnTo>
                <a:lnTo>
                  <a:pt x="2343" y="4761"/>
                </a:lnTo>
                <a:lnTo>
                  <a:pt x="2603" y="4463"/>
                </a:lnTo>
                <a:lnTo>
                  <a:pt x="2901" y="4203"/>
                </a:lnTo>
                <a:lnTo>
                  <a:pt x="3198" y="4017"/>
                </a:lnTo>
                <a:lnTo>
                  <a:pt x="3570" y="3868"/>
                </a:lnTo>
                <a:lnTo>
                  <a:pt x="3942" y="3794"/>
                </a:lnTo>
                <a:lnTo>
                  <a:pt x="3384" y="2306"/>
                </a:lnTo>
                <a:lnTo>
                  <a:pt x="3087" y="1600"/>
                </a:lnTo>
                <a:lnTo>
                  <a:pt x="2789" y="931"/>
                </a:lnTo>
                <a:lnTo>
                  <a:pt x="2603" y="633"/>
                </a:lnTo>
                <a:lnTo>
                  <a:pt x="2380" y="410"/>
                </a:lnTo>
                <a:lnTo>
                  <a:pt x="20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p:nvPr/>
        </p:nvSpPr>
        <p:spPr>
          <a:xfrm>
            <a:off x="744809" y="4428526"/>
            <a:ext cx="119798" cy="147992"/>
          </a:xfrm>
          <a:custGeom>
            <a:rect b="b" l="l" r="r" t="t"/>
            <a:pathLst>
              <a:path extrusionOk="0" h="10934" w="8851">
                <a:moveTo>
                  <a:pt x="8814" y="1"/>
                </a:moveTo>
                <a:lnTo>
                  <a:pt x="8367" y="150"/>
                </a:lnTo>
                <a:lnTo>
                  <a:pt x="7921" y="261"/>
                </a:lnTo>
                <a:lnTo>
                  <a:pt x="7698" y="335"/>
                </a:lnTo>
                <a:lnTo>
                  <a:pt x="7512" y="447"/>
                </a:lnTo>
                <a:lnTo>
                  <a:pt x="7326" y="559"/>
                </a:lnTo>
                <a:lnTo>
                  <a:pt x="7177" y="707"/>
                </a:lnTo>
                <a:lnTo>
                  <a:pt x="5615" y="2827"/>
                </a:lnTo>
                <a:lnTo>
                  <a:pt x="4054" y="4947"/>
                </a:lnTo>
                <a:lnTo>
                  <a:pt x="967" y="9261"/>
                </a:lnTo>
                <a:lnTo>
                  <a:pt x="484" y="10004"/>
                </a:lnTo>
                <a:lnTo>
                  <a:pt x="0" y="10711"/>
                </a:lnTo>
                <a:lnTo>
                  <a:pt x="260" y="10934"/>
                </a:lnTo>
                <a:lnTo>
                  <a:pt x="521" y="10822"/>
                </a:lnTo>
                <a:lnTo>
                  <a:pt x="632" y="10748"/>
                </a:lnTo>
                <a:lnTo>
                  <a:pt x="744" y="10674"/>
                </a:lnTo>
                <a:lnTo>
                  <a:pt x="4760" y="6100"/>
                </a:lnTo>
                <a:lnTo>
                  <a:pt x="6731" y="3831"/>
                </a:lnTo>
                <a:lnTo>
                  <a:pt x="8702" y="1488"/>
                </a:lnTo>
                <a:lnTo>
                  <a:pt x="8776" y="1377"/>
                </a:lnTo>
                <a:lnTo>
                  <a:pt x="8814" y="1191"/>
                </a:lnTo>
                <a:lnTo>
                  <a:pt x="8851" y="819"/>
                </a:lnTo>
                <a:lnTo>
                  <a:pt x="8814" y="410"/>
                </a:lnTo>
                <a:lnTo>
                  <a:pt x="881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
          <p:cNvSpPr/>
          <p:nvPr/>
        </p:nvSpPr>
        <p:spPr>
          <a:xfrm>
            <a:off x="883209" y="4428526"/>
            <a:ext cx="81048" cy="101188"/>
          </a:xfrm>
          <a:custGeom>
            <a:rect b="b" l="l" r="r" t="t"/>
            <a:pathLst>
              <a:path extrusionOk="0" h="7476" w="5988">
                <a:moveTo>
                  <a:pt x="5021" y="1"/>
                </a:moveTo>
                <a:lnTo>
                  <a:pt x="4612" y="298"/>
                </a:lnTo>
                <a:lnTo>
                  <a:pt x="4277" y="596"/>
                </a:lnTo>
                <a:lnTo>
                  <a:pt x="3943" y="968"/>
                </a:lnTo>
                <a:lnTo>
                  <a:pt x="3682" y="1340"/>
                </a:lnTo>
                <a:lnTo>
                  <a:pt x="2939" y="2492"/>
                </a:lnTo>
                <a:lnTo>
                  <a:pt x="2195" y="3608"/>
                </a:lnTo>
                <a:lnTo>
                  <a:pt x="744" y="5914"/>
                </a:lnTo>
                <a:lnTo>
                  <a:pt x="373" y="6471"/>
                </a:lnTo>
                <a:lnTo>
                  <a:pt x="1" y="6992"/>
                </a:lnTo>
                <a:lnTo>
                  <a:pt x="447" y="7476"/>
                </a:lnTo>
                <a:lnTo>
                  <a:pt x="3050" y="4984"/>
                </a:lnTo>
                <a:lnTo>
                  <a:pt x="4314" y="3757"/>
                </a:lnTo>
                <a:lnTo>
                  <a:pt x="5579" y="2455"/>
                </a:lnTo>
                <a:lnTo>
                  <a:pt x="5690" y="2269"/>
                </a:lnTo>
                <a:lnTo>
                  <a:pt x="5802" y="2083"/>
                </a:lnTo>
                <a:lnTo>
                  <a:pt x="5876" y="1823"/>
                </a:lnTo>
                <a:lnTo>
                  <a:pt x="5914" y="1563"/>
                </a:lnTo>
                <a:lnTo>
                  <a:pt x="5951" y="1005"/>
                </a:lnTo>
                <a:lnTo>
                  <a:pt x="5988" y="484"/>
                </a:lnTo>
                <a:lnTo>
                  <a:pt x="5951" y="410"/>
                </a:lnTo>
                <a:lnTo>
                  <a:pt x="5839" y="335"/>
                </a:lnTo>
                <a:lnTo>
                  <a:pt x="5579" y="150"/>
                </a:lnTo>
                <a:lnTo>
                  <a:pt x="524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p:nvPr/>
        </p:nvSpPr>
        <p:spPr>
          <a:xfrm>
            <a:off x="7900988" y="3921263"/>
            <a:ext cx="545875" cy="554575"/>
          </a:xfrm>
          <a:custGeom>
            <a:rect b="b" l="l" r="r" t="t"/>
            <a:pathLst>
              <a:path extrusionOk="0" h="22183" w="21835">
                <a:moveTo>
                  <a:pt x="10975" y="1"/>
                </a:moveTo>
                <a:lnTo>
                  <a:pt x="10707" y="27"/>
                </a:lnTo>
                <a:lnTo>
                  <a:pt x="10449" y="144"/>
                </a:lnTo>
                <a:lnTo>
                  <a:pt x="10207" y="349"/>
                </a:lnTo>
                <a:lnTo>
                  <a:pt x="10002" y="617"/>
                </a:lnTo>
                <a:lnTo>
                  <a:pt x="9913" y="769"/>
                </a:lnTo>
                <a:lnTo>
                  <a:pt x="9779" y="1028"/>
                </a:lnTo>
                <a:lnTo>
                  <a:pt x="9636" y="1278"/>
                </a:lnTo>
                <a:lnTo>
                  <a:pt x="9422" y="1688"/>
                </a:lnTo>
                <a:lnTo>
                  <a:pt x="9046" y="2519"/>
                </a:lnTo>
                <a:lnTo>
                  <a:pt x="8743" y="3376"/>
                </a:lnTo>
                <a:lnTo>
                  <a:pt x="8493" y="4242"/>
                </a:lnTo>
                <a:lnTo>
                  <a:pt x="8207" y="5564"/>
                </a:lnTo>
                <a:lnTo>
                  <a:pt x="7975" y="7368"/>
                </a:lnTo>
                <a:lnTo>
                  <a:pt x="7895" y="8288"/>
                </a:lnTo>
                <a:lnTo>
                  <a:pt x="6975" y="8377"/>
                </a:lnTo>
                <a:lnTo>
                  <a:pt x="5153" y="8672"/>
                </a:lnTo>
                <a:lnTo>
                  <a:pt x="3376" y="9100"/>
                </a:lnTo>
                <a:lnTo>
                  <a:pt x="2063" y="9529"/>
                </a:lnTo>
                <a:lnTo>
                  <a:pt x="1206" y="9859"/>
                </a:lnTo>
                <a:lnTo>
                  <a:pt x="786" y="10038"/>
                </a:lnTo>
                <a:lnTo>
                  <a:pt x="652" y="10100"/>
                </a:lnTo>
                <a:lnTo>
                  <a:pt x="393" y="10297"/>
                </a:lnTo>
                <a:lnTo>
                  <a:pt x="161" y="10529"/>
                </a:lnTo>
                <a:lnTo>
                  <a:pt x="27" y="10788"/>
                </a:lnTo>
                <a:lnTo>
                  <a:pt x="0" y="10904"/>
                </a:lnTo>
                <a:lnTo>
                  <a:pt x="9" y="11020"/>
                </a:lnTo>
                <a:lnTo>
                  <a:pt x="117" y="11297"/>
                </a:lnTo>
                <a:lnTo>
                  <a:pt x="304" y="11565"/>
                </a:lnTo>
                <a:lnTo>
                  <a:pt x="545" y="11779"/>
                </a:lnTo>
                <a:lnTo>
                  <a:pt x="661" y="11860"/>
                </a:lnTo>
                <a:lnTo>
                  <a:pt x="3894" y="13681"/>
                </a:lnTo>
                <a:lnTo>
                  <a:pt x="7216" y="15494"/>
                </a:lnTo>
                <a:lnTo>
                  <a:pt x="6180" y="17691"/>
                </a:lnTo>
                <a:lnTo>
                  <a:pt x="5207" y="19870"/>
                </a:lnTo>
                <a:lnTo>
                  <a:pt x="5135" y="20057"/>
                </a:lnTo>
                <a:lnTo>
                  <a:pt x="5037" y="20441"/>
                </a:lnTo>
                <a:lnTo>
                  <a:pt x="4957" y="21040"/>
                </a:lnTo>
                <a:lnTo>
                  <a:pt x="4948" y="21441"/>
                </a:lnTo>
                <a:lnTo>
                  <a:pt x="4948" y="21558"/>
                </a:lnTo>
                <a:lnTo>
                  <a:pt x="4983" y="21763"/>
                </a:lnTo>
                <a:lnTo>
                  <a:pt x="5055" y="21924"/>
                </a:lnTo>
                <a:lnTo>
                  <a:pt x="5162" y="22049"/>
                </a:lnTo>
                <a:lnTo>
                  <a:pt x="5296" y="22129"/>
                </a:lnTo>
                <a:lnTo>
                  <a:pt x="5448" y="22183"/>
                </a:lnTo>
                <a:lnTo>
                  <a:pt x="5716" y="22174"/>
                </a:lnTo>
                <a:lnTo>
                  <a:pt x="5912" y="22111"/>
                </a:lnTo>
                <a:lnTo>
                  <a:pt x="6350" y="21924"/>
                </a:lnTo>
                <a:lnTo>
                  <a:pt x="7171" y="21441"/>
                </a:lnTo>
                <a:lnTo>
                  <a:pt x="7537" y="21147"/>
                </a:lnTo>
                <a:lnTo>
                  <a:pt x="9841" y="19129"/>
                </a:lnTo>
                <a:lnTo>
                  <a:pt x="12136" y="17057"/>
                </a:lnTo>
                <a:lnTo>
                  <a:pt x="12556" y="17343"/>
                </a:lnTo>
                <a:lnTo>
                  <a:pt x="13422" y="17834"/>
                </a:lnTo>
                <a:lnTo>
                  <a:pt x="14315" y="18253"/>
                </a:lnTo>
                <a:lnTo>
                  <a:pt x="15235" y="18620"/>
                </a:lnTo>
                <a:lnTo>
                  <a:pt x="16637" y="19120"/>
                </a:lnTo>
                <a:lnTo>
                  <a:pt x="18494" y="19772"/>
                </a:lnTo>
                <a:lnTo>
                  <a:pt x="19405" y="20156"/>
                </a:lnTo>
                <a:lnTo>
                  <a:pt x="19539" y="20209"/>
                </a:lnTo>
                <a:lnTo>
                  <a:pt x="19673" y="20245"/>
                </a:lnTo>
                <a:lnTo>
                  <a:pt x="19852" y="20281"/>
                </a:lnTo>
                <a:lnTo>
                  <a:pt x="20155" y="20263"/>
                </a:lnTo>
                <a:lnTo>
                  <a:pt x="20334" y="20173"/>
                </a:lnTo>
                <a:lnTo>
                  <a:pt x="20423" y="20075"/>
                </a:lnTo>
                <a:lnTo>
                  <a:pt x="20495" y="19870"/>
                </a:lnTo>
                <a:lnTo>
                  <a:pt x="20495" y="19673"/>
                </a:lnTo>
                <a:lnTo>
                  <a:pt x="20450" y="19173"/>
                </a:lnTo>
                <a:lnTo>
                  <a:pt x="20343" y="18414"/>
                </a:lnTo>
                <a:lnTo>
                  <a:pt x="20218" y="17932"/>
                </a:lnTo>
                <a:lnTo>
                  <a:pt x="20129" y="17700"/>
                </a:lnTo>
                <a:lnTo>
                  <a:pt x="19977" y="17369"/>
                </a:lnTo>
                <a:lnTo>
                  <a:pt x="19611" y="16753"/>
                </a:lnTo>
                <a:lnTo>
                  <a:pt x="19182" y="16191"/>
                </a:lnTo>
                <a:lnTo>
                  <a:pt x="18709" y="15664"/>
                </a:lnTo>
                <a:lnTo>
                  <a:pt x="17950" y="14905"/>
                </a:lnTo>
                <a:lnTo>
                  <a:pt x="17200" y="14146"/>
                </a:lnTo>
                <a:lnTo>
                  <a:pt x="16726" y="13610"/>
                </a:lnTo>
                <a:lnTo>
                  <a:pt x="16503" y="13333"/>
                </a:lnTo>
                <a:lnTo>
                  <a:pt x="16423" y="13244"/>
                </a:lnTo>
                <a:lnTo>
                  <a:pt x="16182" y="13128"/>
                </a:lnTo>
                <a:lnTo>
                  <a:pt x="16074" y="13119"/>
                </a:lnTo>
                <a:lnTo>
                  <a:pt x="15860" y="13146"/>
                </a:lnTo>
                <a:lnTo>
                  <a:pt x="15539" y="13226"/>
                </a:lnTo>
                <a:lnTo>
                  <a:pt x="15378" y="13315"/>
                </a:lnTo>
                <a:lnTo>
                  <a:pt x="15333" y="13378"/>
                </a:lnTo>
                <a:lnTo>
                  <a:pt x="15289" y="13458"/>
                </a:lnTo>
                <a:lnTo>
                  <a:pt x="15244" y="13672"/>
                </a:lnTo>
                <a:lnTo>
                  <a:pt x="15244" y="13914"/>
                </a:lnTo>
                <a:lnTo>
                  <a:pt x="15289" y="14128"/>
                </a:lnTo>
                <a:lnTo>
                  <a:pt x="15333" y="14208"/>
                </a:lnTo>
                <a:lnTo>
                  <a:pt x="15681" y="14726"/>
                </a:lnTo>
                <a:lnTo>
                  <a:pt x="16423" y="15726"/>
                </a:lnTo>
                <a:lnTo>
                  <a:pt x="16798" y="16226"/>
                </a:lnTo>
                <a:lnTo>
                  <a:pt x="17334" y="16959"/>
                </a:lnTo>
                <a:lnTo>
                  <a:pt x="17878" y="17709"/>
                </a:lnTo>
                <a:lnTo>
                  <a:pt x="17262" y="17503"/>
                </a:lnTo>
                <a:lnTo>
                  <a:pt x="16065" y="17066"/>
                </a:lnTo>
                <a:lnTo>
                  <a:pt x="14297" y="16351"/>
                </a:lnTo>
                <a:lnTo>
                  <a:pt x="13145" y="15851"/>
                </a:lnTo>
                <a:lnTo>
                  <a:pt x="13038" y="15816"/>
                </a:lnTo>
                <a:lnTo>
                  <a:pt x="12851" y="15708"/>
                </a:lnTo>
                <a:lnTo>
                  <a:pt x="12788" y="15628"/>
                </a:lnTo>
                <a:lnTo>
                  <a:pt x="12717" y="15521"/>
                </a:lnTo>
                <a:lnTo>
                  <a:pt x="12565" y="15351"/>
                </a:lnTo>
                <a:lnTo>
                  <a:pt x="12413" y="15253"/>
                </a:lnTo>
                <a:lnTo>
                  <a:pt x="12261" y="15217"/>
                </a:lnTo>
                <a:lnTo>
                  <a:pt x="12029" y="15244"/>
                </a:lnTo>
                <a:lnTo>
                  <a:pt x="11717" y="15423"/>
                </a:lnTo>
                <a:lnTo>
                  <a:pt x="11556" y="15557"/>
                </a:lnTo>
                <a:lnTo>
                  <a:pt x="11100" y="15959"/>
                </a:lnTo>
                <a:lnTo>
                  <a:pt x="10636" y="16351"/>
                </a:lnTo>
                <a:lnTo>
                  <a:pt x="9136" y="17566"/>
                </a:lnTo>
                <a:lnTo>
                  <a:pt x="7546" y="18852"/>
                </a:lnTo>
                <a:lnTo>
                  <a:pt x="7546" y="18852"/>
                </a:lnTo>
                <a:lnTo>
                  <a:pt x="8171" y="17137"/>
                </a:lnTo>
                <a:lnTo>
                  <a:pt x="8761" y="15539"/>
                </a:lnTo>
                <a:lnTo>
                  <a:pt x="8832" y="15298"/>
                </a:lnTo>
                <a:lnTo>
                  <a:pt x="8850" y="14860"/>
                </a:lnTo>
                <a:lnTo>
                  <a:pt x="8707" y="14476"/>
                </a:lnTo>
                <a:lnTo>
                  <a:pt x="8412" y="14155"/>
                </a:lnTo>
                <a:lnTo>
                  <a:pt x="8207" y="14021"/>
                </a:lnTo>
                <a:lnTo>
                  <a:pt x="6751" y="13146"/>
                </a:lnTo>
                <a:lnTo>
                  <a:pt x="5287" y="12306"/>
                </a:lnTo>
                <a:lnTo>
                  <a:pt x="4126" y="11690"/>
                </a:lnTo>
                <a:lnTo>
                  <a:pt x="2804" y="11020"/>
                </a:lnTo>
                <a:lnTo>
                  <a:pt x="5064" y="10467"/>
                </a:lnTo>
                <a:lnTo>
                  <a:pt x="7171" y="9967"/>
                </a:lnTo>
                <a:lnTo>
                  <a:pt x="7439" y="9895"/>
                </a:lnTo>
                <a:lnTo>
                  <a:pt x="7930" y="9716"/>
                </a:lnTo>
                <a:lnTo>
                  <a:pt x="8359" y="9484"/>
                </a:lnTo>
                <a:lnTo>
                  <a:pt x="8734" y="9199"/>
                </a:lnTo>
                <a:lnTo>
                  <a:pt x="9046" y="8850"/>
                </a:lnTo>
                <a:lnTo>
                  <a:pt x="9305" y="8457"/>
                </a:lnTo>
                <a:lnTo>
                  <a:pt x="9511" y="8011"/>
                </a:lnTo>
                <a:lnTo>
                  <a:pt x="9663" y="7502"/>
                </a:lnTo>
                <a:lnTo>
                  <a:pt x="9707" y="7225"/>
                </a:lnTo>
                <a:lnTo>
                  <a:pt x="10172" y="4742"/>
                </a:lnTo>
                <a:lnTo>
                  <a:pt x="10707" y="2171"/>
                </a:lnTo>
                <a:lnTo>
                  <a:pt x="12101" y="4796"/>
                </a:lnTo>
                <a:lnTo>
                  <a:pt x="13351" y="7234"/>
                </a:lnTo>
                <a:lnTo>
                  <a:pt x="13431" y="7395"/>
                </a:lnTo>
                <a:lnTo>
                  <a:pt x="13619" y="7663"/>
                </a:lnTo>
                <a:lnTo>
                  <a:pt x="13824" y="7895"/>
                </a:lnTo>
                <a:lnTo>
                  <a:pt x="14056" y="8082"/>
                </a:lnTo>
                <a:lnTo>
                  <a:pt x="14306" y="8225"/>
                </a:lnTo>
                <a:lnTo>
                  <a:pt x="14583" y="8323"/>
                </a:lnTo>
                <a:lnTo>
                  <a:pt x="15030" y="8413"/>
                </a:lnTo>
                <a:lnTo>
                  <a:pt x="15351" y="8413"/>
                </a:lnTo>
                <a:lnTo>
                  <a:pt x="15833" y="8386"/>
                </a:lnTo>
                <a:lnTo>
                  <a:pt x="16789" y="8261"/>
                </a:lnTo>
                <a:lnTo>
                  <a:pt x="17271" y="8216"/>
                </a:lnTo>
                <a:lnTo>
                  <a:pt x="18512" y="8127"/>
                </a:lnTo>
                <a:lnTo>
                  <a:pt x="19754" y="8064"/>
                </a:lnTo>
                <a:lnTo>
                  <a:pt x="19780" y="8181"/>
                </a:lnTo>
                <a:lnTo>
                  <a:pt x="19798" y="8297"/>
                </a:lnTo>
                <a:lnTo>
                  <a:pt x="18414" y="9574"/>
                </a:lnTo>
                <a:lnTo>
                  <a:pt x="17039" y="10868"/>
                </a:lnTo>
                <a:lnTo>
                  <a:pt x="16923" y="10985"/>
                </a:lnTo>
                <a:lnTo>
                  <a:pt x="16726" y="11252"/>
                </a:lnTo>
                <a:lnTo>
                  <a:pt x="16646" y="11458"/>
                </a:lnTo>
                <a:lnTo>
                  <a:pt x="16637" y="11610"/>
                </a:lnTo>
                <a:lnTo>
                  <a:pt x="16682" y="11752"/>
                </a:lnTo>
                <a:lnTo>
                  <a:pt x="16771" y="11904"/>
                </a:lnTo>
                <a:lnTo>
                  <a:pt x="16842" y="11985"/>
                </a:lnTo>
                <a:lnTo>
                  <a:pt x="16914" y="12047"/>
                </a:lnTo>
                <a:lnTo>
                  <a:pt x="17066" y="12136"/>
                </a:lnTo>
                <a:lnTo>
                  <a:pt x="17289" y="12181"/>
                </a:lnTo>
                <a:lnTo>
                  <a:pt x="17575" y="12119"/>
                </a:lnTo>
                <a:lnTo>
                  <a:pt x="17860" y="11949"/>
                </a:lnTo>
                <a:lnTo>
                  <a:pt x="17985" y="11842"/>
                </a:lnTo>
                <a:lnTo>
                  <a:pt x="18539" y="11351"/>
                </a:lnTo>
                <a:lnTo>
                  <a:pt x="19629" y="10377"/>
                </a:lnTo>
                <a:lnTo>
                  <a:pt x="20155" y="9868"/>
                </a:lnTo>
                <a:lnTo>
                  <a:pt x="20557" y="9449"/>
                </a:lnTo>
                <a:lnTo>
                  <a:pt x="21316" y="8538"/>
                </a:lnTo>
                <a:lnTo>
                  <a:pt x="21656" y="8056"/>
                </a:lnTo>
                <a:lnTo>
                  <a:pt x="21727" y="7948"/>
                </a:lnTo>
                <a:lnTo>
                  <a:pt x="21807" y="7734"/>
                </a:lnTo>
                <a:lnTo>
                  <a:pt x="21834" y="7529"/>
                </a:lnTo>
                <a:lnTo>
                  <a:pt x="21798" y="7332"/>
                </a:lnTo>
                <a:lnTo>
                  <a:pt x="21718" y="7163"/>
                </a:lnTo>
                <a:lnTo>
                  <a:pt x="21584" y="7029"/>
                </a:lnTo>
                <a:lnTo>
                  <a:pt x="21397" y="6921"/>
                </a:lnTo>
                <a:lnTo>
                  <a:pt x="21173" y="6850"/>
                </a:lnTo>
                <a:lnTo>
                  <a:pt x="21048" y="6841"/>
                </a:lnTo>
                <a:lnTo>
                  <a:pt x="20280" y="6779"/>
                </a:lnTo>
                <a:lnTo>
                  <a:pt x="18753" y="6698"/>
                </a:lnTo>
                <a:lnTo>
                  <a:pt x="17985" y="6689"/>
                </a:lnTo>
                <a:lnTo>
                  <a:pt x="17307" y="6698"/>
                </a:lnTo>
                <a:lnTo>
                  <a:pt x="15958" y="6779"/>
                </a:lnTo>
                <a:lnTo>
                  <a:pt x="15280" y="6779"/>
                </a:lnTo>
                <a:lnTo>
                  <a:pt x="15190" y="6770"/>
                </a:lnTo>
                <a:lnTo>
                  <a:pt x="14994" y="6698"/>
                </a:lnTo>
                <a:lnTo>
                  <a:pt x="14806" y="6582"/>
                </a:lnTo>
                <a:lnTo>
                  <a:pt x="14655" y="6430"/>
                </a:lnTo>
                <a:lnTo>
                  <a:pt x="14610" y="6350"/>
                </a:lnTo>
                <a:lnTo>
                  <a:pt x="13904" y="4975"/>
                </a:lnTo>
                <a:lnTo>
                  <a:pt x="12511" y="2206"/>
                </a:lnTo>
                <a:lnTo>
                  <a:pt x="11851" y="804"/>
                </a:lnTo>
                <a:lnTo>
                  <a:pt x="11743" y="590"/>
                </a:lnTo>
                <a:lnTo>
                  <a:pt x="11511" y="269"/>
                </a:lnTo>
                <a:lnTo>
                  <a:pt x="11243" y="81"/>
                </a:lnTo>
                <a:lnTo>
                  <a:pt x="1097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1"/>
          <p:cNvSpPr/>
          <p:nvPr/>
        </p:nvSpPr>
        <p:spPr>
          <a:xfrm>
            <a:off x="7900988" y="3883013"/>
            <a:ext cx="545875" cy="554575"/>
          </a:xfrm>
          <a:custGeom>
            <a:rect b="b" l="l" r="r" t="t"/>
            <a:pathLst>
              <a:path extrusionOk="0" h="22183" w="21835">
                <a:moveTo>
                  <a:pt x="10975" y="1"/>
                </a:moveTo>
                <a:lnTo>
                  <a:pt x="10707" y="27"/>
                </a:lnTo>
                <a:lnTo>
                  <a:pt x="10449" y="144"/>
                </a:lnTo>
                <a:lnTo>
                  <a:pt x="10207" y="349"/>
                </a:lnTo>
                <a:lnTo>
                  <a:pt x="10002" y="617"/>
                </a:lnTo>
                <a:lnTo>
                  <a:pt x="9913" y="769"/>
                </a:lnTo>
                <a:lnTo>
                  <a:pt x="9779" y="1028"/>
                </a:lnTo>
                <a:lnTo>
                  <a:pt x="9636" y="1278"/>
                </a:lnTo>
                <a:lnTo>
                  <a:pt x="9422" y="1688"/>
                </a:lnTo>
                <a:lnTo>
                  <a:pt x="9046" y="2519"/>
                </a:lnTo>
                <a:lnTo>
                  <a:pt x="8743" y="3376"/>
                </a:lnTo>
                <a:lnTo>
                  <a:pt x="8493" y="4242"/>
                </a:lnTo>
                <a:lnTo>
                  <a:pt x="8207" y="5564"/>
                </a:lnTo>
                <a:lnTo>
                  <a:pt x="7975" y="7368"/>
                </a:lnTo>
                <a:lnTo>
                  <a:pt x="7895" y="8288"/>
                </a:lnTo>
                <a:lnTo>
                  <a:pt x="6975" y="8377"/>
                </a:lnTo>
                <a:lnTo>
                  <a:pt x="5153" y="8672"/>
                </a:lnTo>
                <a:lnTo>
                  <a:pt x="3376" y="9100"/>
                </a:lnTo>
                <a:lnTo>
                  <a:pt x="2063" y="9529"/>
                </a:lnTo>
                <a:lnTo>
                  <a:pt x="1206" y="9859"/>
                </a:lnTo>
                <a:lnTo>
                  <a:pt x="786" y="10038"/>
                </a:lnTo>
                <a:lnTo>
                  <a:pt x="652" y="10100"/>
                </a:lnTo>
                <a:lnTo>
                  <a:pt x="393" y="10297"/>
                </a:lnTo>
                <a:lnTo>
                  <a:pt x="161" y="10529"/>
                </a:lnTo>
                <a:lnTo>
                  <a:pt x="27" y="10788"/>
                </a:lnTo>
                <a:lnTo>
                  <a:pt x="0" y="10904"/>
                </a:lnTo>
                <a:lnTo>
                  <a:pt x="9" y="11020"/>
                </a:lnTo>
                <a:lnTo>
                  <a:pt x="117" y="11297"/>
                </a:lnTo>
                <a:lnTo>
                  <a:pt x="304" y="11565"/>
                </a:lnTo>
                <a:lnTo>
                  <a:pt x="545" y="11779"/>
                </a:lnTo>
                <a:lnTo>
                  <a:pt x="661" y="11860"/>
                </a:lnTo>
                <a:lnTo>
                  <a:pt x="3894" y="13681"/>
                </a:lnTo>
                <a:lnTo>
                  <a:pt x="7216" y="15494"/>
                </a:lnTo>
                <a:lnTo>
                  <a:pt x="6180" y="17691"/>
                </a:lnTo>
                <a:lnTo>
                  <a:pt x="5207" y="19870"/>
                </a:lnTo>
                <a:lnTo>
                  <a:pt x="5135" y="20057"/>
                </a:lnTo>
                <a:lnTo>
                  <a:pt x="5037" y="20441"/>
                </a:lnTo>
                <a:lnTo>
                  <a:pt x="4957" y="21040"/>
                </a:lnTo>
                <a:lnTo>
                  <a:pt x="4948" y="21441"/>
                </a:lnTo>
                <a:lnTo>
                  <a:pt x="4948" y="21558"/>
                </a:lnTo>
                <a:lnTo>
                  <a:pt x="4983" y="21763"/>
                </a:lnTo>
                <a:lnTo>
                  <a:pt x="5055" y="21924"/>
                </a:lnTo>
                <a:lnTo>
                  <a:pt x="5162" y="22049"/>
                </a:lnTo>
                <a:lnTo>
                  <a:pt x="5296" y="22129"/>
                </a:lnTo>
                <a:lnTo>
                  <a:pt x="5448" y="22183"/>
                </a:lnTo>
                <a:lnTo>
                  <a:pt x="5716" y="22174"/>
                </a:lnTo>
                <a:lnTo>
                  <a:pt x="5912" y="22111"/>
                </a:lnTo>
                <a:lnTo>
                  <a:pt x="6350" y="21924"/>
                </a:lnTo>
                <a:lnTo>
                  <a:pt x="7171" y="21441"/>
                </a:lnTo>
                <a:lnTo>
                  <a:pt x="7537" y="21147"/>
                </a:lnTo>
                <a:lnTo>
                  <a:pt x="9841" y="19129"/>
                </a:lnTo>
                <a:lnTo>
                  <a:pt x="12136" y="17057"/>
                </a:lnTo>
                <a:lnTo>
                  <a:pt x="12556" y="17343"/>
                </a:lnTo>
                <a:lnTo>
                  <a:pt x="13422" y="17834"/>
                </a:lnTo>
                <a:lnTo>
                  <a:pt x="14315" y="18253"/>
                </a:lnTo>
                <a:lnTo>
                  <a:pt x="15235" y="18620"/>
                </a:lnTo>
                <a:lnTo>
                  <a:pt x="16637" y="19120"/>
                </a:lnTo>
                <a:lnTo>
                  <a:pt x="18494" y="19772"/>
                </a:lnTo>
                <a:lnTo>
                  <a:pt x="19405" y="20156"/>
                </a:lnTo>
                <a:lnTo>
                  <a:pt x="19539" y="20209"/>
                </a:lnTo>
                <a:lnTo>
                  <a:pt x="19673" y="20245"/>
                </a:lnTo>
                <a:lnTo>
                  <a:pt x="19852" y="20281"/>
                </a:lnTo>
                <a:lnTo>
                  <a:pt x="20155" y="20263"/>
                </a:lnTo>
                <a:lnTo>
                  <a:pt x="20334" y="20173"/>
                </a:lnTo>
                <a:lnTo>
                  <a:pt x="20423" y="20075"/>
                </a:lnTo>
                <a:lnTo>
                  <a:pt x="20495" y="19870"/>
                </a:lnTo>
                <a:lnTo>
                  <a:pt x="20495" y="19673"/>
                </a:lnTo>
                <a:lnTo>
                  <a:pt x="20450" y="19173"/>
                </a:lnTo>
                <a:lnTo>
                  <a:pt x="20343" y="18414"/>
                </a:lnTo>
                <a:lnTo>
                  <a:pt x="20218" y="17932"/>
                </a:lnTo>
                <a:lnTo>
                  <a:pt x="20129" y="17700"/>
                </a:lnTo>
                <a:lnTo>
                  <a:pt x="19977" y="17369"/>
                </a:lnTo>
                <a:lnTo>
                  <a:pt x="19611" y="16753"/>
                </a:lnTo>
                <a:lnTo>
                  <a:pt x="19182" y="16191"/>
                </a:lnTo>
                <a:lnTo>
                  <a:pt x="18709" y="15664"/>
                </a:lnTo>
                <a:lnTo>
                  <a:pt x="17950" y="14905"/>
                </a:lnTo>
                <a:lnTo>
                  <a:pt x="17200" y="14146"/>
                </a:lnTo>
                <a:lnTo>
                  <a:pt x="16726" y="13610"/>
                </a:lnTo>
                <a:lnTo>
                  <a:pt x="16503" y="13333"/>
                </a:lnTo>
                <a:lnTo>
                  <a:pt x="16423" y="13244"/>
                </a:lnTo>
                <a:lnTo>
                  <a:pt x="16182" y="13128"/>
                </a:lnTo>
                <a:lnTo>
                  <a:pt x="16074" y="13119"/>
                </a:lnTo>
                <a:lnTo>
                  <a:pt x="15860" y="13146"/>
                </a:lnTo>
                <a:lnTo>
                  <a:pt x="15539" y="13226"/>
                </a:lnTo>
                <a:lnTo>
                  <a:pt x="15378" y="13315"/>
                </a:lnTo>
                <a:lnTo>
                  <a:pt x="15333" y="13378"/>
                </a:lnTo>
                <a:lnTo>
                  <a:pt x="15289" y="13458"/>
                </a:lnTo>
                <a:lnTo>
                  <a:pt x="15244" y="13672"/>
                </a:lnTo>
                <a:lnTo>
                  <a:pt x="15244" y="13914"/>
                </a:lnTo>
                <a:lnTo>
                  <a:pt x="15289" y="14128"/>
                </a:lnTo>
                <a:lnTo>
                  <a:pt x="15333" y="14208"/>
                </a:lnTo>
                <a:lnTo>
                  <a:pt x="15681" y="14726"/>
                </a:lnTo>
                <a:lnTo>
                  <a:pt x="16423" y="15726"/>
                </a:lnTo>
                <a:lnTo>
                  <a:pt x="16798" y="16226"/>
                </a:lnTo>
                <a:lnTo>
                  <a:pt x="17334" y="16959"/>
                </a:lnTo>
                <a:lnTo>
                  <a:pt x="17878" y="17709"/>
                </a:lnTo>
                <a:lnTo>
                  <a:pt x="17262" y="17503"/>
                </a:lnTo>
                <a:lnTo>
                  <a:pt x="16065" y="17066"/>
                </a:lnTo>
                <a:lnTo>
                  <a:pt x="14297" y="16351"/>
                </a:lnTo>
                <a:lnTo>
                  <a:pt x="13145" y="15851"/>
                </a:lnTo>
                <a:lnTo>
                  <a:pt x="13038" y="15816"/>
                </a:lnTo>
                <a:lnTo>
                  <a:pt x="12851" y="15708"/>
                </a:lnTo>
                <a:lnTo>
                  <a:pt x="12788" y="15628"/>
                </a:lnTo>
                <a:lnTo>
                  <a:pt x="12717" y="15521"/>
                </a:lnTo>
                <a:lnTo>
                  <a:pt x="12565" y="15351"/>
                </a:lnTo>
                <a:lnTo>
                  <a:pt x="12413" y="15253"/>
                </a:lnTo>
                <a:lnTo>
                  <a:pt x="12261" y="15217"/>
                </a:lnTo>
                <a:lnTo>
                  <a:pt x="12029" y="15244"/>
                </a:lnTo>
                <a:lnTo>
                  <a:pt x="11717" y="15423"/>
                </a:lnTo>
                <a:lnTo>
                  <a:pt x="11556" y="15557"/>
                </a:lnTo>
                <a:lnTo>
                  <a:pt x="11100" y="15959"/>
                </a:lnTo>
                <a:lnTo>
                  <a:pt x="10636" y="16351"/>
                </a:lnTo>
                <a:lnTo>
                  <a:pt x="9136" y="17566"/>
                </a:lnTo>
                <a:lnTo>
                  <a:pt x="7546" y="18852"/>
                </a:lnTo>
                <a:lnTo>
                  <a:pt x="7546" y="18852"/>
                </a:lnTo>
                <a:lnTo>
                  <a:pt x="8171" y="17137"/>
                </a:lnTo>
                <a:lnTo>
                  <a:pt x="8761" y="15539"/>
                </a:lnTo>
                <a:lnTo>
                  <a:pt x="8832" y="15298"/>
                </a:lnTo>
                <a:lnTo>
                  <a:pt x="8850" y="14860"/>
                </a:lnTo>
                <a:lnTo>
                  <a:pt x="8707" y="14476"/>
                </a:lnTo>
                <a:lnTo>
                  <a:pt x="8412" y="14155"/>
                </a:lnTo>
                <a:lnTo>
                  <a:pt x="8207" y="14021"/>
                </a:lnTo>
                <a:lnTo>
                  <a:pt x="6751" y="13146"/>
                </a:lnTo>
                <a:lnTo>
                  <a:pt x="5287" y="12306"/>
                </a:lnTo>
                <a:lnTo>
                  <a:pt x="4126" y="11690"/>
                </a:lnTo>
                <a:lnTo>
                  <a:pt x="2804" y="11020"/>
                </a:lnTo>
                <a:lnTo>
                  <a:pt x="5064" y="10467"/>
                </a:lnTo>
                <a:lnTo>
                  <a:pt x="7171" y="9967"/>
                </a:lnTo>
                <a:lnTo>
                  <a:pt x="7439" y="9895"/>
                </a:lnTo>
                <a:lnTo>
                  <a:pt x="7930" y="9716"/>
                </a:lnTo>
                <a:lnTo>
                  <a:pt x="8359" y="9484"/>
                </a:lnTo>
                <a:lnTo>
                  <a:pt x="8734" y="9199"/>
                </a:lnTo>
                <a:lnTo>
                  <a:pt x="9046" y="8850"/>
                </a:lnTo>
                <a:lnTo>
                  <a:pt x="9305" y="8457"/>
                </a:lnTo>
                <a:lnTo>
                  <a:pt x="9511" y="8011"/>
                </a:lnTo>
                <a:lnTo>
                  <a:pt x="9663" y="7502"/>
                </a:lnTo>
                <a:lnTo>
                  <a:pt x="9707" y="7225"/>
                </a:lnTo>
                <a:lnTo>
                  <a:pt x="10172" y="4742"/>
                </a:lnTo>
                <a:lnTo>
                  <a:pt x="10707" y="2171"/>
                </a:lnTo>
                <a:lnTo>
                  <a:pt x="12101" y="4796"/>
                </a:lnTo>
                <a:lnTo>
                  <a:pt x="13351" y="7234"/>
                </a:lnTo>
                <a:lnTo>
                  <a:pt x="13431" y="7395"/>
                </a:lnTo>
                <a:lnTo>
                  <a:pt x="13619" y="7663"/>
                </a:lnTo>
                <a:lnTo>
                  <a:pt x="13824" y="7895"/>
                </a:lnTo>
                <a:lnTo>
                  <a:pt x="14056" y="8082"/>
                </a:lnTo>
                <a:lnTo>
                  <a:pt x="14306" y="8225"/>
                </a:lnTo>
                <a:lnTo>
                  <a:pt x="14583" y="8323"/>
                </a:lnTo>
                <a:lnTo>
                  <a:pt x="15030" y="8413"/>
                </a:lnTo>
                <a:lnTo>
                  <a:pt x="15351" y="8413"/>
                </a:lnTo>
                <a:lnTo>
                  <a:pt x="15833" y="8386"/>
                </a:lnTo>
                <a:lnTo>
                  <a:pt x="16789" y="8261"/>
                </a:lnTo>
                <a:lnTo>
                  <a:pt x="17271" y="8216"/>
                </a:lnTo>
                <a:lnTo>
                  <a:pt x="18512" y="8127"/>
                </a:lnTo>
                <a:lnTo>
                  <a:pt x="19754" y="8064"/>
                </a:lnTo>
                <a:lnTo>
                  <a:pt x="19780" y="8181"/>
                </a:lnTo>
                <a:lnTo>
                  <a:pt x="19798" y="8297"/>
                </a:lnTo>
                <a:lnTo>
                  <a:pt x="18414" y="9574"/>
                </a:lnTo>
                <a:lnTo>
                  <a:pt x="17039" y="10868"/>
                </a:lnTo>
                <a:lnTo>
                  <a:pt x="16923" y="10985"/>
                </a:lnTo>
                <a:lnTo>
                  <a:pt x="16726" y="11252"/>
                </a:lnTo>
                <a:lnTo>
                  <a:pt x="16646" y="11458"/>
                </a:lnTo>
                <a:lnTo>
                  <a:pt x="16637" y="11610"/>
                </a:lnTo>
                <a:lnTo>
                  <a:pt x="16682" y="11752"/>
                </a:lnTo>
                <a:lnTo>
                  <a:pt x="16771" y="11904"/>
                </a:lnTo>
                <a:lnTo>
                  <a:pt x="16842" y="11985"/>
                </a:lnTo>
                <a:lnTo>
                  <a:pt x="16914" y="12047"/>
                </a:lnTo>
                <a:lnTo>
                  <a:pt x="17066" y="12136"/>
                </a:lnTo>
                <a:lnTo>
                  <a:pt x="17289" y="12181"/>
                </a:lnTo>
                <a:lnTo>
                  <a:pt x="17575" y="12119"/>
                </a:lnTo>
                <a:lnTo>
                  <a:pt x="17860" y="11949"/>
                </a:lnTo>
                <a:lnTo>
                  <a:pt x="17985" y="11842"/>
                </a:lnTo>
                <a:lnTo>
                  <a:pt x="18539" y="11351"/>
                </a:lnTo>
                <a:lnTo>
                  <a:pt x="19629" y="10377"/>
                </a:lnTo>
                <a:lnTo>
                  <a:pt x="20155" y="9868"/>
                </a:lnTo>
                <a:lnTo>
                  <a:pt x="20557" y="9449"/>
                </a:lnTo>
                <a:lnTo>
                  <a:pt x="21316" y="8538"/>
                </a:lnTo>
                <a:lnTo>
                  <a:pt x="21656" y="8056"/>
                </a:lnTo>
                <a:lnTo>
                  <a:pt x="21727" y="7948"/>
                </a:lnTo>
                <a:lnTo>
                  <a:pt x="21807" y="7734"/>
                </a:lnTo>
                <a:lnTo>
                  <a:pt x="21834" y="7529"/>
                </a:lnTo>
                <a:lnTo>
                  <a:pt x="21798" y="7332"/>
                </a:lnTo>
                <a:lnTo>
                  <a:pt x="21718" y="7163"/>
                </a:lnTo>
                <a:lnTo>
                  <a:pt x="21584" y="7029"/>
                </a:lnTo>
                <a:lnTo>
                  <a:pt x="21397" y="6921"/>
                </a:lnTo>
                <a:lnTo>
                  <a:pt x="21173" y="6850"/>
                </a:lnTo>
                <a:lnTo>
                  <a:pt x="21048" y="6841"/>
                </a:lnTo>
                <a:lnTo>
                  <a:pt x="20280" y="6779"/>
                </a:lnTo>
                <a:lnTo>
                  <a:pt x="18753" y="6698"/>
                </a:lnTo>
                <a:lnTo>
                  <a:pt x="17985" y="6689"/>
                </a:lnTo>
                <a:lnTo>
                  <a:pt x="17307" y="6698"/>
                </a:lnTo>
                <a:lnTo>
                  <a:pt x="15958" y="6779"/>
                </a:lnTo>
                <a:lnTo>
                  <a:pt x="15280" y="6779"/>
                </a:lnTo>
                <a:lnTo>
                  <a:pt x="15190" y="6770"/>
                </a:lnTo>
                <a:lnTo>
                  <a:pt x="14994" y="6698"/>
                </a:lnTo>
                <a:lnTo>
                  <a:pt x="14806" y="6582"/>
                </a:lnTo>
                <a:lnTo>
                  <a:pt x="14655" y="6430"/>
                </a:lnTo>
                <a:lnTo>
                  <a:pt x="14610" y="6350"/>
                </a:lnTo>
                <a:lnTo>
                  <a:pt x="13904" y="4975"/>
                </a:lnTo>
                <a:lnTo>
                  <a:pt x="12511" y="2206"/>
                </a:lnTo>
                <a:lnTo>
                  <a:pt x="11851" y="804"/>
                </a:lnTo>
                <a:lnTo>
                  <a:pt x="11743" y="590"/>
                </a:lnTo>
                <a:lnTo>
                  <a:pt x="11511" y="269"/>
                </a:lnTo>
                <a:lnTo>
                  <a:pt x="11243" y="81"/>
                </a:lnTo>
                <a:lnTo>
                  <a:pt x="1097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p:nvPr/>
        </p:nvSpPr>
        <p:spPr>
          <a:xfrm>
            <a:off x="3608975" y="4394946"/>
            <a:ext cx="177267" cy="210424"/>
          </a:xfrm>
          <a:custGeom>
            <a:rect b="b" l="l" r="r" t="t"/>
            <a:pathLst>
              <a:path extrusionOk="0" h="18601" w="15670">
                <a:moveTo>
                  <a:pt x="11546" y="1"/>
                </a:moveTo>
                <a:lnTo>
                  <a:pt x="1" y="14435"/>
                </a:lnTo>
                <a:lnTo>
                  <a:pt x="5035" y="18600"/>
                </a:lnTo>
                <a:lnTo>
                  <a:pt x="15670" y="3476"/>
                </a:lnTo>
                <a:lnTo>
                  <a:pt x="11546" y="1"/>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1"/>
          <p:cNvSpPr/>
          <p:nvPr/>
        </p:nvSpPr>
        <p:spPr>
          <a:xfrm>
            <a:off x="3555460" y="4651164"/>
            <a:ext cx="53056" cy="70454"/>
          </a:xfrm>
          <a:custGeom>
            <a:rect b="b" l="l" r="r" t="t"/>
            <a:pathLst>
              <a:path extrusionOk="0" h="6228" w="4690">
                <a:moveTo>
                  <a:pt x="786" y="0"/>
                </a:moveTo>
                <a:lnTo>
                  <a:pt x="0" y="6186"/>
                </a:lnTo>
                <a:lnTo>
                  <a:pt x="126" y="6217"/>
                </a:lnTo>
                <a:lnTo>
                  <a:pt x="241" y="6228"/>
                </a:lnTo>
                <a:lnTo>
                  <a:pt x="367" y="6217"/>
                </a:lnTo>
                <a:lnTo>
                  <a:pt x="482" y="6197"/>
                </a:lnTo>
                <a:lnTo>
                  <a:pt x="587" y="6144"/>
                </a:lnTo>
                <a:lnTo>
                  <a:pt x="702" y="6092"/>
                </a:lnTo>
                <a:lnTo>
                  <a:pt x="806" y="6019"/>
                </a:lnTo>
                <a:lnTo>
                  <a:pt x="901" y="5935"/>
                </a:lnTo>
                <a:lnTo>
                  <a:pt x="1005" y="5841"/>
                </a:lnTo>
                <a:lnTo>
                  <a:pt x="1100" y="5746"/>
                </a:lnTo>
                <a:lnTo>
                  <a:pt x="1298" y="5537"/>
                </a:lnTo>
                <a:lnTo>
                  <a:pt x="1487" y="5338"/>
                </a:lnTo>
                <a:lnTo>
                  <a:pt x="1675" y="5150"/>
                </a:lnTo>
                <a:lnTo>
                  <a:pt x="1769" y="5066"/>
                </a:lnTo>
                <a:lnTo>
                  <a:pt x="1864" y="4993"/>
                </a:lnTo>
                <a:lnTo>
                  <a:pt x="1958" y="4930"/>
                </a:lnTo>
                <a:lnTo>
                  <a:pt x="2062" y="4878"/>
                </a:lnTo>
                <a:lnTo>
                  <a:pt x="2157" y="4857"/>
                </a:lnTo>
                <a:lnTo>
                  <a:pt x="2261" y="4846"/>
                </a:lnTo>
                <a:lnTo>
                  <a:pt x="2366" y="4846"/>
                </a:lnTo>
                <a:lnTo>
                  <a:pt x="2471" y="4878"/>
                </a:lnTo>
                <a:lnTo>
                  <a:pt x="2575" y="4941"/>
                </a:lnTo>
                <a:lnTo>
                  <a:pt x="2691" y="5024"/>
                </a:lnTo>
                <a:lnTo>
                  <a:pt x="2806" y="5139"/>
                </a:lnTo>
                <a:lnTo>
                  <a:pt x="2931" y="5275"/>
                </a:lnTo>
                <a:lnTo>
                  <a:pt x="3057" y="5453"/>
                </a:lnTo>
                <a:lnTo>
                  <a:pt x="3182" y="5663"/>
                </a:lnTo>
                <a:lnTo>
                  <a:pt x="3319" y="5914"/>
                </a:lnTo>
                <a:lnTo>
                  <a:pt x="3465" y="6207"/>
                </a:lnTo>
                <a:lnTo>
                  <a:pt x="3643" y="5705"/>
                </a:lnTo>
                <a:lnTo>
                  <a:pt x="3821" y="5234"/>
                </a:lnTo>
                <a:lnTo>
                  <a:pt x="4156" y="4333"/>
                </a:lnTo>
                <a:lnTo>
                  <a:pt x="4313" y="3894"/>
                </a:lnTo>
                <a:lnTo>
                  <a:pt x="4459" y="3465"/>
                </a:lnTo>
                <a:lnTo>
                  <a:pt x="4575" y="3036"/>
                </a:lnTo>
                <a:lnTo>
                  <a:pt x="4679" y="2606"/>
                </a:lnTo>
                <a:lnTo>
                  <a:pt x="4690" y="2512"/>
                </a:lnTo>
                <a:lnTo>
                  <a:pt x="4690" y="2418"/>
                </a:lnTo>
                <a:lnTo>
                  <a:pt x="4679" y="2324"/>
                </a:lnTo>
                <a:lnTo>
                  <a:pt x="4658" y="2219"/>
                </a:lnTo>
                <a:lnTo>
                  <a:pt x="4637" y="2114"/>
                </a:lnTo>
                <a:lnTo>
                  <a:pt x="4596" y="1999"/>
                </a:lnTo>
                <a:lnTo>
                  <a:pt x="4554" y="1895"/>
                </a:lnTo>
                <a:lnTo>
                  <a:pt x="4512" y="1779"/>
                </a:lnTo>
                <a:lnTo>
                  <a:pt x="4449" y="1675"/>
                </a:lnTo>
                <a:lnTo>
                  <a:pt x="4397" y="1581"/>
                </a:lnTo>
                <a:lnTo>
                  <a:pt x="4334" y="1476"/>
                </a:lnTo>
                <a:lnTo>
                  <a:pt x="4261" y="1392"/>
                </a:lnTo>
                <a:lnTo>
                  <a:pt x="4187" y="1308"/>
                </a:lnTo>
                <a:lnTo>
                  <a:pt x="4124" y="1235"/>
                </a:lnTo>
                <a:lnTo>
                  <a:pt x="4041" y="1183"/>
                </a:lnTo>
                <a:lnTo>
                  <a:pt x="3967" y="1131"/>
                </a:lnTo>
                <a:lnTo>
                  <a:pt x="3790" y="1047"/>
                </a:lnTo>
                <a:lnTo>
                  <a:pt x="3612" y="963"/>
                </a:lnTo>
                <a:lnTo>
                  <a:pt x="3245" y="806"/>
                </a:lnTo>
                <a:lnTo>
                  <a:pt x="2868" y="660"/>
                </a:lnTo>
                <a:lnTo>
                  <a:pt x="2471" y="534"/>
                </a:lnTo>
                <a:lnTo>
                  <a:pt x="1654" y="272"/>
                </a:lnTo>
                <a:lnTo>
                  <a:pt x="1225" y="147"/>
                </a:lnTo>
                <a:lnTo>
                  <a:pt x="786" y="0"/>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p:nvPr/>
        </p:nvSpPr>
        <p:spPr>
          <a:xfrm>
            <a:off x="3569905" y="4596937"/>
            <a:ext cx="57909" cy="41573"/>
          </a:xfrm>
          <a:custGeom>
            <a:rect b="b" l="l" r="r" t="t"/>
            <a:pathLst>
              <a:path extrusionOk="0" h="3675" w="5119">
                <a:moveTo>
                  <a:pt x="1445" y="0"/>
                </a:moveTo>
                <a:lnTo>
                  <a:pt x="0" y="2439"/>
                </a:lnTo>
                <a:lnTo>
                  <a:pt x="2303" y="3098"/>
                </a:lnTo>
                <a:lnTo>
                  <a:pt x="3360" y="3392"/>
                </a:lnTo>
                <a:lnTo>
                  <a:pt x="4376" y="3664"/>
                </a:lnTo>
                <a:lnTo>
                  <a:pt x="4470" y="3674"/>
                </a:lnTo>
                <a:lnTo>
                  <a:pt x="4585" y="3674"/>
                </a:lnTo>
                <a:lnTo>
                  <a:pt x="4700" y="3653"/>
                </a:lnTo>
                <a:lnTo>
                  <a:pt x="4815" y="3622"/>
                </a:lnTo>
                <a:lnTo>
                  <a:pt x="4920" y="3580"/>
                </a:lnTo>
                <a:lnTo>
                  <a:pt x="5004" y="3528"/>
                </a:lnTo>
                <a:lnTo>
                  <a:pt x="5066" y="3486"/>
                </a:lnTo>
                <a:lnTo>
                  <a:pt x="5087" y="3454"/>
                </a:lnTo>
                <a:lnTo>
                  <a:pt x="5098" y="3433"/>
                </a:lnTo>
                <a:lnTo>
                  <a:pt x="5119" y="3318"/>
                </a:lnTo>
                <a:lnTo>
                  <a:pt x="5119" y="3193"/>
                </a:lnTo>
                <a:lnTo>
                  <a:pt x="5119" y="3067"/>
                </a:lnTo>
                <a:lnTo>
                  <a:pt x="5098" y="2941"/>
                </a:lnTo>
                <a:lnTo>
                  <a:pt x="5066" y="2816"/>
                </a:lnTo>
                <a:lnTo>
                  <a:pt x="5035" y="2711"/>
                </a:lnTo>
                <a:lnTo>
                  <a:pt x="4983" y="2617"/>
                </a:lnTo>
                <a:lnTo>
                  <a:pt x="4951" y="2575"/>
                </a:lnTo>
                <a:lnTo>
                  <a:pt x="4909" y="2544"/>
                </a:lnTo>
                <a:lnTo>
                  <a:pt x="4501" y="2219"/>
                </a:lnTo>
                <a:lnTo>
                  <a:pt x="4083" y="1905"/>
                </a:lnTo>
                <a:lnTo>
                  <a:pt x="3224" y="1277"/>
                </a:lnTo>
                <a:lnTo>
                  <a:pt x="1445" y="0"/>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3510937" y="4668449"/>
            <a:ext cx="30679" cy="76620"/>
          </a:xfrm>
          <a:custGeom>
            <a:rect b="b" l="l" r="r" t="t"/>
            <a:pathLst>
              <a:path extrusionOk="0" h="6773" w="2712">
                <a:moveTo>
                  <a:pt x="2126" y="0"/>
                </a:moveTo>
                <a:lnTo>
                  <a:pt x="1948" y="408"/>
                </a:lnTo>
                <a:lnTo>
                  <a:pt x="1749" y="806"/>
                </a:lnTo>
                <a:lnTo>
                  <a:pt x="1529" y="1204"/>
                </a:lnTo>
                <a:lnTo>
                  <a:pt x="1309" y="1591"/>
                </a:lnTo>
                <a:lnTo>
                  <a:pt x="1089" y="1979"/>
                </a:lnTo>
                <a:lnTo>
                  <a:pt x="880" y="2376"/>
                </a:lnTo>
                <a:lnTo>
                  <a:pt x="671" y="2764"/>
                </a:lnTo>
                <a:lnTo>
                  <a:pt x="482" y="3172"/>
                </a:lnTo>
                <a:lnTo>
                  <a:pt x="399" y="3371"/>
                </a:lnTo>
                <a:lnTo>
                  <a:pt x="315" y="3580"/>
                </a:lnTo>
                <a:lnTo>
                  <a:pt x="252" y="3779"/>
                </a:lnTo>
                <a:lnTo>
                  <a:pt x="179" y="3988"/>
                </a:lnTo>
                <a:lnTo>
                  <a:pt x="126" y="4198"/>
                </a:lnTo>
                <a:lnTo>
                  <a:pt x="85" y="4417"/>
                </a:lnTo>
                <a:lnTo>
                  <a:pt x="43" y="4637"/>
                </a:lnTo>
                <a:lnTo>
                  <a:pt x="22" y="4857"/>
                </a:lnTo>
                <a:lnTo>
                  <a:pt x="11" y="5077"/>
                </a:lnTo>
                <a:lnTo>
                  <a:pt x="1" y="5307"/>
                </a:lnTo>
                <a:lnTo>
                  <a:pt x="22" y="5537"/>
                </a:lnTo>
                <a:lnTo>
                  <a:pt x="43" y="5778"/>
                </a:lnTo>
                <a:lnTo>
                  <a:pt x="85" y="6019"/>
                </a:lnTo>
                <a:lnTo>
                  <a:pt x="137" y="6260"/>
                </a:lnTo>
                <a:lnTo>
                  <a:pt x="210" y="6511"/>
                </a:lnTo>
                <a:lnTo>
                  <a:pt x="304" y="6772"/>
                </a:lnTo>
                <a:lnTo>
                  <a:pt x="2712" y="199"/>
                </a:lnTo>
                <a:lnTo>
                  <a:pt x="2126" y="0"/>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3443129" y="4315406"/>
            <a:ext cx="387566" cy="511178"/>
          </a:xfrm>
          <a:custGeom>
            <a:rect b="b" l="l" r="r" t="t"/>
            <a:pathLst>
              <a:path extrusionOk="0" h="45187" w="34260">
                <a:moveTo>
                  <a:pt x="28199" y="3695"/>
                </a:moveTo>
                <a:lnTo>
                  <a:pt x="28356" y="3716"/>
                </a:lnTo>
                <a:lnTo>
                  <a:pt x="28502" y="3737"/>
                </a:lnTo>
                <a:lnTo>
                  <a:pt x="28649" y="3768"/>
                </a:lnTo>
                <a:lnTo>
                  <a:pt x="28806" y="3810"/>
                </a:lnTo>
                <a:lnTo>
                  <a:pt x="29099" y="3904"/>
                </a:lnTo>
                <a:lnTo>
                  <a:pt x="29403" y="4020"/>
                </a:lnTo>
                <a:lnTo>
                  <a:pt x="29696" y="4156"/>
                </a:lnTo>
                <a:lnTo>
                  <a:pt x="29999" y="4292"/>
                </a:lnTo>
                <a:lnTo>
                  <a:pt x="30617" y="4564"/>
                </a:lnTo>
                <a:lnTo>
                  <a:pt x="30931" y="4700"/>
                </a:lnTo>
                <a:lnTo>
                  <a:pt x="31255" y="4815"/>
                </a:lnTo>
                <a:lnTo>
                  <a:pt x="29894" y="7652"/>
                </a:lnTo>
                <a:lnTo>
                  <a:pt x="26252" y="4386"/>
                </a:lnTo>
                <a:lnTo>
                  <a:pt x="26419" y="4250"/>
                </a:lnTo>
                <a:lnTo>
                  <a:pt x="26597" y="4135"/>
                </a:lnTo>
                <a:lnTo>
                  <a:pt x="26765" y="4030"/>
                </a:lnTo>
                <a:lnTo>
                  <a:pt x="26932" y="3946"/>
                </a:lnTo>
                <a:lnTo>
                  <a:pt x="27100" y="3873"/>
                </a:lnTo>
                <a:lnTo>
                  <a:pt x="27257" y="3810"/>
                </a:lnTo>
                <a:lnTo>
                  <a:pt x="27424" y="3768"/>
                </a:lnTo>
                <a:lnTo>
                  <a:pt x="27581" y="3727"/>
                </a:lnTo>
                <a:lnTo>
                  <a:pt x="27738" y="3706"/>
                </a:lnTo>
                <a:lnTo>
                  <a:pt x="27895" y="3695"/>
                </a:lnTo>
                <a:close/>
                <a:moveTo>
                  <a:pt x="23782" y="6752"/>
                </a:moveTo>
                <a:lnTo>
                  <a:pt x="27906" y="10227"/>
                </a:lnTo>
                <a:lnTo>
                  <a:pt x="17271" y="25351"/>
                </a:lnTo>
                <a:lnTo>
                  <a:pt x="12237" y="21186"/>
                </a:lnTo>
                <a:lnTo>
                  <a:pt x="23782" y="6752"/>
                </a:lnTo>
                <a:close/>
                <a:moveTo>
                  <a:pt x="10227" y="24608"/>
                </a:moveTo>
                <a:lnTo>
                  <a:pt x="12006" y="25885"/>
                </a:lnTo>
                <a:lnTo>
                  <a:pt x="12865" y="26513"/>
                </a:lnTo>
                <a:lnTo>
                  <a:pt x="13283" y="26827"/>
                </a:lnTo>
                <a:lnTo>
                  <a:pt x="13691" y="27152"/>
                </a:lnTo>
                <a:lnTo>
                  <a:pt x="13733" y="27183"/>
                </a:lnTo>
                <a:lnTo>
                  <a:pt x="13765" y="27225"/>
                </a:lnTo>
                <a:lnTo>
                  <a:pt x="13817" y="27319"/>
                </a:lnTo>
                <a:lnTo>
                  <a:pt x="13848" y="27424"/>
                </a:lnTo>
                <a:lnTo>
                  <a:pt x="13880" y="27549"/>
                </a:lnTo>
                <a:lnTo>
                  <a:pt x="13901" y="27675"/>
                </a:lnTo>
                <a:lnTo>
                  <a:pt x="13901" y="27801"/>
                </a:lnTo>
                <a:lnTo>
                  <a:pt x="13901" y="27926"/>
                </a:lnTo>
                <a:lnTo>
                  <a:pt x="13880" y="28041"/>
                </a:lnTo>
                <a:lnTo>
                  <a:pt x="13869" y="28062"/>
                </a:lnTo>
                <a:lnTo>
                  <a:pt x="13848" y="28094"/>
                </a:lnTo>
                <a:lnTo>
                  <a:pt x="13786" y="28136"/>
                </a:lnTo>
                <a:lnTo>
                  <a:pt x="13702" y="28188"/>
                </a:lnTo>
                <a:lnTo>
                  <a:pt x="13597" y="28230"/>
                </a:lnTo>
                <a:lnTo>
                  <a:pt x="13482" y="28261"/>
                </a:lnTo>
                <a:lnTo>
                  <a:pt x="13367" y="28282"/>
                </a:lnTo>
                <a:lnTo>
                  <a:pt x="13252" y="28282"/>
                </a:lnTo>
                <a:lnTo>
                  <a:pt x="13158" y="28272"/>
                </a:lnTo>
                <a:lnTo>
                  <a:pt x="12142" y="28000"/>
                </a:lnTo>
                <a:lnTo>
                  <a:pt x="11085" y="27706"/>
                </a:lnTo>
                <a:lnTo>
                  <a:pt x="8782" y="27047"/>
                </a:lnTo>
                <a:lnTo>
                  <a:pt x="10227" y="24608"/>
                </a:lnTo>
                <a:close/>
                <a:moveTo>
                  <a:pt x="8291" y="29402"/>
                </a:moveTo>
                <a:lnTo>
                  <a:pt x="8730" y="29549"/>
                </a:lnTo>
                <a:lnTo>
                  <a:pt x="9159" y="29674"/>
                </a:lnTo>
                <a:lnTo>
                  <a:pt x="9976" y="29936"/>
                </a:lnTo>
                <a:lnTo>
                  <a:pt x="10373" y="30062"/>
                </a:lnTo>
                <a:lnTo>
                  <a:pt x="10750" y="30208"/>
                </a:lnTo>
                <a:lnTo>
                  <a:pt x="11117" y="30365"/>
                </a:lnTo>
                <a:lnTo>
                  <a:pt x="11295" y="30449"/>
                </a:lnTo>
                <a:lnTo>
                  <a:pt x="11472" y="30533"/>
                </a:lnTo>
                <a:lnTo>
                  <a:pt x="11546" y="30585"/>
                </a:lnTo>
                <a:lnTo>
                  <a:pt x="11629" y="30637"/>
                </a:lnTo>
                <a:lnTo>
                  <a:pt x="11692" y="30710"/>
                </a:lnTo>
                <a:lnTo>
                  <a:pt x="11766" y="30794"/>
                </a:lnTo>
                <a:lnTo>
                  <a:pt x="11839" y="30878"/>
                </a:lnTo>
                <a:lnTo>
                  <a:pt x="11902" y="30983"/>
                </a:lnTo>
                <a:lnTo>
                  <a:pt x="11954" y="31077"/>
                </a:lnTo>
                <a:lnTo>
                  <a:pt x="12017" y="31181"/>
                </a:lnTo>
                <a:lnTo>
                  <a:pt x="12059" y="31297"/>
                </a:lnTo>
                <a:lnTo>
                  <a:pt x="12101" y="31401"/>
                </a:lnTo>
                <a:lnTo>
                  <a:pt x="12142" y="31516"/>
                </a:lnTo>
                <a:lnTo>
                  <a:pt x="12163" y="31621"/>
                </a:lnTo>
                <a:lnTo>
                  <a:pt x="12184" y="31726"/>
                </a:lnTo>
                <a:lnTo>
                  <a:pt x="12195" y="31820"/>
                </a:lnTo>
                <a:lnTo>
                  <a:pt x="12195" y="31914"/>
                </a:lnTo>
                <a:lnTo>
                  <a:pt x="12184" y="32008"/>
                </a:lnTo>
                <a:lnTo>
                  <a:pt x="12080" y="32438"/>
                </a:lnTo>
                <a:lnTo>
                  <a:pt x="11964" y="32867"/>
                </a:lnTo>
                <a:lnTo>
                  <a:pt x="11818" y="33296"/>
                </a:lnTo>
                <a:lnTo>
                  <a:pt x="11661" y="33735"/>
                </a:lnTo>
                <a:lnTo>
                  <a:pt x="11326" y="34636"/>
                </a:lnTo>
                <a:lnTo>
                  <a:pt x="11148" y="35107"/>
                </a:lnTo>
                <a:lnTo>
                  <a:pt x="10970" y="35609"/>
                </a:lnTo>
                <a:lnTo>
                  <a:pt x="10824" y="35316"/>
                </a:lnTo>
                <a:lnTo>
                  <a:pt x="10687" y="35065"/>
                </a:lnTo>
                <a:lnTo>
                  <a:pt x="10562" y="34855"/>
                </a:lnTo>
                <a:lnTo>
                  <a:pt x="10436" y="34677"/>
                </a:lnTo>
                <a:lnTo>
                  <a:pt x="10311" y="34541"/>
                </a:lnTo>
                <a:lnTo>
                  <a:pt x="10196" y="34426"/>
                </a:lnTo>
                <a:lnTo>
                  <a:pt x="10080" y="34343"/>
                </a:lnTo>
                <a:lnTo>
                  <a:pt x="9976" y="34280"/>
                </a:lnTo>
                <a:lnTo>
                  <a:pt x="9871" y="34248"/>
                </a:lnTo>
                <a:lnTo>
                  <a:pt x="9766" y="34248"/>
                </a:lnTo>
                <a:lnTo>
                  <a:pt x="9662" y="34259"/>
                </a:lnTo>
                <a:lnTo>
                  <a:pt x="9567" y="34280"/>
                </a:lnTo>
                <a:lnTo>
                  <a:pt x="9463" y="34332"/>
                </a:lnTo>
                <a:lnTo>
                  <a:pt x="9369" y="34395"/>
                </a:lnTo>
                <a:lnTo>
                  <a:pt x="9274" y="34468"/>
                </a:lnTo>
                <a:lnTo>
                  <a:pt x="9180" y="34552"/>
                </a:lnTo>
                <a:lnTo>
                  <a:pt x="8992" y="34740"/>
                </a:lnTo>
                <a:lnTo>
                  <a:pt x="8803" y="34939"/>
                </a:lnTo>
                <a:lnTo>
                  <a:pt x="8605" y="35148"/>
                </a:lnTo>
                <a:lnTo>
                  <a:pt x="8510" y="35243"/>
                </a:lnTo>
                <a:lnTo>
                  <a:pt x="8406" y="35337"/>
                </a:lnTo>
                <a:lnTo>
                  <a:pt x="8311" y="35421"/>
                </a:lnTo>
                <a:lnTo>
                  <a:pt x="8207" y="35494"/>
                </a:lnTo>
                <a:lnTo>
                  <a:pt x="8092" y="35546"/>
                </a:lnTo>
                <a:lnTo>
                  <a:pt x="7987" y="35599"/>
                </a:lnTo>
                <a:lnTo>
                  <a:pt x="7872" y="35619"/>
                </a:lnTo>
                <a:lnTo>
                  <a:pt x="7746" y="35630"/>
                </a:lnTo>
                <a:lnTo>
                  <a:pt x="7631" y="35619"/>
                </a:lnTo>
                <a:lnTo>
                  <a:pt x="7505" y="35588"/>
                </a:lnTo>
                <a:lnTo>
                  <a:pt x="8291" y="29402"/>
                </a:lnTo>
                <a:close/>
                <a:moveTo>
                  <a:pt x="5695" y="30930"/>
                </a:moveTo>
                <a:lnTo>
                  <a:pt x="6281" y="31129"/>
                </a:lnTo>
                <a:lnTo>
                  <a:pt x="3873" y="37702"/>
                </a:lnTo>
                <a:lnTo>
                  <a:pt x="3779" y="37441"/>
                </a:lnTo>
                <a:lnTo>
                  <a:pt x="3706" y="37190"/>
                </a:lnTo>
                <a:lnTo>
                  <a:pt x="3654" y="36949"/>
                </a:lnTo>
                <a:lnTo>
                  <a:pt x="3612" y="36708"/>
                </a:lnTo>
                <a:lnTo>
                  <a:pt x="3591" y="36467"/>
                </a:lnTo>
                <a:lnTo>
                  <a:pt x="3570" y="36237"/>
                </a:lnTo>
                <a:lnTo>
                  <a:pt x="3580" y="36007"/>
                </a:lnTo>
                <a:lnTo>
                  <a:pt x="3591" y="35787"/>
                </a:lnTo>
                <a:lnTo>
                  <a:pt x="3612" y="35567"/>
                </a:lnTo>
                <a:lnTo>
                  <a:pt x="3654" y="35347"/>
                </a:lnTo>
                <a:lnTo>
                  <a:pt x="3695" y="35128"/>
                </a:lnTo>
                <a:lnTo>
                  <a:pt x="3748" y="34918"/>
                </a:lnTo>
                <a:lnTo>
                  <a:pt x="3821" y="34709"/>
                </a:lnTo>
                <a:lnTo>
                  <a:pt x="3884" y="34510"/>
                </a:lnTo>
                <a:lnTo>
                  <a:pt x="3968" y="34301"/>
                </a:lnTo>
                <a:lnTo>
                  <a:pt x="4051" y="34102"/>
                </a:lnTo>
                <a:lnTo>
                  <a:pt x="4240" y="33694"/>
                </a:lnTo>
                <a:lnTo>
                  <a:pt x="4449" y="33306"/>
                </a:lnTo>
                <a:lnTo>
                  <a:pt x="4658" y="32909"/>
                </a:lnTo>
                <a:lnTo>
                  <a:pt x="4878" y="32521"/>
                </a:lnTo>
                <a:lnTo>
                  <a:pt x="5098" y="32134"/>
                </a:lnTo>
                <a:lnTo>
                  <a:pt x="5318" y="31736"/>
                </a:lnTo>
                <a:lnTo>
                  <a:pt x="5517" y="31338"/>
                </a:lnTo>
                <a:lnTo>
                  <a:pt x="5695" y="30930"/>
                </a:lnTo>
                <a:close/>
                <a:moveTo>
                  <a:pt x="27581" y="0"/>
                </a:moveTo>
                <a:lnTo>
                  <a:pt x="27068" y="157"/>
                </a:lnTo>
                <a:lnTo>
                  <a:pt x="26566" y="325"/>
                </a:lnTo>
                <a:lnTo>
                  <a:pt x="26095" y="503"/>
                </a:lnTo>
                <a:lnTo>
                  <a:pt x="25634" y="691"/>
                </a:lnTo>
                <a:lnTo>
                  <a:pt x="25195" y="890"/>
                </a:lnTo>
                <a:lnTo>
                  <a:pt x="24776" y="1110"/>
                </a:lnTo>
                <a:lnTo>
                  <a:pt x="24368" y="1340"/>
                </a:lnTo>
                <a:lnTo>
                  <a:pt x="24179" y="1466"/>
                </a:lnTo>
                <a:lnTo>
                  <a:pt x="23991" y="1602"/>
                </a:lnTo>
                <a:lnTo>
                  <a:pt x="23803" y="1727"/>
                </a:lnTo>
                <a:lnTo>
                  <a:pt x="23625" y="1874"/>
                </a:lnTo>
                <a:lnTo>
                  <a:pt x="23457" y="2010"/>
                </a:lnTo>
                <a:lnTo>
                  <a:pt x="23290" y="2157"/>
                </a:lnTo>
                <a:lnTo>
                  <a:pt x="23122" y="2314"/>
                </a:lnTo>
                <a:lnTo>
                  <a:pt x="22965" y="2471"/>
                </a:lnTo>
                <a:lnTo>
                  <a:pt x="22808" y="2638"/>
                </a:lnTo>
                <a:lnTo>
                  <a:pt x="22662" y="2805"/>
                </a:lnTo>
                <a:lnTo>
                  <a:pt x="22515" y="2983"/>
                </a:lnTo>
                <a:lnTo>
                  <a:pt x="22379" y="3161"/>
                </a:lnTo>
                <a:lnTo>
                  <a:pt x="22243" y="3350"/>
                </a:lnTo>
                <a:lnTo>
                  <a:pt x="22107" y="3549"/>
                </a:lnTo>
                <a:lnTo>
                  <a:pt x="21981" y="3747"/>
                </a:lnTo>
                <a:lnTo>
                  <a:pt x="21866" y="3957"/>
                </a:lnTo>
                <a:lnTo>
                  <a:pt x="21751" y="4166"/>
                </a:lnTo>
                <a:lnTo>
                  <a:pt x="21636" y="4386"/>
                </a:lnTo>
                <a:lnTo>
                  <a:pt x="21479" y="4710"/>
                </a:lnTo>
                <a:lnTo>
                  <a:pt x="21291" y="5024"/>
                </a:lnTo>
                <a:lnTo>
                  <a:pt x="21102" y="5328"/>
                </a:lnTo>
                <a:lnTo>
                  <a:pt x="20893" y="5632"/>
                </a:lnTo>
                <a:lnTo>
                  <a:pt x="20673" y="5925"/>
                </a:lnTo>
                <a:lnTo>
                  <a:pt x="20453" y="6218"/>
                </a:lnTo>
                <a:lnTo>
                  <a:pt x="20003" y="6793"/>
                </a:lnTo>
                <a:lnTo>
                  <a:pt x="18297" y="8887"/>
                </a:lnTo>
                <a:lnTo>
                  <a:pt x="16580" y="10980"/>
                </a:lnTo>
                <a:lnTo>
                  <a:pt x="14864" y="13063"/>
                </a:lnTo>
                <a:lnTo>
                  <a:pt x="13147" y="15157"/>
                </a:lnTo>
                <a:lnTo>
                  <a:pt x="11441" y="17260"/>
                </a:lnTo>
                <a:lnTo>
                  <a:pt x="10593" y="18307"/>
                </a:lnTo>
                <a:lnTo>
                  <a:pt x="9756" y="19375"/>
                </a:lnTo>
                <a:lnTo>
                  <a:pt x="8929" y="20432"/>
                </a:lnTo>
                <a:lnTo>
                  <a:pt x="8102" y="21500"/>
                </a:lnTo>
                <a:lnTo>
                  <a:pt x="7286" y="22578"/>
                </a:lnTo>
                <a:lnTo>
                  <a:pt x="6480" y="23666"/>
                </a:lnTo>
                <a:lnTo>
                  <a:pt x="6187" y="24074"/>
                </a:lnTo>
                <a:lnTo>
                  <a:pt x="5914" y="24504"/>
                </a:lnTo>
                <a:lnTo>
                  <a:pt x="5653" y="24933"/>
                </a:lnTo>
                <a:lnTo>
                  <a:pt x="5391" y="25372"/>
                </a:lnTo>
                <a:lnTo>
                  <a:pt x="4899" y="26252"/>
                </a:lnTo>
                <a:lnTo>
                  <a:pt x="4648" y="26702"/>
                </a:lnTo>
                <a:lnTo>
                  <a:pt x="4397" y="27141"/>
                </a:lnTo>
                <a:lnTo>
                  <a:pt x="4125" y="27581"/>
                </a:lnTo>
                <a:lnTo>
                  <a:pt x="3852" y="28010"/>
                </a:lnTo>
                <a:lnTo>
                  <a:pt x="3570" y="28429"/>
                </a:lnTo>
                <a:lnTo>
                  <a:pt x="3256" y="28837"/>
                </a:lnTo>
                <a:lnTo>
                  <a:pt x="3099" y="29036"/>
                </a:lnTo>
                <a:lnTo>
                  <a:pt x="2931" y="29224"/>
                </a:lnTo>
                <a:lnTo>
                  <a:pt x="2753" y="29423"/>
                </a:lnTo>
                <a:lnTo>
                  <a:pt x="2576" y="29601"/>
                </a:lnTo>
                <a:lnTo>
                  <a:pt x="2387" y="29789"/>
                </a:lnTo>
                <a:lnTo>
                  <a:pt x="2199" y="29967"/>
                </a:lnTo>
                <a:lnTo>
                  <a:pt x="2000" y="30135"/>
                </a:lnTo>
                <a:lnTo>
                  <a:pt x="1780" y="30302"/>
                </a:lnTo>
                <a:lnTo>
                  <a:pt x="1686" y="30386"/>
                </a:lnTo>
                <a:lnTo>
                  <a:pt x="1592" y="30480"/>
                </a:lnTo>
                <a:lnTo>
                  <a:pt x="1508" y="30574"/>
                </a:lnTo>
                <a:lnTo>
                  <a:pt x="1435" y="30690"/>
                </a:lnTo>
                <a:lnTo>
                  <a:pt x="1361" y="30805"/>
                </a:lnTo>
                <a:lnTo>
                  <a:pt x="1288" y="30920"/>
                </a:lnTo>
                <a:lnTo>
                  <a:pt x="1162" y="31181"/>
                </a:lnTo>
                <a:lnTo>
                  <a:pt x="1047" y="31454"/>
                </a:lnTo>
                <a:lnTo>
                  <a:pt x="943" y="31736"/>
                </a:lnTo>
                <a:lnTo>
                  <a:pt x="859" y="32008"/>
                </a:lnTo>
                <a:lnTo>
                  <a:pt x="775" y="32281"/>
                </a:lnTo>
                <a:lnTo>
                  <a:pt x="671" y="32647"/>
                </a:lnTo>
                <a:lnTo>
                  <a:pt x="576" y="33013"/>
                </a:lnTo>
                <a:lnTo>
                  <a:pt x="482" y="33380"/>
                </a:lnTo>
                <a:lnTo>
                  <a:pt x="398" y="33746"/>
                </a:lnTo>
                <a:lnTo>
                  <a:pt x="325" y="34112"/>
                </a:lnTo>
                <a:lnTo>
                  <a:pt x="262" y="34479"/>
                </a:lnTo>
                <a:lnTo>
                  <a:pt x="199" y="34845"/>
                </a:lnTo>
                <a:lnTo>
                  <a:pt x="147" y="35211"/>
                </a:lnTo>
                <a:lnTo>
                  <a:pt x="105" y="35567"/>
                </a:lnTo>
                <a:lnTo>
                  <a:pt x="63" y="35933"/>
                </a:lnTo>
                <a:lnTo>
                  <a:pt x="42" y="36300"/>
                </a:lnTo>
                <a:lnTo>
                  <a:pt x="22" y="36656"/>
                </a:lnTo>
                <a:lnTo>
                  <a:pt x="11" y="37022"/>
                </a:lnTo>
                <a:lnTo>
                  <a:pt x="1" y="37388"/>
                </a:lnTo>
                <a:lnTo>
                  <a:pt x="11" y="37744"/>
                </a:lnTo>
                <a:lnTo>
                  <a:pt x="22" y="38111"/>
                </a:lnTo>
                <a:lnTo>
                  <a:pt x="42" y="38467"/>
                </a:lnTo>
                <a:lnTo>
                  <a:pt x="63" y="38833"/>
                </a:lnTo>
                <a:lnTo>
                  <a:pt x="105" y="39189"/>
                </a:lnTo>
                <a:lnTo>
                  <a:pt x="147" y="39555"/>
                </a:lnTo>
                <a:lnTo>
                  <a:pt x="199" y="39911"/>
                </a:lnTo>
                <a:lnTo>
                  <a:pt x="262" y="40267"/>
                </a:lnTo>
                <a:lnTo>
                  <a:pt x="336" y="40633"/>
                </a:lnTo>
                <a:lnTo>
                  <a:pt x="409" y="40989"/>
                </a:lnTo>
                <a:lnTo>
                  <a:pt x="493" y="41345"/>
                </a:lnTo>
                <a:lnTo>
                  <a:pt x="587" y="41701"/>
                </a:lnTo>
                <a:lnTo>
                  <a:pt x="691" y="42057"/>
                </a:lnTo>
                <a:lnTo>
                  <a:pt x="796" y="42413"/>
                </a:lnTo>
                <a:lnTo>
                  <a:pt x="922" y="42768"/>
                </a:lnTo>
                <a:lnTo>
                  <a:pt x="1047" y="43124"/>
                </a:lnTo>
                <a:lnTo>
                  <a:pt x="1183" y="43480"/>
                </a:lnTo>
                <a:lnTo>
                  <a:pt x="1330" y="43836"/>
                </a:lnTo>
                <a:lnTo>
                  <a:pt x="1445" y="44108"/>
                </a:lnTo>
                <a:lnTo>
                  <a:pt x="1571" y="44349"/>
                </a:lnTo>
                <a:lnTo>
                  <a:pt x="1696" y="44558"/>
                </a:lnTo>
                <a:lnTo>
                  <a:pt x="1822" y="44736"/>
                </a:lnTo>
                <a:lnTo>
                  <a:pt x="1958" y="44883"/>
                </a:lnTo>
                <a:lnTo>
                  <a:pt x="2021" y="44946"/>
                </a:lnTo>
                <a:lnTo>
                  <a:pt x="2094" y="44998"/>
                </a:lnTo>
                <a:lnTo>
                  <a:pt x="2167" y="45050"/>
                </a:lnTo>
                <a:lnTo>
                  <a:pt x="2241" y="45092"/>
                </a:lnTo>
                <a:lnTo>
                  <a:pt x="2314" y="45124"/>
                </a:lnTo>
                <a:lnTo>
                  <a:pt x="2387" y="45144"/>
                </a:lnTo>
                <a:lnTo>
                  <a:pt x="2471" y="45165"/>
                </a:lnTo>
                <a:lnTo>
                  <a:pt x="2555" y="45176"/>
                </a:lnTo>
                <a:lnTo>
                  <a:pt x="2638" y="45186"/>
                </a:lnTo>
                <a:lnTo>
                  <a:pt x="2722" y="45186"/>
                </a:lnTo>
                <a:lnTo>
                  <a:pt x="2806" y="45176"/>
                </a:lnTo>
                <a:lnTo>
                  <a:pt x="2900" y="45165"/>
                </a:lnTo>
                <a:lnTo>
                  <a:pt x="3088" y="45113"/>
                </a:lnTo>
                <a:lnTo>
                  <a:pt x="3298" y="45029"/>
                </a:lnTo>
                <a:lnTo>
                  <a:pt x="3507" y="44935"/>
                </a:lnTo>
                <a:lnTo>
                  <a:pt x="3737" y="44799"/>
                </a:lnTo>
                <a:lnTo>
                  <a:pt x="3989" y="44653"/>
                </a:lnTo>
                <a:lnTo>
                  <a:pt x="6595" y="42925"/>
                </a:lnTo>
                <a:lnTo>
                  <a:pt x="7254" y="42507"/>
                </a:lnTo>
                <a:lnTo>
                  <a:pt x="7903" y="42078"/>
                </a:lnTo>
                <a:lnTo>
                  <a:pt x="8573" y="41669"/>
                </a:lnTo>
                <a:lnTo>
                  <a:pt x="9233" y="41261"/>
                </a:lnTo>
                <a:lnTo>
                  <a:pt x="9536" y="41083"/>
                </a:lnTo>
                <a:lnTo>
                  <a:pt x="9829" y="40895"/>
                </a:lnTo>
                <a:lnTo>
                  <a:pt x="10112" y="40696"/>
                </a:lnTo>
                <a:lnTo>
                  <a:pt x="10394" y="40508"/>
                </a:lnTo>
                <a:lnTo>
                  <a:pt x="10656" y="40298"/>
                </a:lnTo>
                <a:lnTo>
                  <a:pt x="10918" y="40099"/>
                </a:lnTo>
                <a:lnTo>
                  <a:pt x="11179" y="39880"/>
                </a:lnTo>
                <a:lnTo>
                  <a:pt x="11420" y="39670"/>
                </a:lnTo>
                <a:lnTo>
                  <a:pt x="11661" y="39440"/>
                </a:lnTo>
                <a:lnTo>
                  <a:pt x="11891" y="39220"/>
                </a:lnTo>
                <a:lnTo>
                  <a:pt x="12121" y="38990"/>
                </a:lnTo>
                <a:lnTo>
                  <a:pt x="12331" y="38749"/>
                </a:lnTo>
                <a:lnTo>
                  <a:pt x="12540" y="38508"/>
                </a:lnTo>
                <a:lnTo>
                  <a:pt x="12749" y="38257"/>
                </a:lnTo>
                <a:lnTo>
                  <a:pt x="12938" y="38006"/>
                </a:lnTo>
                <a:lnTo>
                  <a:pt x="13126" y="37744"/>
                </a:lnTo>
                <a:lnTo>
                  <a:pt x="13304" y="37483"/>
                </a:lnTo>
                <a:lnTo>
                  <a:pt x="13472" y="37210"/>
                </a:lnTo>
                <a:lnTo>
                  <a:pt x="13639" y="36938"/>
                </a:lnTo>
                <a:lnTo>
                  <a:pt x="13796" y="36656"/>
                </a:lnTo>
                <a:lnTo>
                  <a:pt x="13943" y="36373"/>
                </a:lnTo>
                <a:lnTo>
                  <a:pt x="14079" y="36080"/>
                </a:lnTo>
                <a:lnTo>
                  <a:pt x="14204" y="35787"/>
                </a:lnTo>
                <a:lnTo>
                  <a:pt x="14330" y="35483"/>
                </a:lnTo>
                <a:lnTo>
                  <a:pt x="14445" y="35180"/>
                </a:lnTo>
                <a:lnTo>
                  <a:pt x="14550" y="34866"/>
                </a:lnTo>
                <a:lnTo>
                  <a:pt x="14654" y="34541"/>
                </a:lnTo>
                <a:lnTo>
                  <a:pt x="14738" y="34217"/>
                </a:lnTo>
                <a:lnTo>
                  <a:pt x="14822" y="33882"/>
                </a:lnTo>
                <a:lnTo>
                  <a:pt x="14895" y="33547"/>
                </a:lnTo>
                <a:lnTo>
                  <a:pt x="14968" y="33202"/>
                </a:lnTo>
                <a:lnTo>
                  <a:pt x="15021" y="32856"/>
                </a:lnTo>
                <a:lnTo>
                  <a:pt x="15042" y="32731"/>
                </a:lnTo>
                <a:lnTo>
                  <a:pt x="15073" y="32615"/>
                </a:lnTo>
                <a:lnTo>
                  <a:pt x="15146" y="32364"/>
                </a:lnTo>
                <a:lnTo>
                  <a:pt x="15251" y="32113"/>
                </a:lnTo>
                <a:lnTo>
                  <a:pt x="15366" y="31872"/>
                </a:lnTo>
                <a:lnTo>
                  <a:pt x="15502" y="31642"/>
                </a:lnTo>
                <a:lnTo>
                  <a:pt x="15649" y="31422"/>
                </a:lnTo>
                <a:lnTo>
                  <a:pt x="15806" y="31202"/>
                </a:lnTo>
                <a:lnTo>
                  <a:pt x="15973" y="31014"/>
                </a:lnTo>
                <a:lnTo>
                  <a:pt x="16235" y="30721"/>
                </a:lnTo>
                <a:lnTo>
                  <a:pt x="16507" y="30438"/>
                </a:lnTo>
                <a:lnTo>
                  <a:pt x="17062" y="29873"/>
                </a:lnTo>
                <a:lnTo>
                  <a:pt x="18192" y="28764"/>
                </a:lnTo>
                <a:lnTo>
                  <a:pt x="18747" y="28198"/>
                </a:lnTo>
                <a:lnTo>
                  <a:pt x="19019" y="27916"/>
                </a:lnTo>
                <a:lnTo>
                  <a:pt x="19291" y="27633"/>
                </a:lnTo>
                <a:lnTo>
                  <a:pt x="19553" y="27340"/>
                </a:lnTo>
                <a:lnTo>
                  <a:pt x="19804" y="27037"/>
                </a:lnTo>
                <a:lnTo>
                  <a:pt x="20055" y="26733"/>
                </a:lnTo>
                <a:lnTo>
                  <a:pt x="20286" y="26429"/>
                </a:lnTo>
                <a:lnTo>
                  <a:pt x="21563" y="24692"/>
                </a:lnTo>
                <a:lnTo>
                  <a:pt x="22819" y="22944"/>
                </a:lnTo>
                <a:lnTo>
                  <a:pt x="24064" y="21196"/>
                </a:lnTo>
                <a:lnTo>
                  <a:pt x="25299" y="19438"/>
                </a:lnTo>
                <a:lnTo>
                  <a:pt x="26535" y="17679"/>
                </a:lnTo>
                <a:lnTo>
                  <a:pt x="27759" y="15910"/>
                </a:lnTo>
                <a:lnTo>
                  <a:pt x="28973" y="14141"/>
                </a:lnTo>
                <a:lnTo>
                  <a:pt x="30188" y="12362"/>
                </a:lnTo>
                <a:lnTo>
                  <a:pt x="30669" y="11619"/>
                </a:lnTo>
                <a:lnTo>
                  <a:pt x="31140" y="10876"/>
                </a:lnTo>
                <a:lnTo>
                  <a:pt x="31601" y="10111"/>
                </a:lnTo>
                <a:lnTo>
                  <a:pt x="32040" y="9347"/>
                </a:lnTo>
                <a:lnTo>
                  <a:pt x="32469" y="8573"/>
                </a:lnTo>
                <a:lnTo>
                  <a:pt x="32898" y="7798"/>
                </a:lnTo>
                <a:lnTo>
                  <a:pt x="33757" y="6239"/>
                </a:lnTo>
                <a:lnTo>
                  <a:pt x="33872" y="6029"/>
                </a:lnTo>
                <a:lnTo>
                  <a:pt x="33966" y="5820"/>
                </a:lnTo>
                <a:lnTo>
                  <a:pt x="34060" y="5600"/>
                </a:lnTo>
                <a:lnTo>
                  <a:pt x="34134" y="5380"/>
                </a:lnTo>
                <a:lnTo>
                  <a:pt x="34186" y="5161"/>
                </a:lnTo>
                <a:lnTo>
                  <a:pt x="34228" y="4941"/>
                </a:lnTo>
                <a:lnTo>
                  <a:pt x="34249" y="4731"/>
                </a:lnTo>
                <a:lnTo>
                  <a:pt x="34259" y="4512"/>
                </a:lnTo>
                <a:lnTo>
                  <a:pt x="34249" y="4302"/>
                </a:lnTo>
                <a:lnTo>
                  <a:pt x="34207" y="4103"/>
                </a:lnTo>
                <a:lnTo>
                  <a:pt x="34155" y="3904"/>
                </a:lnTo>
                <a:lnTo>
                  <a:pt x="34113" y="3810"/>
                </a:lnTo>
                <a:lnTo>
                  <a:pt x="34071" y="3716"/>
                </a:lnTo>
                <a:lnTo>
                  <a:pt x="34018" y="3622"/>
                </a:lnTo>
                <a:lnTo>
                  <a:pt x="33956" y="3538"/>
                </a:lnTo>
                <a:lnTo>
                  <a:pt x="33893" y="3454"/>
                </a:lnTo>
                <a:lnTo>
                  <a:pt x="33830" y="3371"/>
                </a:lnTo>
                <a:lnTo>
                  <a:pt x="33746" y="3287"/>
                </a:lnTo>
                <a:lnTo>
                  <a:pt x="33663" y="3214"/>
                </a:lnTo>
                <a:lnTo>
                  <a:pt x="33568" y="3140"/>
                </a:lnTo>
                <a:lnTo>
                  <a:pt x="33474" y="3078"/>
                </a:lnTo>
                <a:lnTo>
                  <a:pt x="33108" y="2847"/>
                </a:lnTo>
                <a:lnTo>
                  <a:pt x="32741" y="2628"/>
                </a:lnTo>
                <a:lnTo>
                  <a:pt x="32375" y="2418"/>
                </a:lnTo>
                <a:lnTo>
                  <a:pt x="32009" y="2209"/>
                </a:lnTo>
                <a:lnTo>
                  <a:pt x="31255" y="1811"/>
                </a:lnTo>
                <a:lnTo>
                  <a:pt x="30502" y="1424"/>
                </a:lnTo>
                <a:lnTo>
                  <a:pt x="29748" y="1057"/>
                </a:lnTo>
                <a:lnTo>
                  <a:pt x="29015" y="702"/>
                </a:lnTo>
                <a:lnTo>
                  <a:pt x="28283" y="356"/>
                </a:lnTo>
                <a:lnTo>
                  <a:pt x="2758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 name="Google Shape;322;p21"/>
          <p:cNvPicPr preferRelativeResize="0"/>
          <p:nvPr/>
        </p:nvPicPr>
        <p:blipFill>
          <a:blip r:embed="rId3">
            <a:alphaModFix/>
          </a:blip>
          <a:stretch>
            <a:fillRect/>
          </a:stretch>
        </p:blipFill>
        <p:spPr>
          <a:xfrm>
            <a:off x="6659450" y="1054345"/>
            <a:ext cx="2011176" cy="1461885"/>
          </a:xfrm>
          <a:prstGeom prst="rect">
            <a:avLst/>
          </a:prstGeom>
          <a:noFill/>
          <a:ln>
            <a:noFill/>
          </a:ln>
        </p:spPr>
      </p:pic>
      <p:sp>
        <p:nvSpPr>
          <p:cNvPr id="323" name="Google Shape;323;p21"/>
          <p:cNvSpPr txBox="1"/>
          <p:nvPr/>
        </p:nvSpPr>
        <p:spPr>
          <a:xfrm>
            <a:off x="2430300" y="1054350"/>
            <a:ext cx="4360500" cy="22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-Unique or specialized skill set</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rPr b="1" lang="en" sz="1800">
                <a:solidFill>
                  <a:schemeClr val="dk1"/>
                </a:solidFill>
                <a:latin typeface="Roboto"/>
                <a:ea typeface="Roboto"/>
                <a:cs typeface="Roboto"/>
                <a:sym typeface="Roboto"/>
              </a:rPr>
              <a:t>-Innovative “</a:t>
            </a:r>
            <a:r>
              <a:rPr b="1" lang="en" sz="1800">
                <a:solidFill>
                  <a:schemeClr val="dk1"/>
                </a:solidFill>
                <a:latin typeface="Roboto"/>
                <a:ea typeface="Roboto"/>
                <a:cs typeface="Roboto"/>
                <a:sym typeface="Roboto"/>
              </a:rPr>
              <a:t>out of the box” thinker</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rPr b="1" lang="en" sz="1800">
                <a:solidFill>
                  <a:schemeClr val="dk1"/>
                </a:solidFill>
                <a:latin typeface="Roboto"/>
                <a:ea typeface="Roboto"/>
                <a:cs typeface="Roboto"/>
                <a:sym typeface="Roboto"/>
              </a:rPr>
              <a:t>-Creative</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rPr b="1" lang="en" sz="1800">
                <a:solidFill>
                  <a:schemeClr val="dk1"/>
                </a:solidFill>
                <a:latin typeface="Roboto"/>
                <a:ea typeface="Roboto"/>
                <a:cs typeface="Roboto"/>
                <a:sym typeface="Roboto"/>
              </a:rPr>
              <a:t>-Detail oriented</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rPr b="1" lang="en" sz="1800">
                <a:solidFill>
                  <a:schemeClr val="dk1"/>
                </a:solidFill>
                <a:latin typeface="Roboto"/>
                <a:ea typeface="Roboto"/>
                <a:cs typeface="Roboto"/>
                <a:sym typeface="Roboto"/>
              </a:rPr>
              <a:t>-Intense concentration</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0" lvl="0" marL="0" rtl="0" algn="l">
              <a:spcBef>
                <a:spcPts val="0"/>
              </a:spcBef>
              <a:spcAft>
                <a:spcPts val="0"/>
              </a:spcAft>
              <a:buNone/>
            </a:pPr>
            <a:r>
              <a:rPr b="1" lang="en" sz="1800">
                <a:solidFill>
                  <a:schemeClr val="dk1"/>
                </a:solidFill>
                <a:latin typeface="Roboto"/>
                <a:ea typeface="Roboto"/>
                <a:cs typeface="Roboto"/>
                <a:sym typeface="Roboto"/>
              </a:rPr>
              <a:t>-Able to identify trends/patterns</a:t>
            </a:r>
            <a:endParaRPr b="1" sz="1800">
              <a:solidFill>
                <a:schemeClr val="dk1"/>
              </a:solidFill>
              <a:latin typeface="Roboto"/>
              <a:ea typeface="Roboto"/>
              <a:cs typeface="Roboto"/>
              <a:sym typeface="Roboto"/>
            </a:endParaRPr>
          </a:p>
        </p:txBody>
      </p:sp>
      <p:sp>
        <p:nvSpPr>
          <p:cNvPr id="324" name="Google Shape;324;p21"/>
          <p:cNvSpPr txBox="1"/>
          <p:nvPr/>
        </p:nvSpPr>
        <p:spPr>
          <a:xfrm>
            <a:off x="6405650" y="4725950"/>
            <a:ext cx="2695200" cy="3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4"/>
              </a:rPr>
              <a:t>https://blog.alludo.com/5-strengths-neurodivergent-employees-bring-to-the-workplace/</a:t>
            </a:r>
            <a:endParaRPr sz="800">
              <a:solidFill>
                <a:schemeClr val="dk1"/>
              </a:solidFill>
              <a:latin typeface="Roboto"/>
              <a:ea typeface="Roboto"/>
              <a:cs typeface="Roboto"/>
              <a:sym typeface="Roboto"/>
            </a:endParaRPr>
          </a:p>
          <a:p>
            <a:pPr indent="0" lvl="0" marL="0" rtl="0" algn="l">
              <a:spcBef>
                <a:spcPts val="0"/>
              </a:spcBef>
              <a:spcAft>
                <a:spcPts val="0"/>
              </a:spcAft>
              <a:buNone/>
            </a:pPr>
            <a:r>
              <a:t/>
            </a:r>
            <a:endParaRPr sz="8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p:nvPr/>
        </p:nvSpPr>
        <p:spPr>
          <a:xfrm rot="-2700000">
            <a:off x="7534699" y="3121801"/>
            <a:ext cx="657350" cy="1153572"/>
          </a:xfrm>
          <a:custGeom>
            <a:rect b="b" l="l" r="r" t="t"/>
            <a:pathLst>
              <a:path extrusionOk="0" h="21299" w="12137">
                <a:moveTo>
                  <a:pt x="6144" y="1"/>
                </a:moveTo>
                <a:lnTo>
                  <a:pt x="5948" y="10"/>
                </a:lnTo>
                <a:lnTo>
                  <a:pt x="5841" y="37"/>
                </a:lnTo>
                <a:lnTo>
                  <a:pt x="5698" y="99"/>
                </a:lnTo>
                <a:lnTo>
                  <a:pt x="5421" y="287"/>
                </a:lnTo>
                <a:lnTo>
                  <a:pt x="5162" y="537"/>
                </a:lnTo>
                <a:lnTo>
                  <a:pt x="4975" y="814"/>
                </a:lnTo>
                <a:lnTo>
                  <a:pt x="4903" y="956"/>
                </a:lnTo>
                <a:lnTo>
                  <a:pt x="4832" y="1162"/>
                </a:lnTo>
                <a:lnTo>
                  <a:pt x="4734" y="1590"/>
                </a:lnTo>
                <a:lnTo>
                  <a:pt x="4671" y="2260"/>
                </a:lnTo>
                <a:lnTo>
                  <a:pt x="4653" y="2707"/>
                </a:lnTo>
                <a:lnTo>
                  <a:pt x="4635" y="4841"/>
                </a:lnTo>
                <a:lnTo>
                  <a:pt x="4644" y="6904"/>
                </a:lnTo>
                <a:lnTo>
                  <a:pt x="3412" y="7466"/>
                </a:lnTo>
                <a:lnTo>
                  <a:pt x="2251" y="7993"/>
                </a:lnTo>
                <a:lnTo>
                  <a:pt x="1894" y="8154"/>
                </a:lnTo>
                <a:lnTo>
                  <a:pt x="1269" y="8574"/>
                </a:lnTo>
                <a:lnTo>
                  <a:pt x="885" y="8958"/>
                </a:lnTo>
                <a:lnTo>
                  <a:pt x="661" y="9252"/>
                </a:lnTo>
                <a:lnTo>
                  <a:pt x="492" y="9574"/>
                </a:lnTo>
                <a:lnTo>
                  <a:pt x="358" y="9931"/>
                </a:lnTo>
                <a:lnTo>
                  <a:pt x="304" y="10127"/>
                </a:lnTo>
                <a:lnTo>
                  <a:pt x="152" y="10878"/>
                </a:lnTo>
                <a:lnTo>
                  <a:pt x="27" y="12003"/>
                </a:lnTo>
                <a:lnTo>
                  <a:pt x="1" y="12753"/>
                </a:lnTo>
                <a:lnTo>
                  <a:pt x="36" y="13494"/>
                </a:lnTo>
                <a:lnTo>
                  <a:pt x="144" y="14235"/>
                </a:lnTo>
                <a:lnTo>
                  <a:pt x="331" y="14959"/>
                </a:lnTo>
                <a:lnTo>
                  <a:pt x="608" y="15673"/>
                </a:lnTo>
                <a:lnTo>
                  <a:pt x="778" y="16030"/>
                </a:lnTo>
                <a:lnTo>
                  <a:pt x="894" y="16227"/>
                </a:lnTo>
                <a:lnTo>
                  <a:pt x="1188" y="16584"/>
                </a:lnTo>
                <a:lnTo>
                  <a:pt x="1697" y="17075"/>
                </a:lnTo>
                <a:lnTo>
                  <a:pt x="2019" y="17423"/>
                </a:lnTo>
                <a:lnTo>
                  <a:pt x="2126" y="17557"/>
                </a:lnTo>
                <a:lnTo>
                  <a:pt x="2278" y="17879"/>
                </a:lnTo>
                <a:lnTo>
                  <a:pt x="2322" y="18048"/>
                </a:lnTo>
                <a:lnTo>
                  <a:pt x="2519" y="19307"/>
                </a:lnTo>
                <a:lnTo>
                  <a:pt x="2742" y="20558"/>
                </a:lnTo>
                <a:lnTo>
                  <a:pt x="2769" y="20638"/>
                </a:lnTo>
                <a:lnTo>
                  <a:pt x="2867" y="20799"/>
                </a:lnTo>
                <a:lnTo>
                  <a:pt x="3081" y="21013"/>
                </a:lnTo>
                <a:lnTo>
                  <a:pt x="3242" y="21111"/>
                </a:lnTo>
                <a:lnTo>
                  <a:pt x="3439" y="21201"/>
                </a:lnTo>
                <a:lnTo>
                  <a:pt x="3814" y="21299"/>
                </a:lnTo>
                <a:lnTo>
                  <a:pt x="4180" y="21299"/>
                </a:lnTo>
                <a:lnTo>
                  <a:pt x="4510" y="21192"/>
                </a:lnTo>
                <a:lnTo>
                  <a:pt x="4796" y="21004"/>
                </a:lnTo>
                <a:lnTo>
                  <a:pt x="5037" y="20736"/>
                </a:lnTo>
                <a:lnTo>
                  <a:pt x="5225" y="20397"/>
                </a:lnTo>
                <a:lnTo>
                  <a:pt x="5332" y="19986"/>
                </a:lnTo>
                <a:lnTo>
                  <a:pt x="5359" y="19754"/>
                </a:lnTo>
                <a:lnTo>
                  <a:pt x="5376" y="18977"/>
                </a:lnTo>
                <a:lnTo>
                  <a:pt x="5368" y="18200"/>
                </a:lnTo>
                <a:lnTo>
                  <a:pt x="5814" y="18111"/>
                </a:lnTo>
                <a:lnTo>
                  <a:pt x="6278" y="18066"/>
                </a:lnTo>
                <a:lnTo>
                  <a:pt x="6511" y="18111"/>
                </a:lnTo>
                <a:lnTo>
                  <a:pt x="6680" y="18218"/>
                </a:lnTo>
                <a:lnTo>
                  <a:pt x="6814" y="18397"/>
                </a:lnTo>
                <a:lnTo>
                  <a:pt x="6966" y="18816"/>
                </a:lnTo>
                <a:lnTo>
                  <a:pt x="7055" y="19236"/>
                </a:lnTo>
                <a:lnTo>
                  <a:pt x="7136" y="19691"/>
                </a:lnTo>
                <a:lnTo>
                  <a:pt x="7216" y="20147"/>
                </a:lnTo>
                <a:lnTo>
                  <a:pt x="7261" y="20361"/>
                </a:lnTo>
                <a:lnTo>
                  <a:pt x="7395" y="20718"/>
                </a:lnTo>
                <a:lnTo>
                  <a:pt x="7627" y="20995"/>
                </a:lnTo>
                <a:lnTo>
                  <a:pt x="7877" y="21129"/>
                </a:lnTo>
                <a:lnTo>
                  <a:pt x="8082" y="21165"/>
                </a:lnTo>
                <a:lnTo>
                  <a:pt x="8198" y="21174"/>
                </a:lnTo>
                <a:lnTo>
                  <a:pt x="8448" y="21165"/>
                </a:lnTo>
                <a:lnTo>
                  <a:pt x="8877" y="21076"/>
                </a:lnTo>
                <a:lnTo>
                  <a:pt x="9145" y="20915"/>
                </a:lnTo>
                <a:lnTo>
                  <a:pt x="9297" y="20772"/>
                </a:lnTo>
                <a:lnTo>
                  <a:pt x="9413" y="20584"/>
                </a:lnTo>
                <a:lnTo>
                  <a:pt x="9502" y="20370"/>
                </a:lnTo>
                <a:lnTo>
                  <a:pt x="9529" y="20236"/>
                </a:lnTo>
                <a:lnTo>
                  <a:pt x="9609" y="19781"/>
                </a:lnTo>
                <a:lnTo>
                  <a:pt x="9725" y="18870"/>
                </a:lnTo>
                <a:lnTo>
                  <a:pt x="9806" y="18414"/>
                </a:lnTo>
                <a:lnTo>
                  <a:pt x="9859" y="18218"/>
                </a:lnTo>
                <a:lnTo>
                  <a:pt x="10065" y="17834"/>
                </a:lnTo>
                <a:lnTo>
                  <a:pt x="10208" y="17691"/>
                </a:lnTo>
                <a:lnTo>
                  <a:pt x="10609" y="17307"/>
                </a:lnTo>
                <a:lnTo>
                  <a:pt x="11163" y="16718"/>
                </a:lnTo>
                <a:lnTo>
                  <a:pt x="11476" y="16298"/>
                </a:lnTo>
                <a:lnTo>
                  <a:pt x="11744" y="15852"/>
                </a:lnTo>
                <a:lnTo>
                  <a:pt x="11949" y="15369"/>
                </a:lnTo>
                <a:lnTo>
                  <a:pt x="12074" y="14851"/>
                </a:lnTo>
                <a:lnTo>
                  <a:pt x="12119" y="14289"/>
                </a:lnTo>
                <a:lnTo>
                  <a:pt x="12101" y="13976"/>
                </a:lnTo>
                <a:lnTo>
                  <a:pt x="12056" y="13396"/>
                </a:lnTo>
                <a:lnTo>
                  <a:pt x="12083" y="12217"/>
                </a:lnTo>
                <a:lnTo>
                  <a:pt x="12119" y="11628"/>
                </a:lnTo>
                <a:lnTo>
                  <a:pt x="12136" y="11315"/>
                </a:lnTo>
                <a:lnTo>
                  <a:pt x="12110" y="10726"/>
                </a:lnTo>
                <a:lnTo>
                  <a:pt x="12020" y="10181"/>
                </a:lnTo>
                <a:lnTo>
                  <a:pt x="11851" y="9681"/>
                </a:lnTo>
                <a:lnTo>
                  <a:pt x="11601" y="9226"/>
                </a:lnTo>
                <a:lnTo>
                  <a:pt x="11279" y="8806"/>
                </a:lnTo>
                <a:lnTo>
                  <a:pt x="10877" y="8440"/>
                </a:lnTo>
                <a:lnTo>
                  <a:pt x="10395" y="8109"/>
                </a:lnTo>
                <a:lnTo>
                  <a:pt x="10109" y="7958"/>
                </a:lnTo>
                <a:lnTo>
                  <a:pt x="8868" y="7377"/>
                </a:lnTo>
                <a:lnTo>
                  <a:pt x="7511" y="6797"/>
                </a:lnTo>
                <a:lnTo>
                  <a:pt x="7520" y="6198"/>
                </a:lnTo>
                <a:lnTo>
                  <a:pt x="7538" y="4895"/>
                </a:lnTo>
                <a:lnTo>
                  <a:pt x="7493" y="4216"/>
                </a:lnTo>
                <a:lnTo>
                  <a:pt x="7404" y="3359"/>
                </a:lnTo>
                <a:lnTo>
                  <a:pt x="7145" y="1644"/>
                </a:lnTo>
                <a:lnTo>
                  <a:pt x="6966" y="796"/>
                </a:lnTo>
                <a:lnTo>
                  <a:pt x="6912" y="608"/>
                </a:lnTo>
                <a:lnTo>
                  <a:pt x="6716" y="287"/>
                </a:lnTo>
                <a:lnTo>
                  <a:pt x="6493" y="108"/>
                </a:lnTo>
                <a:lnTo>
                  <a:pt x="6323" y="37"/>
                </a:lnTo>
                <a:lnTo>
                  <a:pt x="6144" y="1"/>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2"/>
          <p:cNvSpPr/>
          <p:nvPr/>
        </p:nvSpPr>
        <p:spPr>
          <a:xfrm rot="-2700000">
            <a:off x="5634754" y="1800728"/>
            <a:ext cx="1117049" cy="2318553"/>
          </a:xfrm>
          <a:custGeom>
            <a:rect b="b" l="l" r="r" t="t"/>
            <a:pathLst>
              <a:path extrusionOk="0" h="57349" w="27630">
                <a:moveTo>
                  <a:pt x="20468" y="1"/>
                </a:moveTo>
                <a:lnTo>
                  <a:pt x="19852" y="27"/>
                </a:lnTo>
                <a:lnTo>
                  <a:pt x="19486" y="54"/>
                </a:lnTo>
                <a:lnTo>
                  <a:pt x="18771" y="197"/>
                </a:lnTo>
                <a:lnTo>
                  <a:pt x="18084" y="429"/>
                </a:lnTo>
                <a:lnTo>
                  <a:pt x="17423" y="742"/>
                </a:lnTo>
                <a:lnTo>
                  <a:pt x="16807" y="1135"/>
                </a:lnTo>
                <a:lnTo>
                  <a:pt x="16226" y="1590"/>
                </a:lnTo>
                <a:lnTo>
                  <a:pt x="15691" y="2108"/>
                </a:lnTo>
                <a:lnTo>
                  <a:pt x="15208" y="2679"/>
                </a:lnTo>
                <a:lnTo>
                  <a:pt x="14780" y="3296"/>
                </a:lnTo>
                <a:lnTo>
                  <a:pt x="14405" y="3948"/>
                </a:lnTo>
                <a:lnTo>
                  <a:pt x="14092" y="4635"/>
                </a:lnTo>
                <a:lnTo>
                  <a:pt x="13851" y="5350"/>
                </a:lnTo>
                <a:lnTo>
                  <a:pt x="13672" y="6091"/>
                </a:lnTo>
                <a:lnTo>
                  <a:pt x="13574" y="6832"/>
                </a:lnTo>
                <a:lnTo>
                  <a:pt x="13547" y="7582"/>
                </a:lnTo>
                <a:lnTo>
                  <a:pt x="13610" y="8323"/>
                </a:lnTo>
                <a:lnTo>
                  <a:pt x="13672" y="8689"/>
                </a:lnTo>
                <a:lnTo>
                  <a:pt x="13779" y="9243"/>
                </a:lnTo>
                <a:lnTo>
                  <a:pt x="13878" y="10100"/>
                </a:lnTo>
                <a:lnTo>
                  <a:pt x="13896" y="10663"/>
                </a:lnTo>
                <a:lnTo>
                  <a:pt x="13878" y="10940"/>
                </a:lnTo>
                <a:lnTo>
                  <a:pt x="13869" y="11074"/>
                </a:lnTo>
                <a:lnTo>
                  <a:pt x="13797" y="11297"/>
                </a:lnTo>
                <a:lnTo>
                  <a:pt x="13681" y="11467"/>
                </a:lnTo>
                <a:lnTo>
                  <a:pt x="13538" y="11583"/>
                </a:lnTo>
                <a:lnTo>
                  <a:pt x="13360" y="11636"/>
                </a:lnTo>
                <a:lnTo>
                  <a:pt x="13163" y="11636"/>
                </a:lnTo>
                <a:lnTo>
                  <a:pt x="12958" y="11583"/>
                </a:lnTo>
                <a:lnTo>
                  <a:pt x="12744" y="11458"/>
                </a:lnTo>
                <a:lnTo>
                  <a:pt x="12645" y="11368"/>
                </a:lnTo>
                <a:lnTo>
                  <a:pt x="12395" y="11118"/>
                </a:lnTo>
                <a:lnTo>
                  <a:pt x="11949" y="10565"/>
                </a:lnTo>
                <a:lnTo>
                  <a:pt x="11743" y="10270"/>
                </a:lnTo>
                <a:lnTo>
                  <a:pt x="11565" y="10002"/>
                </a:lnTo>
                <a:lnTo>
                  <a:pt x="11190" y="9573"/>
                </a:lnTo>
                <a:lnTo>
                  <a:pt x="10797" y="9261"/>
                </a:lnTo>
                <a:lnTo>
                  <a:pt x="10386" y="9064"/>
                </a:lnTo>
                <a:lnTo>
                  <a:pt x="9949" y="8984"/>
                </a:lnTo>
                <a:lnTo>
                  <a:pt x="9493" y="9020"/>
                </a:lnTo>
                <a:lnTo>
                  <a:pt x="9020" y="9180"/>
                </a:lnTo>
                <a:lnTo>
                  <a:pt x="8529" y="9466"/>
                </a:lnTo>
                <a:lnTo>
                  <a:pt x="8279" y="9663"/>
                </a:lnTo>
                <a:lnTo>
                  <a:pt x="7734" y="10091"/>
                </a:lnTo>
                <a:lnTo>
                  <a:pt x="6680" y="11002"/>
                </a:lnTo>
                <a:lnTo>
                  <a:pt x="6162" y="11467"/>
                </a:lnTo>
                <a:lnTo>
                  <a:pt x="5698" y="11904"/>
                </a:lnTo>
                <a:lnTo>
                  <a:pt x="5082" y="12601"/>
                </a:lnTo>
                <a:lnTo>
                  <a:pt x="4707" y="13092"/>
                </a:lnTo>
                <a:lnTo>
                  <a:pt x="4385" y="13610"/>
                </a:lnTo>
                <a:lnTo>
                  <a:pt x="4108" y="14154"/>
                </a:lnTo>
                <a:lnTo>
                  <a:pt x="3876" y="14735"/>
                </a:lnTo>
                <a:lnTo>
                  <a:pt x="3706" y="15351"/>
                </a:lnTo>
                <a:lnTo>
                  <a:pt x="3644" y="15673"/>
                </a:lnTo>
                <a:lnTo>
                  <a:pt x="3608" y="15940"/>
                </a:lnTo>
                <a:lnTo>
                  <a:pt x="3581" y="16432"/>
                </a:lnTo>
                <a:lnTo>
                  <a:pt x="3626" y="16869"/>
                </a:lnTo>
                <a:lnTo>
                  <a:pt x="3751" y="17262"/>
                </a:lnTo>
                <a:lnTo>
                  <a:pt x="3948" y="17610"/>
                </a:lnTo>
                <a:lnTo>
                  <a:pt x="4224" y="17914"/>
                </a:lnTo>
                <a:lnTo>
                  <a:pt x="4573" y="18173"/>
                </a:lnTo>
                <a:lnTo>
                  <a:pt x="5010" y="18387"/>
                </a:lnTo>
                <a:lnTo>
                  <a:pt x="5260" y="18485"/>
                </a:lnTo>
                <a:lnTo>
                  <a:pt x="5832" y="18691"/>
                </a:lnTo>
                <a:lnTo>
                  <a:pt x="6403" y="18878"/>
                </a:lnTo>
                <a:lnTo>
                  <a:pt x="6662" y="18968"/>
                </a:lnTo>
                <a:lnTo>
                  <a:pt x="7109" y="19209"/>
                </a:lnTo>
                <a:lnTo>
                  <a:pt x="7448" y="19548"/>
                </a:lnTo>
                <a:lnTo>
                  <a:pt x="7680" y="19977"/>
                </a:lnTo>
                <a:lnTo>
                  <a:pt x="7752" y="20227"/>
                </a:lnTo>
                <a:lnTo>
                  <a:pt x="7921" y="21031"/>
                </a:lnTo>
                <a:lnTo>
                  <a:pt x="8198" y="22638"/>
                </a:lnTo>
                <a:lnTo>
                  <a:pt x="8296" y="23451"/>
                </a:lnTo>
                <a:lnTo>
                  <a:pt x="8341" y="23933"/>
                </a:lnTo>
                <a:lnTo>
                  <a:pt x="8323" y="24915"/>
                </a:lnTo>
                <a:lnTo>
                  <a:pt x="8314" y="25406"/>
                </a:lnTo>
                <a:lnTo>
                  <a:pt x="8198" y="25469"/>
                </a:lnTo>
                <a:lnTo>
                  <a:pt x="8073" y="25522"/>
                </a:lnTo>
                <a:lnTo>
                  <a:pt x="7680" y="25201"/>
                </a:lnTo>
                <a:lnTo>
                  <a:pt x="7323" y="24844"/>
                </a:lnTo>
                <a:lnTo>
                  <a:pt x="6886" y="24236"/>
                </a:lnTo>
                <a:lnTo>
                  <a:pt x="6457" y="23620"/>
                </a:lnTo>
                <a:lnTo>
                  <a:pt x="6225" y="23334"/>
                </a:lnTo>
                <a:lnTo>
                  <a:pt x="5841" y="22977"/>
                </a:lnTo>
                <a:lnTo>
                  <a:pt x="5555" y="22790"/>
                </a:lnTo>
                <a:lnTo>
                  <a:pt x="5260" y="22647"/>
                </a:lnTo>
                <a:lnTo>
                  <a:pt x="4939" y="22549"/>
                </a:lnTo>
                <a:lnTo>
                  <a:pt x="4599" y="22495"/>
                </a:lnTo>
                <a:lnTo>
                  <a:pt x="4242" y="22495"/>
                </a:lnTo>
                <a:lnTo>
                  <a:pt x="4055" y="22522"/>
                </a:lnTo>
                <a:lnTo>
                  <a:pt x="3787" y="22558"/>
                </a:lnTo>
                <a:lnTo>
                  <a:pt x="3278" y="22691"/>
                </a:lnTo>
                <a:lnTo>
                  <a:pt x="2805" y="22870"/>
                </a:lnTo>
                <a:lnTo>
                  <a:pt x="2367" y="23102"/>
                </a:lnTo>
                <a:lnTo>
                  <a:pt x="1974" y="23379"/>
                </a:lnTo>
                <a:lnTo>
                  <a:pt x="1617" y="23718"/>
                </a:lnTo>
                <a:lnTo>
                  <a:pt x="1295" y="24111"/>
                </a:lnTo>
                <a:lnTo>
                  <a:pt x="1028" y="24558"/>
                </a:lnTo>
                <a:lnTo>
                  <a:pt x="911" y="24808"/>
                </a:lnTo>
                <a:lnTo>
                  <a:pt x="688" y="25344"/>
                </a:lnTo>
                <a:lnTo>
                  <a:pt x="358" y="26478"/>
                </a:lnTo>
                <a:lnTo>
                  <a:pt x="233" y="27049"/>
                </a:lnTo>
                <a:lnTo>
                  <a:pt x="117" y="27665"/>
                </a:lnTo>
                <a:lnTo>
                  <a:pt x="1" y="28791"/>
                </a:lnTo>
                <a:lnTo>
                  <a:pt x="36" y="29818"/>
                </a:lnTo>
                <a:lnTo>
                  <a:pt x="170" y="30532"/>
                </a:lnTo>
                <a:lnTo>
                  <a:pt x="313" y="30987"/>
                </a:lnTo>
                <a:lnTo>
                  <a:pt x="492" y="31416"/>
                </a:lnTo>
                <a:lnTo>
                  <a:pt x="715" y="31836"/>
                </a:lnTo>
                <a:lnTo>
                  <a:pt x="974" y="32238"/>
                </a:lnTo>
                <a:lnTo>
                  <a:pt x="1286" y="32622"/>
                </a:lnTo>
                <a:lnTo>
                  <a:pt x="1822" y="33184"/>
                </a:lnTo>
                <a:lnTo>
                  <a:pt x="2706" y="33890"/>
                </a:lnTo>
                <a:lnTo>
                  <a:pt x="3224" y="34229"/>
                </a:lnTo>
                <a:lnTo>
                  <a:pt x="3635" y="34470"/>
                </a:lnTo>
                <a:lnTo>
                  <a:pt x="4492" y="34899"/>
                </a:lnTo>
                <a:lnTo>
                  <a:pt x="5805" y="35497"/>
                </a:lnTo>
                <a:lnTo>
                  <a:pt x="6653" y="35944"/>
                </a:lnTo>
                <a:lnTo>
                  <a:pt x="6850" y="36060"/>
                </a:lnTo>
                <a:lnTo>
                  <a:pt x="7216" y="36345"/>
                </a:lnTo>
                <a:lnTo>
                  <a:pt x="7725" y="36837"/>
                </a:lnTo>
                <a:lnTo>
                  <a:pt x="8020" y="37203"/>
                </a:lnTo>
                <a:lnTo>
                  <a:pt x="8136" y="37354"/>
                </a:lnTo>
                <a:lnTo>
                  <a:pt x="8216" y="37587"/>
                </a:lnTo>
                <a:lnTo>
                  <a:pt x="8225" y="37730"/>
                </a:lnTo>
                <a:lnTo>
                  <a:pt x="8180" y="37863"/>
                </a:lnTo>
                <a:lnTo>
                  <a:pt x="8100" y="37997"/>
                </a:lnTo>
                <a:lnTo>
                  <a:pt x="7877" y="38167"/>
                </a:lnTo>
                <a:lnTo>
                  <a:pt x="7654" y="38265"/>
                </a:lnTo>
                <a:lnTo>
                  <a:pt x="7421" y="38364"/>
                </a:lnTo>
                <a:lnTo>
                  <a:pt x="6975" y="38587"/>
                </a:lnTo>
                <a:lnTo>
                  <a:pt x="6546" y="38855"/>
                </a:lnTo>
                <a:lnTo>
                  <a:pt x="6144" y="39167"/>
                </a:lnTo>
                <a:lnTo>
                  <a:pt x="5769" y="39507"/>
                </a:lnTo>
                <a:lnTo>
                  <a:pt x="5421" y="39882"/>
                </a:lnTo>
                <a:lnTo>
                  <a:pt x="4966" y="40498"/>
                </a:lnTo>
                <a:lnTo>
                  <a:pt x="4591" y="41168"/>
                </a:lnTo>
                <a:lnTo>
                  <a:pt x="4385" y="41623"/>
                </a:lnTo>
                <a:lnTo>
                  <a:pt x="4224" y="42096"/>
                </a:lnTo>
                <a:lnTo>
                  <a:pt x="4099" y="42578"/>
                </a:lnTo>
                <a:lnTo>
                  <a:pt x="4028" y="43070"/>
                </a:lnTo>
                <a:lnTo>
                  <a:pt x="4001" y="43552"/>
                </a:lnTo>
                <a:lnTo>
                  <a:pt x="4028" y="44034"/>
                </a:lnTo>
                <a:lnTo>
                  <a:pt x="4108" y="44498"/>
                </a:lnTo>
                <a:lnTo>
                  <a:pt x="4171" y="44731"/>
                </a:lnTo>
                <a:lnTo>
                  <a:pt x="4323" y="45231"/>
                </a:lnTo>
                <a:lnTo>
                  <a:pt x="4689" y="46186"/>
                </a:lnTo>
                <a:lnTo>
                  <a:pt x="5046" y="46847"/>
                </a:lnTo>
                <a:lnTo>
                  <a:pt x="5332" y="47249"/>
                </a:lnTo>
                <a:lnTo>
                  <a:pt x="5671" y="47624"/>
                </a:lnTo>
                <a:lnTo>
                  <a:pt x="6064" y="47954"/>
                </a:lnTo>
                <a:lnTo>
                  <a:pt x="6287" y="48097"/>
                </a:lnTo>
                <a:lnTo>
                  <a:pt x="6564" y="48267"/>
                </a:lnTo>
                <a:lnTo>
                  <a:pt x="7118" y="48526"/>
                </a:lnTo>
                <a:lnTo>
                  <a:pt x="7680" y="48695"/>
                </a:lnTo>
                <a:lnTo>
                  <a:pt x="8243" y="48794"/>
                </a:lnTo>
                <a:lnTo>
                  <a:pt x="8806" y="48794"/>
                </a:lnTo>
                <a:lnTo>
                  <a:pt x="9368" y="48704"/>
                </a:lnTo>
                <a:lnTo>
                  <a:pt x="9940" y="48517"/>
                </a:lnTo>
                <a:lnTo>
                  <a:pt x="10502" y="48240"/>
                </a:lnTo>
                <a:lnTo>
                  <a:pt x="10779" y="48053"/>
                </a:lnTo>
                <a:lnTo>
                  <a:pt x="10931" y="47954"/>
                </a:lnTo>
                <a:lnTo>
                  <a:pt x="11208" y="47820"/>
                </a:lnTo>
                <a:lnTo>
                  <a:pt x="11458" y="47749"/>
                </a:lnTo>
                <a:lnTo>
                  <a:pt x="11672" y="47758"/>
                </a:lnTo>
                <a:lnTo>
                  <a:pt x="11868" y="47838"/>
                </a:lnTo>
                <a:lnTo>
                  <a:pt x="12020" y="47990"/>
                </a:lnTo>
                <a:lnTo>
                  <a:pt x="12145" y="48213"/>
                </a:lnTo>
                <a:lnTo>
                  <a:pt x="12244" y="48499"/>
                </a:lnTo>
                <a:lnTo>
                  <a:pt x="12279" y="48678"/>
                </a:lnTo>
                <a:lnTo>
                  <a:pt x="12306" y="49106"/>
                </a:lnTo>
                <a:lnTo>
                  <a:pt x="12324" y="49535"/>
                </a:lnTo>
                <a:lnTo>
                  <a:pt x="12386" y="50071"/>
                </a:lnTo>
                <a:lnTo>
                  <a:pt x="12538" y="51142"/>
                </a:lnTo>
                <a:lnTo>
                  <a:pt x="12735" y="51919"/>
                </a:lnTo>
                <a:lnTo>
                  <a:pt x="12922" y="52419"/>
                </a:lnTo>
                <a:lnTo>
                  <a:pt x="13163" y="52901"/>
                </a:lnTo>
                <a:lnTo>
                  <a:pt x="13467" y="53366"/>
                </a:lnTo>
                <a:lnTo>
                  <a:pt x="13663" y="53589"/>
                </a:lnTo>
                <a:lnTo>
                  <a:pt x="13967" y="53928"/>
                </a:lnTo>
                <a:lnTo>
                  <a:pt x="14619" y="54554"/>
                </a:lnTo>
                <a:lnTo>
                  <a:pt x="15307" y="55125"/>
                </a:lnTo>
                <a:lnTo>
                  <a:pt x="16030" y="55625"/>
                </a:lnTo>
                <a:lnTo>
                  <a:pt x="16789" y="56072"/>
                </a:lnTo>
                <a:lnTo>
                  <a:pt x="17584" y="56456"/>
                </a:lnTo>
                <a:lnTo>
                  <a:pt x="18405" y="56786"/>
                </a:lnTo>
                <a:lnTo>
                  <a:pt x="19262" y="57054"/>
                </a:lnTo>
                <a:lnTo>
                  <a:pt x="19700" y="57170"/>
                </a:lnTo>
                <a:lnTo>
                  <a:pt x="20022" y="57233"/>
                </a:lnTo>
                <a:lnTo>
                  <a:pt x="20673" y="57322"/>
                </a:lnTo>
                <a:lnTo>
                  <a:pt x="21334" y="57349"/>
                </a:lnTo>
                <a:lnTo>
                  <a:pt x="21995" y="57304"/>
                </a:lnTo>
                <a:lnTo>
                  <a:pt x="22308" y="57250"/>
                </a:lnTo>
                <a:lnTo>
                  <a:pt x="22602" y="57197"/>
                </a:lnTo>
                <a:lnTo>
                  <a:pt x="23165" y="57045"/>
                </a:lnTo>
                <a:lnTo>
                  <a:pt x="23701" y="56857"/>
                </a:lnTo>
                <a:lnTo>
                  <a:pt x="24210" y="56634"/>
                </a:lnTo>
                <a:lnTo>
                  <a:pt x="24683" y="56366"/>
                </a:lnTo>
                <a:lnTo>
                  <a:pt x="25121" y="56072"/>
                </a:lnTo>
                <a:lnTo>
                  <a:pt x="25522" y="55741"/>
                </a:lnTo>
                <a:lnTo>
                  <a:pt x="25897" y="55366"/>
                </a:lnTo>
                <a:lnTo>
                  <a:pt x="26237" y="54973"/>
                </a:lnTo>
                <a:lnTo>
                  <a:pt x="26540" y="54536"/>
                </a:lnTo>
                <a:lnTo>
                  <a:pt x="26808" y="54080"/>
                </a:lnTo>
                <a:lnTo>
                  <a:pt x="27040" y="53589"/>
                </a:lnTo>
                <a:lnTo>
                  <a:pt x="27237" y="53071"/>
                </a:lnTo>
                <a:lnTo>
                  <a:pt x="27389" y="52526"/>
                </a:lnTo>
                <a:lnTo>
                  <a:pt x="27505" y="51955"/>
                </a:lnTo>
                <a:lnTo>
                  <a:pt x="27576" y="51366"/>
                </a:lnTo>
                <a:lnTo>
                  <a:pt x="27603" y="51062"/>
                </a:lnTo>
                <a:lnTo>
                  <a:pt x="27630" y="50508"/>
                </a:lnTo>
                <a:lnTo>
                  <a:pt x="27621" y="49401"/>
                </a:lnTo>
                <a:lnTo>
                  <a:pt x="27558" y="48303"/>
                </a:lnTo>
                <a:lnTo>
                  <a:pt x="27433" y="47222"/>
                </a:lnTo>
                <a:lnTo>
                  <a:pt x="27255" y="46150"/>
                </a:lnTo>
                <a:lnTo>
                  <a:pt x="27023" y="45079"/>
                </a:lnTo>
                <a:lnTo>
                  <a:pt x="26737" y="44025"/>
                </a:lnTo>
                <a:lnTo>
                  <a:pt x="26406" y="42980"/>
                </a:lnTo>
                <a:lnTo>
                  <a:pt x="26219" y="42462"/>
                </a:lnTo>
                <a:lnTo>
                  <a:pt x="26103" y="42141"/>
                </a:lnTo>
                <a:lnTo>
                  <a:pt x="25817" y="41552"/>
                </a:lnTo>
                <a:lnTo>
                  <a:pt x="25478" y="40998"/>
                </a:lnTo>
                <a:lnTo>
                  <a:pt x="25085" y="40498"/>
                </a:lnTo>
                <a:lnTo>
                  <a:pt x="24647" y="40060"/>
                </a:lnTo>
                <a:lnTo>
                  <a:pt x="24138" y="39667"/>
                </a:lnTo>
                <a:lnTo>
                  <a:pt x="23576" y="39337"/>
                </a:lnTo>
                <a:lnTo>
                  <a:pt x="22951" y="39078"/>
                </a:lnTo>
                <a:lnTo>
                  <a:pt x="22620" y="38971"/>
                </a:lnTo>
                <a:lnTo>
                  <a:pt x="21897" y="38756"/>
                </a:lnTo>
                <a:lnTo>
                  <a:pt x="20486" y="38265"/>
                </a:lnTo>
                <a:lnTo>
                  <a:pt x="19780" y="38006"/>
                </a:lnTo>
                <a:lnTo>
                  <a:pt x="19423" y="37872"/>
                </a:lnTo>
                <a:lnTo>
                  <a:pt x="18753" y="37533"/>
                </a:lnTo>
                <a:lnTo>
                  <a:pt x="18164" y="37095"/>
                </a:lnTo>
                <a:lnTo>
                  <a:pt x="17673" y="36542"/>
                </a:lnTo>
                <a:lnTo>
                  <a:pt x="17468" y="36211"/>
                </a:lnTo>
                <a:lnTo>
                  <a:pt x="17414" y="36113"/>
                </a:lnTo>
                <a:lnTo>
                  <a:pt x="17369" y="35890"/>
                </a:lnTo>
                <a:lnTo>
                  <a:pt x="17351" y="35515"/>
                </a:lnTo>
                <a:lnTo>
                  <a:pt x="17334" y="35274"/>
                </a:lnTo>
                <a:lnTo>
                  <a:pt x="17744" y="35247"/>
                </a:lnTo>
                <a:lnTo>
                  <a:pt x="18155" y="35247"/>
                </a:lnTo>
                <a:lnTo>
                  <a:pt x="18307" y="35265"/>
                </a:lnTo>
                <a:lnTo>
                  <a:pt x="18620" y="35354"/>
                </a:lnTo>
                <a:lnTo>
                  <a:pt x="18771" y="35417"/>
                </a:lnTo>
                <a:lnTo>
                  <a:pt x="18995" y="35515"/>
                </a:lnTo>
                <a:lnTo>
                  <a:pt x="19414" y="35631"/>
                </a:lnTo>
                <a:lnTo>
                  <a:pt x="19789" y="35667"/>
                </a:lnTo>
                <a:lnTo>
                  <a:pt x="20129" y="35604"/>
                </a:lnTo>
                <a:lnTo>
                  <a:pt x="20414" y="35435"/>
                </a:lnTo>
                <a:lnTo>
                  <a:pt x="20656" y="35167"/>
                </a:lnTo>
                <a:lnTo>
                  <a:pt x="20843" y="34774"/>
                </a:lnTo>
                <a:lnTo>
                  <a:pt x="20986" y="34265"/>
                </a:lnTo>
                <a:lnTo>
                  <a:pt x="21031" y="33961"/>
                </a:lnTo>
                <a:lnTo>
                  <a:pt x="21084" y="33595"/>
                </a:lnTo>
                <a:lnTo>
                  <a:pt x="21218" y="33041"/>
                </a:lnTo>
                <a:lnTo>
                  <a:pt x="21361" y="32702"/>
                </a:lnTo>
                <a:lnTo>
                  <a:pt x="21450" y="32550"/>
                </a:lnTo>
                <a:lnTo>
                  <a:pt x="21522" y="32443"/>
                </a:lnTo>
                <a:lnTo>
                  <a:pt x="21745" y="32264"/>
                </a:lnTo>
                <a:lnTo>
                  <a:pt x="22022" y="32122"/>
                </a:lnTo>
                <a:lnTo>
                  <a:pt x="22299" y="32050"/>
                </a:lnTo>
                <a:lnTo>
                  <a:pt x="22433" y="32041"/>
                </a:lnTo>
                <a:lnTo>
                  <a:pt x="22522" y="32050"/>
                </a:lnTo>
                <a:lnTo>
                  <a:pt x="22701" y="32175"/>
                </a:lnTo>
                <a:lnTo>
                  <a:pt x="22968" y="32488"/>
                </a:lnTo>
                <a:lnTo>
                  <a:pt x="23129" y="32702"/>
                </a:lnTo>
                <a:lnTo>
                  <a:pt x="23201" y="32836"/>
                </a:lnTo>
                <a:lnTo>
                  <a:pt x="23281" y="33157"/>
                </a:lnTo>
                <a:lnTo>
                  <a:pt x="23335" y="33309"/>
                </a:lnTo>
                <a:lnTo>
                  <a:pt x="23415" y="33488"/>
                </a:lnTo>
                <a:lnTo>
                  <a:pt x="23629" y="33800"/>
                </a:lnTo>
                <a:lnTo>
                  <a:pt x="23879" y="34033"/>
                </a:lnTo>
                <a:lnTo>
                  <a:pt x="24156" y="34184"/>
                </a:lnTo>
                <a:lnTo>
                  <a:pt x="24460" y="34265"/>
                </a:lnTo>
                <a:lnTo>
                  <a:pt x="24763" y="34256"/>
                </a:lnTo>
                <a:lnTo>
                  <a:pt x="25067" y="34158"/>
                </a:lnTo>
                <a:lnTo>
                  <a:pt x="25362" y="33961"/>
                </a:lnTo>
                <a:lnTo>
                  <a:pt x="25496" y="33818"/>
                </a:lnTo>
                <a:lnTo>
                  <a:pt x="25683" y="33604"/>
                </a:lnTo>
                <a:lnTo>
                  <a:pt x="26031" y="33131"/>
                </a:lnTo>
                <a:lnTo>
                  <a:pt x="26308" y="32604"/>
                </a:lnTo>
                <a:lnTo>
                  <a:pt x="26505" y="32068"/>
                </a:lnTo>
                <a:lnTo>
                  <a:pt x="26567" y="31791"/>
                </a:lnTo>
                <a:lnTo>
                  <a:pt x="26657" y="31184"/>
                </a:lnTo>
                <a:lnTo>
                  <a:pt x="26799" y="29969"/>
                </a:lnTo>
                <a:lnTo>
                  <a:pt x="26933" y="28130"/>
                </a:lnTo>
                <a:lnTo>
                  <a:pt x="27014" y="26897"/>
                </a:lnTo>
                <a:lnTo>
                  <a:pt x="27067" y="25647"/>
                </a:lnTo>
                <a:lnTo>
                  <a:pt x="27130" y="23781"/>
                </a:lnTo>
                <a:lnTo>
                  <a:pt x="27192" y="22531"/>
                </a:lnTo>
                <a:lnTo>
                  <a:pt x="27246" y="21915"/>
                </a:lnTo>
                <a:lnTo>
                  <a:pt x="27273" y="21638"/>
                </a:lnTo>
                <a:lnTo>
                  <a:pt x="27282" y="21102"/>
                </a:lnTo>
                <a:lnTo>
                  <a:pt x="27228" y="20316"/>
                </a:lnTo>
                <a:lnTo>
                  <a:pt x="27014" y="19298"/>
                </a:lnTo>
                <a:lnTo>
                  <a:pt x="26657" y="18325"/>
                </a:lnTo>
                <a:lnTo>
                  <a:pt x="26424" y="17851"/>
                </a:lnTo>
                <a:lnTo>
                  <a:pt x="26273" y="17566"/>
                </a:lnTo>
                <a:lnTo>
                  <a:pt x="25880" y="17110"/>
                </a:lnTo>
                <a:lnTo>
                  <a:pt x="25424" y="16780"/>
                </a:lnTo>
                <a:lnTo>
                  <a:pt x="24924" y="16592"/>
                </a:lnTo>
                <a:lnTo>
                  <a:pt x="24397" y="16530"/>
                </a:lnTo>
                <a:lnTo>
                  <a:pt x="23870" y="16610"/>
                </a:lnTo>
                <a:lnTo>
                  <a:pt x="23361" y="16833"/>
                </a:lnTo>
                <a:lnTo>
                  <a:pt x="22879" y="17191"/>
                </a:lnTo>
                <a:lnTo>
                  <a:pt x="22665" y="17432"/>
                </a:lnTo>
                <a:lnTo>
                  <a:pt x="22308" y="17878"/>
                </a:lnTo>
                <a:lnTo>
                  <a:pt x="21665" y="18816"/>
                </a:lnTo>
                <a:lnTo>
                  <a:pt x="21334" y="19289"/>
                </a:lnTo>
                <a:lnTo>
                  <a:pt x="21111" y="19584"/>
                </a:lnTo>
                <a:lnTo>
                  <a:pt x="20647" y="20173"/>
                </a:lnTo>
                <a:lnTo>
                  <a:pt x="20388" y="20441"/>
                </a:lnTo>
                <a:lnTo>
                  <a:pt x="20325" y="20495"/>
                </a:lnTo>
                <a:lnTo>
                  <a:pt x="20155" y="20575"/>
                </a:lnTo>
                <a:lnTo>
                  <a:pt x="19968" y="20629"/>
                </a:lnTo>
                <a:lnTo>
                  <a:pt x="19772" y="20638"/>
                </a:lnTo>
                <a:lnTo>
                  <a:pt x="19691" y="20629"/>
                </a:lnTo>
                <a:lnTo>
                  <a:pt x="19584" y="20593"/>
                </a:lnTo>
                <a:lnTo>
                  <a:pt x="19379" y="20468"/>
                </a:lnTo>
                <a:lnTo>
                  <a:pt x="19084" y="20164"/>
                </a:lnTo>
                <a:lnTo>
                  <a:pt x="18771" y="19637"/>
                </a:lnTo>
                <a:lnTo>
                  <a:pt x="18637" y="19218"/>
                </a:lnTo>
                <a:lnTo>
                  <a:pt x="18602" y="18968"/>
                </a:lnTo>
                <a:lnTo>
                  <a:pt x="18611" y="18852"/>
                </a:lnTo>
                <a:lnTo>
                  <a:pt x="18664" y="18396"/>
                </a:lnTo>
                <a:lnTo>
                  <a:pt x="18691" y="17932"/>
                </a:lnTo>
                <a:lnTo>
                  <a:pt x="18655" y="17709"/>
                </a:lnTo>
                <a:lnTo>
                  <a:pt x="18566" y="17521"/>
                </a:lnTo>
                <a:lnTo>
                  <a:pt x="18414" y="17360"/>
                </a:lnTo>
                <a:lnTo>
                  <a:pt x="18048" y="17110"/>
                </a:lnTo>
                <a:lnTo>
                  <a:pt x="17664" y="16887"/>
                </a:lnTo>
                <a:lnTo>
                  <a:pt x="17548" y="16816"/>
                </a:lnTo>
                <a:lnTo>
                  <a:pt x="17351" y="16637"/>
                </a:lnTo>
                <a:lnTo>
                  <a:pt x="17191" y="16414"/>
                </a:lnTo>
                <a:lnTo>
                  <a:pt x="17075" y="16164"/>
                </a:lnTo>
                <a:lnTo>
                  <a:pt x="17003" y="15896"/>
                </a:lnTo>
                <a:lnTo>
                  <a:pt x="16967" y="15619"/>
                </a:lnTo>
                <a:lnTo>
                  <a:pt x="16994" y="15342"/>
                </a:lnTo>
                <a:lnTo>
                  <a:pt x="17066" y="15065"/>
                </a:lnTo>
                <a:lnTo>
                  <a:pt x="17119" y="14940"/>
                </a:lnTo>
                <a:lnTo>
                  <a:pt x="17191" y="14806"/>
                </a:lnTo>
                <a:lnTo>
                  <a:pt x="17343" y="14628"/>
                </a:lnTo>
                <a:lnTo>
                  <a:pt x="17512" y="14530"/>
                </a:lnTo>
                <a:lnTo>
                  <a:pt x="17682" y="14494"/>
                </a:lnTo>
                <a:lnTo>
                  <a:pt x="18146" y="14583"/>
                </a:lnTo>
                <a:lnTo>
                  <a:pt x="18530" y="14717"/>
                </a:lnTo>
                <a:lnTo>
                  <a:pt x="18664" y="14762"/>
                </a:lnTo>
                <a:lnTo>
                  <a:pt x="18798" y="14815"/>
                </a:lnTo>
                <a:lnTo>
                  <a:pt x="19066" y="14896"/>
                </a:lnTo>
                <a:lnTo>
                  <a:pt x="19584" y="14994"/>
                </a:lnTo>
                <a:lnTo>
                  <a:pt x="20075" y="15021"/>
                </a:lnTo>
                <a:lnTo>
                  <a:pt x="20539" y="14958"/>
                </a:lnTo>
                <a:lnTo>
                  <a:pt x="20986" y="14815"/>
                </a:lnTo>
                <a:lnTo>
                  <a:pt x="21397" y="14592"/>
                </a:lnTo>
                <a:lnTo>
                  <a:pt x="21790" y="14297"/>
                </a:lnTo>
                <a:lnTo>
                  <a:pt x="22147" y="13913"/>
                </a:lnTo>
                <a:lnTo>
                  <a:pt x="22317" y="13690"/>
                </a:lnTo>
                <a:lnTo>
                  <a:pt x="22718" y="13128"/>
                </a:lnTo>
                <a:lnTo>
                  <a:pt x="23156" y="12619"/>
                </a:lnTo>
                <a:lnTo>
                  <a:pt x="23424" y="12449"/>
                </a:lnTo>
                <a:lnTo>
                  <a:pt x="23692" y="12404"/>
                </a:lnTo>
                <a:lnTo>
                  <a:pt x="24004" y="12485"/>
                </a:lnTo>
                <a:lnTo>
                  <a:pt x="24603" y="12806"/>
                </a:lnTo>
                <a:lnTo>
                  <a:pt x="25201" y="13190"/>
                </a:lnTo>
                <a:lnTo>
                  <a:pt x="25585" y="13422"/>
                </a:lnTo>
                <a:lnTo>
                  <a:pt x="26031" y="13610"/>
                </a:lnTo>
                <a:lnTo>
                  <a:pt x="26273" y="13628"/>
                </a:lnTo>
                <a:lnTo>
                  <a:pt x="26460" y="13574"/>
                </a:lnTo>
                <a:lnTo>
                  <a:pt x="26603" y="13422"/>
                </a:lnTo>
                <a:lnTo>
                  <a:pt x="26719" y="13181"/>
                </a:lnTo>
                <a:lnTo>
                  <a:pt x="26799" y="12860"/>
                </a:lnTo>
                <a:lnTo>
                  <a:pt x="26835" y="12654"/>
                </a:lnTo>
                <a:lnTo>
                  <a:pt x="26969" y="11726"/>
                </a:lnTo>
                <a:lnTo>
                  <a:pt x="27130" y="9859"/>
                </a:lnTo>
                <a:lnTo>
                  <a:pt x="27148" y="8002"/>
                </a:lnTo>
                <a:lnTo>
                  <a:pt x="27014" y="6135"/>
                </a:lnTo>
                <a:lnTo>
                  <a:pt x="26880" y="5198"/>
                </a:lnTo>
                <a:lnTo>
                  <a:pt x="26817" y="4823"/>
                </a:lnTo>
                <a:lnTo>
                  <a:pt x="26639" y="4126"/>
                </a:lnTo>
                <a:lnTo>
                  <a:pt x="26415" y="3492"/>
                </a:lnTo>
                <a:lnTo>
                  <a:pt x="26139" y="2921"/>
                </a:lnTo>
                <a:lnTo>
                  <a:pt x="25808" y="2403"/>
                </a:lnTo>
                <a:lnTo>
                  <a:pt x="25451" y="1938"/>
                </a:lnTo>
                <a:lnTo>
                  <a:pt x="25040" y="1528"/>
                </a:lnTo>
                <a:lnTo>
                  <a:pt x="24603" y="1170"/>
                </a:lnTo>
                <a:lnTo>
                  <a:pt x="24129" y="867"/>
                </a:lnTo>
                <a:lnTo>
                  <a:pt x="23629" y="608"/>
                </a:lnTo>
                <a:lnTo>
                  <a:pt x="23093" y="402"/>
                </a:lnTo>
                <a:lnTo>
                  <a:pt x="22540" y="242"/>
                </a:lnTo>
                <a:lnTo>
                  <a:pt x="21968" y="117"/>
                </a:lnTo>
                <a:lnTo>
                  <a:pt x="21379" y="45"/>
                </a:lnTo>
                <a:lnTo>
                  <a:pt x="20468" y="1"/>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p:nvPr/>
        </p:nvSpPr>
        <p:spPr>
          <a:xfrm rot="-2700000">
            <a:off x="6439878" y="1018383"/>
            <a:ext cx="1059316" cy="2254675"/>
          </a:xfrm>
          <a:custGeom>
            <a:rect b="b" l="l" r="r" t="t"/>
            <a:pathLst>
              <a:path extrusionOk="0" h="55769" w="26202">
                <a:moveTo>
                  <a:pt x="7350" y="1"/>
                </a:moveTo>
                <a:lnTo>
                  <a:pt x="6448" y="45"/>
                </a:lnTo>
                <a:lnTo>
                  <a:pt x="5091" y="170"/>
                </a:lnTo>
                <a:lnTo>
                  <a:pt x="4189" y="313"/>
                </a:lnTo>
                <a:lnTo>
                  <a:pt x="3751" y="393"/>
                </a:lnTo>
                <a:lnTo>
                  <a:pt x="3305" y="501"/>
                </a:lnTo>
                <a:lnTo>
                  <a:pt x="2492" y="813"/>
                </a:lnTo>
                <a:lnTo>
                  <a:pt x="1787" y="1233"/>
                </a:lnTo>
                <a:lnTo>
                  <a:pt x="1188" y="1751"/>
                </a:lnTo>
                <a:lnTo>
                  <a:pt x="706" y="2367"/>
                </a:lnTo>
                <a:lnTo>
                  <a:pt x="349" y="3072"/>
                </a:lnTo>
                <a:lnTo>
                  <a:pt x="126" y="3858"/>
                </a:lnTo>
                <a:lnTo>
                  <a:pt x="37" y="4716"/>
                </a:lnTo>
                <a:lnTo>
                  <a:pt x="54" y="5171"/>
                </a:lnTo>
                <a:lnTo>
                  <a:pt x="108" y="5751"/>
                </a:lnTo>
                <a:lnTo>
                  <a:pt x="269" y="6912"/>
                </a:lnTo>
                <a:lnTo>
                  <a:pt x="608" y="8636"/>
                </a:lnTo>
                <a:lnTo>
                  <a:pt x="849" y="9788"/>
                </a:lnTo>
                <a:lnTo>
                  <a:pt x="885" y="9913"/>
                </a:lnTo>
                <a:lnTo>
                  <a:pt x="992" y="10145"/>
                </a:lnTo>
                <a:lnTo>
                  <a:pt x="1135" y="10324"/>
                </a:lnTo>
                <a:lnTo>
                  <a:pt x="1322" y="10449"/>
                </a:lnTo>
                <a:lnTo>
                  <a:pt x="1519" y="10529"/>
                </a:lnTo>
                <a:lnTo>
                  <a:pt x="1742" y="10547"/>
                </a:lnTo>
                <a:lnTo>
                  <a:pt x="1965" y="10511"/>
                </a:lnTo>
                <a:lnTo>
                  <a:pt x="2189" y="10404"/>
                </a:lnTo>
                <a:lnTo>
                  <a:pt x="2296" y="10324"/>
                </a:lnTo>
                <a:lnTo>
                  <a:pt x="2474" y="10172"/>
                </a:lnTo>
                <a:lnTo>
                  <a:pt x="2778" y="9823"/>
                </a:lnTo>
                <a:lnTo>
                  <a:pt x="3207" y="9243"/>
                </a:lnTo>
                <a:lnTo>
                  <a:pt x="3501" y="8868"/>
                </a:lnTo>
                <a:lnTo>
                  <a:pt x="3778" y="8600"/>
                </a:lnTo>
                <a:lnTo>
                  <a:pt x="4091" y="8359"/>
                </a:lnTo>
                <a:lnTo>
                  <a:pt x="4198" y="8546"/>
                </a:lnTo>
                <a:lnTo>
                  <a:pt x="4403" y="8930"/>
                </a:lnTo>
                <a:lnTo>
                  <a:pt x="4466" y="9136"/>
                </a:lnTo>
                <a:lnTo>
                  <a:pt x="4493" y="9279"/>
                </a:lnTo>
                <a:lnTo>
                  <a:pt x="4439" y="9609"/>
                </a:lnTo>
                <a:lnTo>
                  <a:pt x="4394" y="9761"/>
                </a:lnTo>
                <a:lnTo>
                  <a:pt x="4287" y="10163"/>
                </a:lnTo>
                <a:lnTo>
                  <a:pt x="3966" y="10895"/>
                </a:lnTo>
                <a:lnTo>
                  <a:pt x="3528" y="11538"/>
                </a:lnTo>
                <a:lnTo>
                  <a:pt x="3099" y="11958"/>
                </a:lnTo>
                <a:lnTo>
                  <a:pt x="2778" y="12199"/>
                </a:lnTo>
                <a:lnTo>
                  <a:pt x="2599" y="12315"/>
                </a:lnTo>
                <a:lnTo>
                  <a:pt x="2296" y="12502"/>
                </a:lnTo>
                <a:lnTo>
                  <a:pt x="1742" y="12922"/>
                </a:lnTo>
                <a:lnTo>
                  <a:pt x="1260" y="13378"/>
                </a:lnTo>
                <a:lnTo>
                  <a:pt x="858" y="13878"/>
                </a:lnTo>
                <a:lnTo>
                  <a:pt x="528" y="14422"/>
                </a:lnTo>
                <a:lnTo>
                  <a:pt x="287" y="15012"/>
                </a:lnTo>
                <a:lnTo>
                  <a:pt x="126" y="15655"/>
                </a:lnTo>
                <a:lnTo>
                  <a:pt x="45" y="16342"/>
                </a:lnTo>
                <a:lnTo>
                  <a:pt x="45" y="16708"/>
                </a:lnTo>
                <a:lnTo>
                  <a:pt x="63" y="17619"/>
                </a:lnTo>
                <a:lnTo>
                  <a:pt x="81" y="18977"/>
                </a:lnTo>
                <a:lnTo>
                  <a:pt x="63" y="19879"/>
                </a:lnTo>
                <a:lnTo>
                  <a:pt x="28" y="20334"/>
                </a:lnTo>
                <a:lnTo>
                  <a:pt x="1" y="20772"/>
                </a:lnTo>
                <a:lnTo>
                  <a:pt x="28" y="21611"/>
                </a:lnTo>
                <a:lnTo>
                  <a:pt x="162" y="22406"/>
                </a:lnTo>
                <a:lnTo>
                  <a:pt x="376" y="23165"/>
                </a:lnTo>
                <a:lnTo>
                  <a:pt x="688" y="23888"/>
                </a:lnTo>
                <a:lnTo>
                  <a:pt x="1072" y="24576"/>
                </a:lnTo>
                <a:lnTo>
                  <a:pt x="1528" y="25237"/>
                </a:lnTo>
                <a:lnTo>
                  <a:pt x="2055" y="25862"/>
                </a:lnTo>
                <a:lnTo>
                  <a:pt x="2340" y="26165"/>
                </a:lnTo>
                <a:lnTo>
                  <a:pt x="2501" y="26317"/>
                </a:lnTo>
                <a:lnTo>
                  <a:pt x="2894" y="26567"/>
                </a:lnTo>
                <a:lnTo>
                  <a:pt x="3341" y="26755"/>
                </a:lnTo>
                <a:lnTo>
                  <a:pt x="3805" y="26862"/>
                </a:lnTo>
                <a:lnTo>
                  <a:pt x="4028" y="26880"/>
                </a:lnTo>
                <a:lnTo>
                  <a:pt x="4296" y="26889"/>
                </a:lnTo>
                <a:lnTo>
                  <a:pt x="4841" y="26835"/>
                </a:lnTo>
                <a:lnTo>
                  <a:pt x="5653" y="26656"/>
                </a:lnTo>
                <a:lnTo>
                  <a:pt x="6189" y="26531"/>
                </a:lnTo>
                <a:lnTo>
                  <a:pt x="6939" y="26353"/>
                </a:lnTo>
                <a:lnTo>
                  <a:pt x="8056" y="26058"/>
                </a:lnTo>
                <a:lnTo>
                  <a:pt x="8797" y="25915"/>
                </a:lnTo>
                <a:lnTo>
                  <a:pt x="9181" y="25880"/>
                </a:lnTo>
                <a:lnTo>
                  <a:pt x="9431" y="25880"/>
                </a:lnTo>
                <a:lnTo>
                  <a:pt x="9967" y="25951"/>
                </a:lnTo>
                <a:lnTo>
                  <a:pt x="10494" y="26103"/>
                </a:lnTo>
                <a:lnTo>
                  <a:pt x="11003" y="26308"/>
                </a:lnTo>
                <a:lnTo>
                  <a:pt x="11244" y="26415"/>
                </a:lnTo>
                <a:lnTo>
                  <a:pt x="11413" y="26505"/>
                </a:lnTo>
                <a:lnTo>
                  <a:pt x="11690" y="26764"/>
                </a:lnTo>
                <a:lnTo>
                  <a:pt x="11851" y="27112"/>
                </a:lnTo>
                <a:lnTo>
                  <a:pt x="11878" y="27514"/>
                </a:lnTo>
                <a:lnTo>
                  <a:pt x="11824" y="27746"/>
                </a:lnTo>
                <a:lnTo>
                  <a:pt x="11744" y="27960"/>
                </a:lnTo>
                <a:lnTo>
                  <a:pt x="11512" y="28282"/>
                </a:lnTo>
                <a:lnTo>
                  <a:pt x="11199" y="28505"/>
                </a:lnTo>
                <a:lnTo>
                  <a:pt x="10815" y="28630"/>
                </a:lnTo>
                <a:lnTo>
                  <a:pt x="10601" y="28657"/>
                </a:lnTo>
                <a:lnTo>
                  <a:pt x="10208" y="28701"/>
                </a:lnTo>
                <a:lnTo>
                  <a:pt x="9431" y="28809"/>
                </a:lnTo>
                <a:lnTo>
                  <a:pt x="9056" y="28898"/>
                </a:lnTo>
                <a:lnTo>
                  <a:pt x="8833" y="28960"/>
                </a:lnTo>
                <a:lnTo>
                  <a:pt x="8457" y="29130"/>
                </a:lnTo>
                <a:lnTo>
                  <a:pt x="8163" y="29335"/>
                </a:lnTo>
                <a:lnTo>
                  <a:pt x="7940" y="29585"/>
                </a:lnTo>
                <a:lnTo>
                  <a:pt x="7788" y="29871"/>
                </a:lnTo>
                <a:lnTo>
                  <a:pt x="7716" y="30202"/>
                </a:lnTo>
                <a:lnTo>
                  <a:pt x="7716" y="30568"/>
                </a:lnTo>
                <a:lnTo>
                  <a:pt x="7788" y="30970"/>
                </a:lnTo>
                <a:lnTo>
                  <a:pt x="7850" y="31184"/>
                </a:lnTo>
                <a:lnTo>
                  <a:pt x="7957" y="31505"/>
                </a:lnTo>
                <a:lnTo>
                  <a:pt x="8154" y="32157"/>
                </a:lnTo>
                <a:lnTo>
                  <a:pt x="8216" y="32488"/>
                </a:lnTo>
                <a:lnTo>
                  <a:pt x="8252" y="32684"/>
                </a:lnTo>
                <a:lnTo>
                  <a:pt x="8252" y="33077"/>
                </a:lnTo>
                <a:lnTo>
                  <a:pt x="8145" y="33425"/>
                </a:lnTo>
                <a:lnTo>
                  <a:pt x="7975" y="33631"/>
                </a:lnTo>
                <a:lnTo>
                  <a:pt x="7815" y="33720"/>
                </a:lnTo>
                <a:lnTo>
                  <a:pt x="7716" y="33747"/>
                </a:lnTo>
                <a:lnTo>
                  <a:pt x="7591" y="33765"/>
                </a:lnTo>
                <a:lnTo>
                  <a:pt x="7306" y="33693"/>
                </a:lnTo>
                <a:lnTo>
                  <a:pt x="7002" y="33541"/>
                </a:lnTo>
                <a:lnTo>
                  <a:pt x="6725" y="33336"/>
                </a:lnTo>
                <a:lnTo>
                  <a:pt x="6609" y="33229"/>
                </a:lnTo>
                <a:lnTo>
                  <a:pt x="6457" y="33068"/>
                </a:lnTo>
                <a:lnTo>
                  <a:pt x="6189" y="32711"/>
                </a:lnTo>
                <a:lnTo>
                  <a:pt x="5814" y="32157"/>
                </a:lnTo>
                <a:lnTo>
                  <a:pt x="5528" y="31818"/>
                </a:lnTo>
                <a:lnTo>
                  <a:pt x="5350" y="31630"/>
                </a:lnTo>
                <a:lnTo>
                  <a:pt x="4975" y="31291"/>
                </a:lnTo>
                <a:lnTo>
                  <a:pt x="4582" y="31005"/>
                </a:lnTo>
                <a:lnTo>
                  <a:pt x="4162" y="30764"/>
                </a:lnTo>
                <a:lnTo>
                  <a:pt x="3725" y="30595"/>
                </a:lnTo>
                <a:lnTo>
                  <a:pt x="3269" y="30478"/>
                </a:lnTo>
                <a:lnTo>
                  <a:pt x="2787" y="30452"/>
                </a:lnTo>
                <a:lnTo>
                  <a:pt x="2278" y="30496"/>
                </a:lnTo>
                <a:lnTo>
                  <a:pt x="2019" y="30550"/>
                </a:lnTo>
                <a:lnTo>
                  <a:pt x="1796" y="30621"/>
                </a:lnTo>
                <a:lnTo>
                  <a:pt x="1421" y="30800"/>
                </a:lnTo>
                <a:lnTo>
                  <a:pt x="1108" y="31032"/>
                </a:lnTo>
                <a:lnTo>
                  <a:pt x="858" y="31318"/>
                </a:lnTo>
                <a:lnTo>
                  <a:pt x="653" y="31648"/>
                </a:lnTo>
                <a:lnTo>
                  <a:pt x="492" y="32005"/>
                </a:lnTo>
                <a:lnTo>
                  <a:pt x="313" y="32586"/>
                </a:lnTo>
                <a:lnTo>
                  <a:pt x="224" y="32997"/>
                </a:lnTo>
                <a:lnTo>
                  <a:pt x="197" y="33166"/>
                </a:lnTo>
                <a:lnTo>
                  <a:pt x="188" y="33345"/>
                </a:lnTo>
                <a:lnTo>
                  <a:pt x="188" y="35042"/>
                </a:lnTo>
                <a:lnTo>
                  <a:pt x="188" y="38426"/>
                </a:lnTo>
                <a:lnTo>
                  <a:pt x="224" y="40123"/>
                </a:lnTo>
                <a:lnTo>
                  <a:pt x="242" y="40382"/>
                </a:lnTo>
                <a:lnTo>
                  <a:pt x="322" y="40909"/>
                </a:lnTo>
                <a:lnTo>
                  <a:pt x="465" y="41435"/>
                </a:lnTo>
                <a:lnTo>
                  <a:pt x="662" y="41927"/>
                </a:lnTo>
                <a:lnTo>
                  <a:pt x="787" y="42159"/>
                </a:lnTo>
                <a:lnTo>
                  <a:pt x="974" y="42489"/>
                </a:lnTo>
                <a:lnTo>
                  <a:pt x="1376" y="43123"/>
                </a:lnTo>
                <a:lnTo>
                  <a:pt x="1814" y="43722"/>
                </a:lnTo>
                <a:lnTo>
                  <a:pt x="2296" y="44293"/>
                </a:lnTo>
                <a:lnTo>
                  <a:pt x="2814" y="44811"/>
                </a:lnTo>
                <a:lnTo>
                  <a:pt x="3376" y="45293"/>
                </a:lnTo>
                <a:lnTo>
                  <a:pt x="3984" y="45713"/>
                </a:lnTo>
                <a:lnTo>
                  <a:pt x="4653" y="46088"/>
                </a:lnTo>
                <a:lnTo>
                  <a:pt x="5011" y="46249"/>
                </a:lnTo>
                <a:lnTo>
                  <a:pt x="5323" y="46383"/>
                </a:lnTo>
                <a:lnTo>
                  <a:pt x="5770" y="46633"/>
                </a:lnTo>
                <a:lnTo>
                  <a:pt x="6029" y="46847"/>
                </a:lnTo>
                <a:lnTo>
                  <a:pt x="6136" y="46963"/>
                </a:lnTo>
                <a:lnTo>
                  <a:pt x="6216" y="47088"/>
                </a:lnTo>
                <a:lnTo>
                  <a:pt x="6332" y="47374"/>
                </a:lnTo>
                <a:lnTo>
                  <a:pt x="6430" y="47856"/>
                </a:lnTo>
                <a:lnTo>
                  <a:pt x="6502" y="48169"/>
                </a:lnTo>
                <a:lnTo>
                  <a:pt x="6180" y="48249"/>
                </a:lnTo>
                <a:lnTo>
                  <a:pt x="5680" y="48374"/>
                </a:lnTo>
                <a:lnTo>
                  <a:pt x="5359" y="48419"/>
                </a:lnTo>
                <a:lnTo>
                  <a:pt x="5198" y="48419"/>
                </a:lnTo>
                <a:lnTo>
                  <a:pt x="4743" y="48365"/>
                </a:lnTo>
                <a:lnTo>
                  <a:pt x="3841" y="48151"/>
                </a:lnTo>
                <a:lnTo>
                  <a:pt x="3394" y="48053"/>
                </a:lnTo>
                <a:lnTo>
                  <a:pt x="3073" y="47999"/>
                </a:lnTo>
                <a:lnTo>
                  <a:pt x="2492" y="48017"/>
                </a:lnTo>
                <a:lnTo>
                  <a:pt x="2001" y="48178"/>
                </a:lnTo>
                <a:lnTo>
                  <a:pt x="1608" y="48454"/>
                </a:lnTo>
                <a:lnTo>
                  <a:pt x="1314" y="48838"/>
                </a:lnTo>
                <a:lnTo>
                  <a:pt x="1144" y="49303"/>
                </a:lnTo>
                <a:lnTo>
                  <a:pt x="1090" y="49830"/>
                </a:lnTo>
                <a:lnTo>
                  <a:pt x="1180" y="50419"/>
                </a:lnTo>
                <a:lnTo>
                  <a:pt x="1287" y="50723"/>
                </a:lnTo>
                <a:lnTo>
                  <a:pt x="1430" y="51089"/>
                </a:lnTo>
                <a:lnTo>
                  <a:pt x="1769" y="51803"/>
                </a:lnTo>
                <a:lnTo>
                  <a:pt x="2171" y="52482"/>
                </a:lnTo>
                <a:lnTo>
                  <a:pt x="2617" y="53125"/>
                </a:lnTo>
                <a:lnTo>
                  <a:pt x="3126" y="53705"/>
                </a:lnTo>
                <a:lnTo>
                  <a:pt x="3680" y="54241"/>
                </a:lnTo>
                <a:lnTo>
                  <a:pt x="4278" y="54705"/>
                </a:lnTo>
                <a:lnTo>
                  <a:pt x="4921" y="55089"/>
                </a:lnTo>
                <a:lnTo>
                  <a:pt x="5609" y="55402"/>
                </a:lnTo>
                <a:lnTo>
                  <a:pt x="6323" y="55625"/>
                </a:lnTo>
                <a:lnTo>
                  <a:pt x="7082" y="55750"/>
                </a:lnTo>
                <a:lnTo>
                  <a:pt x="7859" y="55768"/>
                </a:lnTo>
                <a:lnTo>
                  <a:pt x="8672" y="55688"/>
                </a:lnTo>
                <a:lnTo>
                  <a:pt x="9511" y="55473"/>
                </a:lnTo>
                <a:lnTo>
                  <a:pt x="10368" y="55143"/>
                </a:lnTo>
                <a:lnTo>
                  <a:pt x="11253" y="54670"/>
                </a:lnTo>
                <a:lnTo>
                  <a:pt x="11690" y="54375"/>
                </a:lnTo>
                <a:lnTo>
                  <a:pt x="12029" y="54143"/>
                </a:lnTo>
                <a:lnTo>
                  <a:pt x="12655" y="53598"/>
                </a:lnTo>
                <a:lnTo>
                  <a:pt x="13181" y="52955"/>
                </a:lnTo>
                <a:lnTo>
                  <a:pt x="13512" y="52410"/>
                </a:lnTo>
                <a:lnTo>
                  <a:pt x="13682" y="52017"/>
                </a:lnTo>
                <a:lnTo>
                  <a:pt x="13762" y="51812"/>
                </a:lnTo>
                <a:lnTo>
                  <a:pt x="14065" y="50883"/>
                </a:lnTo>
                <a:lnTo>
                  <a:pt x="14744" y="49044"/>
                </a:lnTo>
                <a:lnTo>
                  <a:pt x="15101" y="48133"/>
                </a:lnTo>
                <a:lnTo>
                  <a:pt x="15253" y="47758"/>
                </a:lnTo>
                <a:lnTo>
                  <a:pt x="15432" y="47401"/>
                </a:lnTo>
                <a:lnTo>
                  <a:pt x="15566" y="47258"/>
                </a:lnTo>
                <a:lnTo>
                  <a:pt x="15709" y="47195"/>
                </a:lnTo>
                <a:lnTo>
                  <a:pt x="15896" y="47204"/>
                </a:lnTo>
                <a:lnTo>
                  <a:pt x="16262" y="47338"/>
                </a:lnTo>
                <a:lnTo>
                  <a:pt x="16619" y="47517"/>
                </a:lnTo>
                <a:lnTo>
                  <a:pt x="16914" y="47651"/>
                </a:lnTo>
                <a:lnTo>
                  <a:pt x="17477" y="47838"/>
                </a:lnTo>
                <a:lnTo>
                  <a:pt x="18021" y="47928"/>
                </a:lnTo>
                <a:lnTo>
                  <a:pt x="18548" y="47919"/>
                </a:lnTo>
                <a:lnTo>
                  <a:pt x="19066" y="47820"/>
                </a:lnTo>
                <a:lnTo>
                  <a:pt x="19566" y="47651"/>
                </a:lnTo>
                <a:lnTo>
                  <a:pt x="20066" y="47410"/>
                </a:lnTo>
                <a:lnTo>
                  <a:pt x="20549" y="47106"/>
                </a:lnTo>
                <a:lnTo>
                  <a:pt x="20799" y="46936"/>
                </a:lnTo>
                <a:lnTo>
                  <a:pt x="21040" y="46749"/>
                </a:lnTo>
                <a:lnTo>
                  <a:pt x="21477" y="46338"/>
                </a:lnTo>
                <a:lnTo>
                  <a:pt x="21852" y="45900"/>
                </a:lnTo>
                <a:lnTo>
                  <a:pt x="22174" y="45427"/>
                </a:lnTo>
                <a:lnTo>
                  <a:pt x="22442" y="44936"/>
                </a:lnTo>
                <a:lnTo>
                  <a:pt x="22665" y="44409"/>
                </a:lnTo>
                <a:lnTo>
                  <a:pt x="22924" y="43588"/>
                </a:lnTo>
                <a:lnTo>
                  <a:pt x="23058" y="43007"/>
                </a:lnTo>
                <a:lnTo>
                  <a:pt x="23138" y="42552"/>
                </a:lnTo>
                <a:lnTo>
                  <a:pt x="23174" y="41668"/>
                </a:lnTo>
                <a:lnTo>
                  <a:pt x="23049" y="40864"/>
                </a:lnTo>
                <a:lnTo>
                  <a:pt x="22781" y="40123"/>
                </a:lnTo>
                <a:lnTo>
                  <a:pt x="22370" y="39471"/>
                </a:lnTo>
                <a:lnTo>
                  <a:pt x="21826" y="38908"/>
                </a:lnTo>
                <a:lnTo>
                  <a:pt x="21147" y="38444"/>
                </a:lnTo>
                <a:lnTo>
                  <a:pt x="20334" y="38078"/>
                </a:lnTo>
                <a:lnTo>
                  <a:pt x="19879" y="37944"/>
                </a:lnTo>
                <a:lnTo>
                  <a:pt x="19129" y="37756"/>
                </a:lnTo>
                <a:lnTo>
                  <a:pt x="18370" y="37578"/>
                </a:lnTo>
                <a:lnTo>
                  <a:pt x="18334" y="37479"/>
                </a:lnTo>
                <a:lnTo>
                  <a:pt x="18298" y="37381"/>
                </a:lnTo>
                <a:lnTo>
                  <a:pt x="18870" y="37069"/>
                </a:lnTo>
                <a:lnTo>
                  <a:pt x="19468" y="36801"/>
                </a:lnTo>
                <a:lnTo>
                  <a:pt x="20424" y="36506"/>
                </a:lnTo>
                <a:lnTo>
                  <a:pt x="21379" y="36229"/>
                </a:lnTo>
                <a:lnTo>
                  <a:pt x="21683" y="36122"/>
                </a:lnTo>
                <a:lnTo>
                  <a:pt x="22263" y="35863"/>
                </a:lnTo>
                <a:lnTo>
                  <a:pt x="22799" y="35551"/>
                </a:lnTo>
                <a:lnTo>
                  <a:pt x="23281" y="35185"/>
                </a:lnTo>
                <a:lnTo>
                  <a:pt x="23728" y="34783"/>
                </a:lnTo>
                <a:lnTo>
                  <a:pt x="24130" y="34327"/>
                </a:lnTo>
                <a:lnTo>
                  <a:pt x="24487" y="33836"/>
                </a:lnTo>
                <a:lnTo>
                  <a:pt x="24808" y="33300"/>
                </a:lnTo>
                <a:lnTo>
                  <a:pt x="24942" y="33023"/>
                </a:lnTo>
                <a:lnTo>
                  <a:pt x="25130" y="32631"/>
                </a:lnTo>
                <a:lnTo>
                  <a:pt x="25460" y="31836"/>
                </a:lnTo>
                <a:lnTo>
                  <a:pt x="25737" y="31023"/>
                </a:lnTo>
                <a:lnTo>
                  <a:pt x="25951" y="30202"/>
                </a:lnTo>
                <a:lnTo>
                  <a:pt x="26103" y="29362"/>
                </a:lnTo>
                <a:lnTo>
                  <a:pt x="26183" y="28514"/>
                </a:lnTo>
                <a:lnTo>
                  <a:pt x="26201" y="27648"/>
                </a:lnTo>
                <a:lnTo>
                  <a:pt x="26130" y="26772"/>
                </a:lnTo>
                <a:lnTo>
                  <a:pt x="26067" y="26326"/>
                </a:lnTo>
                <a:lnTo>
                  <a:pt x="25942" y="25629"/>
                </a:lnTo>
                <a:lnTo>
                  <a:pt x="25683" y="24629"/>
                </a:lnTo>
                <a:lnTo>
                  <a:pt x="25469" y="23986"/>
                </a:lnTo>
                <a:lnTo>
                  <a:pt x="25183" y="23379"/>
                </a:lnTo>
                <a:lnTo>
                  <a:pt x="24844" y="22799"/>
                </a:lnTo>
                <a:lnTo>
                  <a:pt x="24415" y="22263"/>
                </a:lnTo>
                <a:lnTo>
                  <a:pt x="23906" y="21772"/>
                </a:lnTo>
                <a:lnTo>
                  <a:pt x="23603" y="21540"/>
                </a:lnTo>
                <a:lnTo>
                  <a:pt x="23451" y="21432"/>
                </a:lnTo>
                <a:lnTo>
                  <a:pt x="23129" y="21254"/>
                </a:lnTo>
                <a:lnTo>
                  <a:pt x="22799" y="21138"/>
                </a:lnTo>
                <a:lnTo>
                  <a:pt x="22469" y="21075"/>
                </a:lnTo>
                <a:lnTo>
                  <a:pt x="22138" y="21066"/>
                </a:lnTo>
                <a:lnTo>
                  <a:pt x="21817" y="21129"/>
                </a:lnTo>
                <a:lnTo>
                  <a:pt x="21513" y="21263"/>
                </a:lnTo>
                <a:lnTo>
                  <a:pt x="21218" y="21459"/>
                </a:lnTo>
                <a:lnTo>
                  <a:pt x="21084" y="21593"/>
                </a:lnTo>
                <a:lnTo>
                  <a:pt x="20745" y="21968"/>
                </a:lnTo>
                <a:lnTo>
                  <a:pt x="20147" y="22808"/>
                </a:lnTo>
                <a:lnTo>
                  <a:pt x="19861" y="23245"/>
                </a:lnTo>
                <a:lnTo>
                  <a:pt x="19575" y="23710"/>
                </a:lnTo>
                <a:lnTo>
                  <a:pt x="19031" y="24674"/>
                </a:lnTo>
                <a:lnTo>
                  <a:pt x="18736" y="25138"/>
                </a:lnTo>
                <a:lnTo>
                  <a:pt x="18673" y="25210"/>
                </a:lnTo>
                <a:lnTo>
                  <a:pt x="18522" y="25326"/>
                </a:lnTo>
                <a:lnTo>
                  <a:pt x="18236" y="25469"/>
                </a:lnTo>
                <a:lnTo>
                  <a:pt x="18057" y="25567"/>
                </a:lnTo>
                <a:lnTo>
                  <a:pt x="17986" y="25353"/>
                </a:lnTo>
                <a:lnTo>
                  <a:pt x="17879" y="25040"/>
                </a:lnTo>
                <a:lnTo>
                  <a:pt x="17861" y="24835"/>
                </a:lnTo>
                <a:lnTo>
                  <a:pt x="17870" y="24745"/>
                </a:lnTo>
                <a:lnTo>
                  <a:pt x="18039" y="24147"/>
                </a:lnTo>
                <a:lnTo>
                  <a:pt x="18441" y="22968"/>
                </a:lnTo>
                <a:lnTo>
                  <a:pt x="18691" y="22406"/>
                </a:lnTo>
                <a:lnTo>
                  <a:pt x="18789" y="22200"/>
                </a:lnTo>
                <a:lnTo>
                  <a:pt x="18941" y="21799"/>
                </a:lnTo>
                <a:lnTo>
                  <a:pt x="19039" y="21406"/>
                </a:lnTo>
                <a:lnTo>
                  <a:pt x="19084" y="21013"/>
                </a:lnTo>
                <a:lnTo>
                  <a:pt x="19066" y="20629"/>
                </a:lnTo>
                <a:lnTo>
                  <a:pt x="18995" y="20245"/>
                </a:lnTo>
                <a:lnTo>
                  <a:pt x="18870" y="19870"/>
                </a:lnTo>
                <a:lnTo>
                  <a:pt x="18682" y="19486"/>
                </a:lnTo>
                <a:lnTo>
                  <a:pt x="18557" y="19298"/>
                </a:lnTo>
                <a:lnTo>
                  <a:pt x="18450" y="19120"/>
                </a:lnTo>
                <a:lnTo>
                  <a:pt x="18352" y="18780"/>
                </a:lnTo>
                <a:lnTo>
                  <a:pt x="18397" y="18468"/>
                </a:lnTo>
                <a:lnTo>
                  <a:pt x="18575" y="18173"/>
                </a:lnTo>
                <a:lnTo>
                  <a:pt x="18709" y="18030"/>
                </a:lnTo>
                <a:lnTo>
                  <a:pt x="18914" y="17851"/>
                </a:lnTo>
                <a:lnTo>
                  <a:pt x="19236" y="17601"/>
                </a:lnTo>
                <a:lnTo>
                  <a:pt x="19468" y="17476"/>
                </a:lnTo>
                <a:lnTo>
                  <a:pt x="19584" y="17441"/>
                </a:lnTo>
                <a:lnTo>
                  <a:pt x="20308" y="17253"/>
                </a:lnTo>
                <a:lnTo>
                  <a:pt x="21763" y="16941"/>
                </a:lnTo>
                <a:lnTo>
                  <a:pt x="22495" y="16825"/>
                </a:lnTo>
                <a:lnTo>
                  <a:pt x="22701" y="16789"/>
                </a:lnTo>
                <a:lnTo>
                  <a:pt x="23094" y="16664"/>
                </a:lnTo>
                <a:lnTo>
                  <a:pt x="23460" y="16476"/>
                </a:lnTo>
                <a:lnTo>
                  <a:pt x="23772" y="16235"/>
                </a:lnTo>
                <a:lnTo>
                  <a:pt x="24031" y="15958"/>
                </a:lnTo>
                <a:lnTo>
                  <a:pt x="24219" y="15637"/>
                </a:lnTo>
                <a:lnTo>
                  <a:pt x="24326" y="15306"/>
                </a:lnTo>
                <a:lnTo>
                  <a:pt x="24335" y="14949"/>
                </a:lnTo>
                <a:lnTo>
                  <a:pt x="24290" y="14762"/>
                </a:lnTo>
                <a:lnTo>
                  <a:pt x="24022" y="13878"/>
                </a:lnTo>
                <a:lnTo>
                  <a:pt x="23549" y="12592"/>
                </a:lnTo>
                <a:lnTo>
                  <a:pt x="23165" y="11779"/>
                </a:lnTo>
                <a:lnTo>
                  <a:pt x="22719" y="10993"/>
                </a:lnTo>
                <a:lnTo>
                  <a:pt x="22201" y="10252"/>
                </a:lnTo>
                <a:lnTo>
                  <a:pt x="21602" y="9573"/>
                </a:lnTo>
                <a:lnTo>
                  <a:pt x="20906" y="8948"/>
                </a:lnTo>
                <a:lnTo>
                  <a:pt x="20513" y="8663"/>
                </a:lnTo>
                <a:lnTo>
                  <a:pt x="20156" y="8421"/>
                </a:lnTo>
                <a:lnTo>
                  <a:pt x="19477" y="8091"/>
                </a:lnTo>
                <a:lnTo>
                  <a:pt x="18825" y="7921"/>
                </a:lnTo>
                <a:lnTo>
                  <a:pt x="18209" y="7904"/>
                </a:lnTo>
                <a:lnTo>
                  <a:pt x="17629" y="8046"/>
                </a:lnTo>
                <a:lnTo>
                  <a:pt x="17093" y="8350"/>
                </a:lnTo>
                <a:lnTo>
                  <a:pt x="16602" y="8814"/>
                </a:lnTo>
                <a:lnTo>
                  <a:pt x="16146" y="9431"/>
                </a:lnTo>
                <a:lnTo>
                  <a:pt x="15941" y="9806"/>
                </a:lnTo>
                <a:lnTo>
                  <a:pt x="15691" y="10252"/>
                </a:lnTo>
                <a:lnTo>
                  <a:pt x="15128" y="11109"/>
                </a:lnTo>
                <a:lnTo>
                  <a:pt x="14825" y="11529"/>
                </a:lnTo>
                <a:lnTo>
                  <a:pt x="14771" y="11583"/>
                </a:lnTo>
                <a:lnTo>
                  <a:pt x="14628" y="11681"/>
                </a:lnTo>
                <a:lnTo>
                  <a:pt x="14449" y="11752"/>
                </a:lnTo>
                <a:lnTo>
                  <a:pt x="14289" y="11779"/>
                </a:lnTo>
                <a:lnTo>
                  <a:pt x="14217" y="11761"/>
                </a:lnTo>
                <a:lnTo>
                  <a:pt x="14164" y="11743"/>
                </a:lnTo>
                <a:lnTo>
                  <a:pt x="14057" y="11627"/>
                </a:lnTo>
                <a:lnTo>
                  <a:pt x="13932" y="11377"/>
                </a:lnTo>
                <a:lnTo>
                  <a:pt x="13905" y="11217"/>
                </a:lnTo>
                <a:lnTo>
                  <a:pt x="13860" y="10199"/>
                </a:lnTo>
                <a:lnTo>
                  <a:pt x="13789" y="8171"/>
                </a:lnTo>
                <a:lnTo>
                  <a:pt x="13780" y="7153"/>
                </a:lnTo>
                <a:lnTo>
                  <a:pt x="13771" y="6671"/>
                </a:lnTo>
                <a:lnTo>
                  <a:pt x="13699" y="5751"/>
                </a:lnTo>
                <a:lnTo>
                  <a:pt x="13539" y="4867"/>
                </a:lnTo>
                <a:lnTo>
                  <a:pt x="13280" y="4037"/>
                </a:lnTo>
                <a:lnTo>
                  <a:pt x="12922" y="3269"/>
                </a:lnTo>
                <a:lnTo>
                  <a:pt x="12440" y="2554"/>
                </a:lnTo>
                <a:lnTo>
                  <a:pt x="11824" y="1903"/>
                </a:lnTo>
                <a:lnTo>
                  <a:pt x="11065" y="1322"/>
                </a:lnTo>
                <a:lnTo>
                  <a:pt x="10627" y="1054"/>
                </a:lnTo>
                <a:lnTo>
                  <a:pt x="10235" y="840"/>
                </a:lnTo>
                <a:lnTo>
                  <a:pt x="9449" y="456"/>
                </a:lnTo>
                <a:lnTo>
                  <a:pt x="8636" y="161"/>
                </a:lnTo>
                <a:lnTo>
                  <a:pt x="8002" y="36"/>
                </a:lnTo>
                <a:lnTo>
                  <a:pt x="7573" y="1"/>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2"/>
          <p:cNvSpPr txBox="1"/>
          <p:nvPr/>
        </p:nvSpPr>
        <p:spPr>
          <a:xfrm>
            <a:off x="641725" y="1117075"/>
            <a:ext cx="3468600" cy="329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sz="2000">
                <a:solidFill>
                  <a:srgbClr val="142843"/>
                </a:solidFill>
                <a:highlight>
                  <a:srgbClr val="FFFFFF"/>
                </a:highlight>
              </a:rPr>
              <a:t>“A neurodivergent person is often described as a high-energy, out-of-the-box thinker and bold problem solver with above-average pattern recognition.” </a:t>
            </a:r>
            <a:r>
              <a:rPr b="1" lang="en" sz="1800">
                <a:solidFill>
                  <a:srgbClr val="142843"/>
                </a:solidFill>
                <a:highlight>
                  <a:srgbClr val="FFFFFF"/>
                </a:highlight>
              </a:rPr>
              <a:t> </a:t>
            </a:r>
            <a:endParaRPr b="1" sz="1800">
              <a:solidFill>
                <a:srgbClr val="14284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800">
              <a:solidFill>
                <a:srgbClr val="14284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i="1" lang="en" sz="1500">
                <a:solidFill>
                  <a:srgbClr val="142843"/>
                </a:solidFill>
                <a:highlight>
                  <a:srgbClr val="FFFFFF"/>
                </a:highlight>
              </a:rPr>
              <a:t>–CTI Working Environments</a:t>
            </a:r>
            <a:r>
              <a:rPr b="1" lang="en" sz="1800">
                <a:solidFill>
                  <a:srgbClr val="142843"/>
                </a:solidFill>
                <a:highlight>
                  <a:srgbClr val="FFFFFF"/>
                </a:highlight>
              </a:rPr>
              <a:t> </a:t>
            </a:r>
            <a:endParaRPr b="1" sz="1800">
              <a:solidFill>
                <a:srgbClr val="142843"/>
              </a:solidFill>
              <a:highlight>
                <a:srgbClr val="FFFFFF"/>
              </a:highlight>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Fira Sans"/>
              <a:ea typeface="Fira Sans"/>
              <a:cs typeface="Fira Sans"/>
              <a:sym typeface="Fira Sans"/>
            </a:endParaRPr>
          </a:p>
        </p:txBody>
      </p:sp>
      <p:sp>
        <p:nvSpPr>
          <p:cNvPr id="333" name="Google Shape;333;p22"/>
          <p:cNvSpPr/>
          <p:nvPr/>
        </p:nvSpPr>
        <p:spPr>
          <a:xfrm rot="-2495389">
            <a:off x="5494214" y="1703637"/>
            <a:ext cx="1027299" cy="2317259"/>
          </a:xfrm>
          <a:custGeom>
            <a:rect b="b" l="l" r="r" t="t"/>
            <a:pathLst>
              <a:path extrusionOk="0" h="19576" w="8681">
                <a:moveTo>
                  <a:pt x="6171" y="1"/>
                </a:moveTo>
                <a:lnTo>
                  <a:pt x="5912" y="46"/>
                </a:lnTo>
                <a:lnTo>
                  <a:pt x="5671" y="144"/>
                </a:lnTo>
                <a:lnTo>
                  <a:pt x="5448" y="305"/>
                </a:lnTo>
                <a:lnTo>
                  <a:pt x="5225" y="519"/>
                </a:lnTo>
                <a:lnTo>
                  <a:pt x="4912" y="948"/>
                </a:lnTo>
                <a:lnTo>
                  <a:pt x="4707" y="1323"/>
                </a:lnTo>
                <a:lnTo>
                  <a:pt x="4644" y="1457"/>
                </a:lnTo>
                <a:lnTo>
                  <a:pt x="4564" y="1707"/>
                </a:lnTo>
                <a:lnTo>
                  <a:pt x="4528" y="1957"/>
                </a:lnTo>
                <a:lnTo>
                  <a:pt x="4537" y="2207"/>
                </a:lnTo>
                <a:lnTo>
                  <a:pt x="4591" y="2439"/>
                </a:lnTo>
                <a:lnTo>
                  <a:pt x="4698" y="2653"/>
                </a:lnTo>
                <a:lnTo>
                  <a:pt x="4850" y="2850"/>
                </a:lnTo>
                <a:lnTo>
                  <a:pt x="5055" y="3028"/>
                </a:lnTo>
                <a:lnTo>
                  <a:pt x="5171" y="3109"/>
                </a:lnTo>
                <a:lnTo>
                  <a:pt x="5359" y="3234"/>
                </a:lnTo>
                <a:lnTo>
                  <a:pt x="5591" y="3493"/>
                </a:lnTo>
                <a:lnTo>
                  <a:pt x="5662" y="3787"/>
                </a:lnTo>
                <a:lnTo>
                  <a:pt x="5582" y="4100"/>
                </a:lnTo>
                <a:lnTo>
                  <a:pt x="5466" y="4269"/>
                </a:lnTo>
                <a:lnTo>
                  <a:pt x="5403" y="4359"/>
                </a:lnTo>
                <a:lnTo>
                  <a:pt x="5269" y="4475"/>
                </a:lnTo>
                <a:lnTo>
                  <a:pt x="5055" y="4564"/>
                </a:lnTo>
                <a:lnTo>
                  <a:pt x="4760" y="4537"/>
                </a:lnTo>
                <a:lnTo>
                  <a:pt x="4475" y="4394"/>
                </a:lnTo>
                <a:lnTo>
                  <a:pt x="4350" y="4287"/>
                </a:lnTo>
                <a:lnTo>
                  <a:pt x="4046" y="4002"/>
                </a:lnTo>
                <a:lnTo>
                  <a:pt x="3475" y="3359"/>
                </a:lnTo>
                <a:lnTo>
                  <a:pt x="3162" y="3010"/>
                </a:lnTo>
                <a:lnTo>
                  <a:pt x="2930" y="3171"/>
                </a:lnTo>
                <a:lnTo>
                  <a:pt x="2376" y="3573"/>
                </a:lnTo>
                <a:lnTo>
                  <a:pt x="2117" y="3832"/>
                </a:lnTo>
                <a:lnTo>
                  <a:pt x="2037" y="3930"/>
                </a:lnTo>
                <a:lnTo>
                  <a:pt x="1912" y="4153"/>
                </a:lnTo>
                <a:lnTo>
                  <a:pt x="1849" y="4386"/>
                </a:lnTo>
                <a:lnTo>
                  <a:pt x="1840" y="4636"/>
                </a:lnTo>
                <a:lnTo>
                  <a:pt x="1912" y="5037"/>
                </a:lnTo>
                <a:lnTo>
                  <a:pt x="2180" y="5627"/>
                </a:lnTo>
                <a:lnTo>
                  <a:pt x="2385" y="5948"/>
                </a:lnTo>
                <a:lnTo>
                  <a:pt x="2439" y="6038"/>
                </a:lnTo>
                <a:lnTo>
                  <a:pt x="2510" y="6261"/>
                </a:lnTo>
                <a:lnTo>
                  <a:pt x="2537" y="6493"/>
                </a:lnTo>
                <a:lnTo>
                  <a:pt x="2510" y="6716"/>
                </a:lnTo>
                <a:lnTo>
                  <a:pt x="2474" y="6806"/>
                </a:lnTo>
                <a:lnTo>
                  <a:pt x="2430" y="6850"/>
                </a:lnTo>
                <a:lnTo>
                  <a:pt x="2260" y="6922"/>
                </a:lnTo>
                <a:lnTo>
                  <a:pt x="1912" y="6957"/>
                </a:lnTo>
                <a:lnTo>
                  <a:pt x="1689" y="6940"/>
                </a:lnTo>
                <a:lnTo>
                  <a:pt x="1510" y="6904"/>
                </a:lnTo>
                <a:lnTo>
                  <a:pt x="1153" y="6734"/>
                </a:lnTo>
                <a:lnTo>
                  <a:pt x="965" y="6645"/>
                </a:lnTo>
                <a:lnTo>
                  <a:pt x="831" y="6797"/>
                </a:lnTo>
                <a:lnTo>
                  <a:pt x="608" y="7100"/>
                </a:lnTo>
                <a:lnTo>
                  <a:pt x="367" y="7591"/>
                </a:lnTo>
                <a:lnTo>
                  <a:pt x="170" y="8288"/>
                </a:lnTo>
                <a:lnTo>
                  <a:pt x="63" y="9002"/>
                </a:lnTo>
                <a:lnTo>
                  <a:pt x="10" y="9360"/>
                </a:lnTo>
                <a:lnTo>
                  <a:pt x="1" y="9511"/>
                </a:lnTo>
                <a:lnTo>
                  <a:pt x="1" y="9797"/>
                </a:lnTo>
                <a:lnTo>
                  <a:pt x="45" y="10065"/>
                </a:lnTo>
                <a:lnTo>
                  <a:pt x="135" y="10315"/>
                </a:lnTo>
                <a:lnTo>
                  <a:pt x="269" y="10547"/>
                </a:lnTo>
                <a:lnTo>
                  <a:pt x="438" y="10753"/>
                </a:lnTo>
                <a:lnTo>
                  <a:pt x="644" y="10940"/>
                </a:lnTo>
                <a:lnTo>
                  <a:pt x="894" y="11092"/>
                </a:lnTo>
                <a:lnTo>
                  <a:pt x="1028" y="11163"/>
                </a:lnTo>
                <a:lnTo>
                  <a:pt x="1313" y="11315"/>
                </a:lnTo>
                <a:lnTo>
                  <a:pt x="1599" y="11449"/>
                </a:lnTo>
                <a:lnTo>
                  <a:pt x="1796" y="11530"/>
                </a:lnTo>
                <a:lnTo>
                  <a:pt x="2099" y="11753"/>
                </a:lnTo>
                <a:lnTo>
                  <a:pt x="2260" y="12047"/>
                </a:lnTo>
                <a:lnTo>
                  <a:pt x="2305" y="12405"/>
                </a:lnTo>
                <a:lnTo>
                  <a:pt x="2269" y="12610"/>
                </a:lnTo>
                <a:lnTo>
                  <a:pt x="2242" y="12726"/>
                </a:lnTo>
                <a:lnTo>
                  <a:pt x="2162" y="12914"/>
                </a:lnTo>
                <a:lnTo>
                  <a:pt x="2055" y="13048"/>
                </a:lnTo>
                <a:lnTo>
                  <a:pt x="1921" y="13146"/>
                </a:lnTo>
                <a:lnTo>
                  <a:pt x="1680" y="13217"/>
                </a:lnTo>
                <a:lnTo>
                  <a:pt x="1296" y="13217"/>
                </a:lnTo>
                <a:lnTo>
                  <a:pt x="1081" y="13190"/>
                </a:lnTo>
                <a:lnTo>
                  <a:pt x="1081" y="13387"/>
                </a:lnTo>
                <a:lnTo>
                  <a:pt x="1126" y="13753"/>
                </a:lnTo>
                <a:lnTo>
                  <a:pt x="1233" y="14083"/>
                </a:lnTo>
                <a:lnTo>
                  <a:pt x="1394" y="14387"/>
                </a:lnTo>
                <a:lnTo>
                  <a:pt x="1680" y="14807"/>
                </a:lnTo>
                <a:lnTo>
                  <a:pt x="2108" y="15343"/>
                </a:lnTo>
                <a:lnTo>
                  <a:pt x="2296" y="15619"/>
                </a:lnTo>
                <a:lnTo>
                  <a:pt x="2358" y="15709"/>
                </a:lnTo>
                <a:lnTo>
                  <a:pt x="2483" y="15825"/>
                </a:lnTo>
                <a:lnTo>
                  <a:pt x="2707" y="15932"/>
                </a:lnTo>
                <a:lnTo>
                  <a:pt x="3180" y="15959"/>
                </a:lnTo>
                <a:lnTo>
                  <a:pt x="3501" y="15994"/>
                </a:lnTo>
                <a:lnTo>
                  <a:pt x="3751" y="16066"/>
                </a:lnTo>
                <a:lnTo>
                  <a:pt x="4234" y="16352"/>
                </a:lnTo>
                <a:lnTo>
                  <a:pt x="4475" y="16486"/>
                </a:lnTo>
                <a:lnTo>
                  <a:pt x="4091" y="16941"/>
                </a:lnTo>
                <a:lnTo>
                  <a:pt x="3698" y="17379"/>
                </a:lnTo>
                <a:lnTo>
                  <a:pt x="3582" y="17441"/>
                </a:lnTo>
                <a:lnTo>
                  <a:pt x="3332" y="17495"/>
                </a:lnTo>
                <a:lnTo>
                  <a:pt x="3626" y="17905"/>
                </a:lnTo>
                <a:lnTo>
                  <a:pt x="4028" y="18495"/>
                </a:lnTo>
                <a:lnTo>
                  <a:pt x="4314" y="18843"/>
                </a:lnTo>
                <a:lnTo>
                  <a:pt x="4475" y="18995"/>
                </a:lnTo>
                <a:lnTo>
                  <a:pt x="4680" y="19174"/>
                </a:lnTo>
                <a:lnTo>
                  <a:pt x="5136" y="19441"/>
                </a:lnTo>
                <a:lnTo>
                  <a:pt x="5502" y="19549"/>
                </a:lnTo>
                <a:lnTo>
                  <a:pt x="5761" y="19575"/>
                </a:lnTo>
                <a:lnTo>
                  <a:pt x="6037" y="19558"/>
                </a:lnTo>
                <a:lnTo>
                  <a:pt x="6332" y="19486"/>
                </a:lnTo>
                <a:lnTo>
                  <a:pt x="6484" y="19433"/>
                </a:lnTo>
                <a:lnTo>
                  <a:pt x="6716" y="19325"/>
                </a:lnTo>
                <a:lnTo>
                  <a:pt x="7154" y="19013"/>
                </a:lnTo>
                <a:lnTo>
                  <a:pt x="7538" y="18611"/>
                </a:lnTo>
                <a:lnTo>
                  <a:pt x="7868" y="18138"/>
                </a:lnTo>
                <a:lnTo>
                  <a:pt x="8127" y="17620"/>
                </a:lnTo>
                <a:lnTo>
                  <a:pt x="8315" y="17075"/>
                </a:lnTo>
                <a:lnTo>
                  <a:pt x="8413" y="16530"/>
                </a:lnTo>
                <a:lnTo>
                  <a:pt x="8422" y="15994"/>
                </a:lnTo>
                <a:lnTo>
                  <a:pt x="8377" y="15753"/>
                </a:lnTo>
                <a:lnTo>
                  <a:pt x="8341" y="15637"/>
                </a:lnTo>
                <a:lnTo>
                  <a:pt x="8127" y="15414"/>
                </a:lnTo>
                <a:lnTo>
                  <a:pt x="7806" y="15218"/>
                </a:lnTo>
                <a:lnTo>
                  <a:pt x="7466" y="15084"/>
                </a:lnTo>
                <a:lnTo>
                  <a:pt x="7314" y="15057"/>
                </a:lnTo>
                <a:lnTo>
                  <a:pt x="7172" y="15048"/>
                </a:lnTo>
                <a:lnTo>
                  <a:pt x="6975" y="15155"/>
                </a:lnTo>
                <a:lnTo>
                  <a:pt x="6886" y="15378"/>
                </a:lnTo>
                <a:lnTo>
                  <a:pt x="6877" y="15673"/>
                </a:lnTo>
                <a:lnTo>
                  <a:pt x="6913" y="15834"/>
                </a:lnTo>
                <a:lnTo>
                  <a:pt x="6922" y="15914"/>
                </a:lnTo>
                <a:lnTo>
                  <a:pt x="6895" y="16093"/>
                </a:lnTo>
                <a:lnTo>
                  <a:pt x="6805" y="16280"/>
                </a:lnTo>
                <a:lnTo>
                  <a:pt x="6689" y="16432"/>
                </a:lnTo>
                <a:lnTo>
                  <a:pt x="6627" y="16486"/>
                </a:lnTo>
                <a:lnTo>
                  <a:pt x="6573" y="16512"/>
                </a:lnTo>
                <a:lnTo>
                  <a:pt x="6412" y="16521"/>
                </a:lnTo>
                <a:lnTo>
                  <a:pt x="6136" y="16459"/>
                </a:lnTo>
                <a:lnTo>
                  <a:pt x="5984" y="16378"/>
                </a:lnTo>
                <a:lnTo>
                  <a:pt x="5868" y="16298"/>
                </a:lnTo>
                <a:lnTo>
                  <a:pt x="5671" y="16057"/>
                </a:lnTo>
                <a:lnTo>
                  <a:pt x="5537" y="15753"/>
                </a:lnTo>
                <a:lnTo>
                  <a:pt x="5457" y="15405"/>
                </a:lnTo>
                <a:lnTo>
                  <a:pt x="5448" y="15039"/>
                </a:lnTo>
                <a:lnTo>
                  <a:pt x="5484" y="14673"/>
                </a:lnTo>
                <a:lnTo>
                  <a:pt x="5591" y="14334"/>
                </a:lnTo>
                <a:lnTo>
                  <a:pt x="5752" y="14039"/>
                </a:lnTo>
                <a:lnTo>
                  <a:pt x="5859" y="13923"/>
                </a:lnTo>
                <a:lnTo>
                  <a:pt x="6055" y="13726"/>
                </a:lnTo>
                <a:lnTo>
                  <a:pt x="6466" y="13441"/>
                </a:lnTo>
                <a:lnTo>
                  <a:pt x="6788" y="13324"/>
                </a:lnTo>
                <a:lnTo>
                  <a:pt x="7020" y="13307"/>
                </a:lnTo>
                <a:lnTo>
                  <a:pt x="7270" y="13342"/>
                </a:lnTo>
                <a:lnTo>
                  <a:pt x="7529" y="13441"/>
                </a:lnTo>
                <a:lnTo>
                  <a:pt x="7672" y="13521"/>
                </a:lnTo>
                <a:lnTo>
                  <a:pt x="7788" y="13574"/>
                </a:lnTo>
                <a:lnTo>
                  <a:pt x="8109" y="13628"/>
                </a:lnTo>
                <a:lnTo>
                  <a:pt x="8315" y="13664"/>
                </a:lnTo>
                <a:lnTo>
                  <a:pt x="8315" y="10467"/>
                </a:lnTo>
                <a:lnTo>
                  <a:pt x="7681" y="10333"/>
                </a:lnTo>
                <a:lnTo>
                  <a:pt x="7038" y="10190"/>
                </a:lnTo>
                <a:lnTo>
                  <a:pt x="6868" y="10404"/>
                </a:lnTo>
                <a:lnTo>
                  <a:pt x="6448" y="10708"/>
                </a:lnTo>
                <a:lnTo>
                  <a:pt x="5975" y="10878"/>
                </a:lnTo>
                <a:lnTo>
                  <a:pt x="5466" y="10913"/>
                </a:lnTo>
                <a:lnTo>
                  <a:pt x="5198" y="10869"/>
                </a:lnTo>
                <a:lnTo>
                  <a:pt x="4966" y="10815"/>
                </a:lnTo>
                <a:lnTo>
                  <a:pt x="4501" y="10637"/>
                </a:lnTo>
                <a:lnTo>
                  <a:pt x="4198" y="10440"/>
                </a:lnTo>
                <a:lnTo>
                  <a:pt x="4028" y="10261"/>
                </a:lnTo>
                <a:lnTo>
                  <a:pt x="3894" y="10056"/>
                </a:lnTo>
                <a:lnTo>
                  <a:pt x="3805" y="9806"/>
                </a:lnTo>
                <a:lnTo>
                  <a:pt x="3778" y="9663"/>
                </a:lnTo>
                <a:lnTo>
                  <a:pt x="3769" y="9538"/>
                </a:lnTo>
                <a:lnTo>
                  <a:pt x="3796" y="9261"/>
                </a:lnTo>
                <a:lnTo>
                  <a:pt x="3867" y="8993"/>
                </a:lnTo>
                <a:lnTo>
                  <a:pt x="3984" y="8752"/>
                </a:lnTo>
                <a:lnTo>
                  <a:pt x="4055" y="8645"/>
                </a:lnTo>
                <a:lnTo>
                  <a:pt x="4109" y="8600"/>
                </a:lnTo>
                <a:lnTo>
                  <a:pt x="4305" y="8574"/>
                </a:lnTo>
                <a:lnTo>
                  <a:pt x="4555" y="8592"/>
                </a:lnTo>
                <a:lnTo>
                  <a:pt x="4796" y="8654"/>
                </a:lnTo>
                <a:lnTo>
                  <a:pt x="4894" y="8708"/>
                </a:lnTo>
                <a:lnTo>
                  <a:pt x="5207" y="8904"/>
                </a:lnTo>
                <a:lnTo>
                  <a:pt x="5528" y="9083"/>
                </a:lnTo>
                <a:lnTo>
                  <a:pt x="5689" y="9127"/>
                </a:lnTo>
                <a:lnTo>
                  <a:pt x="5823" y="9101"/>
                </a:lnTo>
                <a:lnTo>
                  <a:pt x="5939" y="9002"/>
                </a:lnTo>
                <a:lnTo>
                  <a:pt x="6127" y="8708"/>
                </a:lnTo>
                <a:lnTo>
                  <a:pt x="6279" y="8377"/>
                </a:lnTo>
                <a:lnTo>
                  <a:pt x="6377" y="8199"/>
                </a:lnTo>
                <a:lnTo>
                  <a:pt x="6573" y="8020"/>
                </a:lnTo>
                <a:lnTo>
                  <a:pt x="6788" y="7984"/>
                </a:lnTo>
                <a:lnTo>
                  <a:pt x="7029" y="8065"/>
                </a:lnTo>
                <a:lnTo>
                  <a:pt x="7163" y="8136"/>
                </a:lnTo>
                <a:lnTo>
                  <a:pt x="7716" y="8431"/>
                </a:lnTo>
                <a:lnTo>
                  <a:pt x="8395" y="8797"/>
                </a:lnTo>
                <a:lnTo>
                  <a:pt x="8502" y="6779"/>
                </a:lnTo>
                <a:lnTo>
                  <a:pt x="8609" y="4841"/>
                </a:lnTo>
                <a:lnTo>
                  <a:pt x="8190" y="4698"/>
                </a:lnTo>
                <a:lnTo>
                  <a:pt x="7752" y="4582"/>
                </a:lnTo>
                <a:lnTo>
                  <a:pt x="7413" y="4502"/>
                </a:lnTo>
                <a:lnTo>
                  <a:pt x="7002" y="4314"/>
                </a:lnTo>
                <a:lnTo>
                  <a:pt x="6779" y="4162"/>
                </a:lnTo>
                <a:lnTo>
                  <a:pt x="6591" y="3966"/>
                </a:lnTo>
                <a:lnTo>
                  <a:pt x="6448" y="3734"/>
                </a:lnTo>
                <a:lnTo>
                  <a:pt x="6341" y="3475"/>
                </a:lnTo>
                <a:lnTo>
                  <a:pt x="6270" y="3162"/>
                </a:lnTo>
                <a:lnTo>
                  <a:pt x="6252" y="2992"/>
                </a:lnTo>
                <a:lnTo>
                  <a:pt x="6243" y="2832"/>
                </a:lnTo>
                <a:lnTo>
                  <a:pt x="6314" y="2600"/>
                </a:lnTo>
                <a:lnTo>
                  <a:pt x="6475" y="2483"/>
                </a:lnTo>
                <a:lnTo>
                  <a:pt x="6725" y="2501"/>
                </a:lnTo>
                <a:lnTo>
                  <a:pt x="6886" y="2564"/>
                </a:lnTo>
                <a:lnTo>
                  <a:pt x="7100" y="2662"/>
                </a:lnTo>
                <a:lnTo>
                  <a:pt x="7538" y="2841"/>
                </a:lnTo>
                <a:lnTo>
                  <a:pt x="7975" y="2939"/>
                </a:lnTo>
                <a:lnTo>
                  <a:pt x="8324" y="2921"/>
                </a:lnTo>
                <a:lnTo>
                  <a:pt x="8556" y="2859"/>
                </a:lnTo>
                <a:lnTo>
                  <a:pt x="8672" y="2805"/>
                </a:lnTo>
                <a:lnTo>
                  <a:pt x="8681" y="2510"/>
                </a:lnTo>
                <a:lnTo>
                  <a:pt x="8672" y="2225"/>
                </a:lnTo>
                <a:lnTo>
                  <a:pt x="8645" y="2019"/>
                </a:lnTo>
                <a:lnTo>
                  <a:pt x="8538" y="1635"/>
                </a:lnTo>
                <a:lnTo>
                  <a:pt x="8368" y="1278"/>
                </a:lnTo>
                <a:lnTo>
                  <a:pt x="8145" y="948"/>
                </a:lnTo>
                <a:lnTo>
                  <a:pt x="7877" y="662"/>
                </a:lnTo>
                <a:lnTo>
                  <a:pt x="7556" y="421"/>
                </a:lnTo>
                <a:lnTo>
                  <a:pt x="7189" y="224"/>
                </a:lnTo>
                <a:lnTo>
                  <a:pt x="6796" y="81"/>
                </a:lnTo>
                <a:lnTo>
                  <a:pt x="6591" y="37"/>
                </a:lnTo>
                <a:lnTo>
                  <a:pt x="6439" y="10"/>
                </a:lnTo>
                <a:lnTo>
                  <a:pt x="6171" y="1"/>
                </a:lnTo>
                <a:close/>
              </a:path>
            </a:pathLst>
          </a:cu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p:nvPr/>
        </p:nvSpPr>
        <p:spPr>
          <a:xfrm rot="-2495389">
            <a:off x="6393745" y="981939"/>
            <a:ext cx="971207" cy="2213565"/>
          </a:xfrm>
          <a:custGeom>
            <a:rect b="b" l="l" r="r" t="t"/>
            <a:pathLst>
              <a:path extrusionOk="0" h="18700" w="8207">
                <a:moveTo>
                  <a:pt x="2143" y="0"/>
                </a:moveTo>
                <a:lnTo>
                  <a:pt x="1465" y="107"/>
                </a:lnTo>
                <a:lnTo>
                  <a:pt x="813" y="331"/>
                </a:lnTo>
                <a:lnTo>
                  <a:pt x="500" y="464"/>
                </a:lnTo>
                <a:lnTo>
                  <a:pt x="393" y="518"/>
                </a:lnTo>
                <a:lnTo>
                  <a:pt x="259" y="661"/>
                </a:lnTo>
                <a:lnTo>
                  <a:pt x="205" y="822"/>
                </a:lnTo>
                <a:lnTo>
                  <a:pt x="205" y="1009"/>
                </a:lnTo>
                <a:lnTo>
                  <a:pt x="268" y="1304"/>
                </a:lnTo>
                <a:lnTo>
                  <a:pt x="375" y="1706"/>
                </a:lnTo>
                <a:lnTo>
                  <a:pt x="375" y="1893"/>
                </a:lnTo>
                <a:lnTo>
                  <a:pt x="402" y="2170"/>
                </a:lnTo>
                <a:lnTo>
                  <a:pt x="429" y="2447"/>
                </a:lnTo>
                <a:lnTo>
                  <a:pt x="429" y="2768"/>
                </a:lnTo>
                <a:lnTo>
                  <a:pt x="527" y="3420"/>
                </a:lnTo>
                <a:lnTo>
                  <a:pt x="625" y="4072"/>
                </a:lnTo>
                <a:lnTo>
                  <a:pt x="616" y="4563"/>
                </a:lnTo>
                <a:lnTo>
                  <a:pt x="554" y="4894"/>
                </a:lnTo>
                <a:lnTo>
                  <a:pt x="491" y="5063"/>
                </a:lnTo>
                <a:lnTo>
                  <a:pt x="447" y="5206"/>
                </a:lnTo>
                <a:lnTo>
                  <a:pt x="482" y="5546"/>
                </a:lnTo>
                <a:lnTo>
                  <a:pt x="491" y="5715"/>
                </a:lnTo>
                <a:lnTo>
                  <a:pt x="839" y="5706"/>
                </a:lnTo>
                <a:lnTo>
                  <a:pt x="1179" y="5680"/>
                </a:lnTo>
                <a:lnTo>
                  <a:pt x="1375" y="5617"/>
                </a:lnTo>
                <a:lnTo>
                  <a:pt x="1572" y="5519"/>
                </a:lnTo>
                <a:lnTo>
                  <a:pt x="1786" y="5447"/>
                </a:lnTo>
                <a:lnTo>
                  <a:pt x="2233" y="5403"/>
                </a:lnTo>
                <a:lnTo>
                  <a:pt x="2697" y="5456"/>
                </a:lnTo>
                <a:lnTo>
                  <a:pt x="3152" y="5608"/>
                </a:lnTo>
                <a:lnTo>
                  <a:pt x="3563" y="5822"/>
                </a:lnTo>
                <a:lnTo>
                  <a:pt x="3920" y="6108"/>
                </a:lnTo>
                <a:lnTo>
                  <a:pt x="4188" y="6448"/>
                </a:lnTo>
                <a:lnTo>
                  <a:pt x="4349" y="6823"/>
                </a:lnTo>
                <a:lnTo>
                  <a:pt x="4376" y="7028"/>
                </a:lnTo>
                <a:lnTo>
                  <a:pt x="4385" y="7171"/>
                </a:lnTo>
                <a:lnTo>
                  <a:pt x="4331" y="7474"/>
                </a:lnTo>
                <a:lnTo>
                  <a:pt x="4215" y="7778"/>
                </a:lnTo>
                <a:lnTo>
                  <a:pt x="4054" y="8037"/>
                </a:lnTo>
                <a:lnTo>
                  <a:pt x="3956" y="8135"/>
                </a:lnTo>
                <a:lnTo>
                  <a:pt x="3894" y="8189"/>
                </a:lnTo>
                <a:lnTo>
                  <a:pt x="3768" y="8242"/>
                </a:lnTo>
                <a:lnTo>
                  <a:pt x="3608" y="8216"/>
                </a:lnTo>
                <a:lnTo>
                  <a:pt x="3322" y="7939"/>
                </a:lnTo>
                <a:lnTo>
                  <a:pt x="3134" y="7742"/>
                </a:lnTo>
                <a:lnTo>
                  <a:pt x="2867" y="7546"/>
                </a:lnTo>
                <a:lnTo>
                  <a:pt x="2420" y="7296"/>
                </a:lnTo>
                <a:lnTo>
                  <a:pt x="2116" y="7189"/>
                </a:lnTo>
                <a:lnTo>
                  <a:pt x="1965" y="7171"/>
                </a:lnTo>
                <a:lnTo>
                  <a:pt x="1759" y="7153"/>
                </a:lnTo>
                <a:lnTo>
                  <a:pt x="1322" y="7171"/>
                </a:lnTo>
                <a:lnTo>
                  <a:pt x="616" y="7269"/>
                </a:lnTo>
                <a:lnTo>
                  <a:pt x="71" y="7341"/>
                </a:lnTo>
                <a:lnTo>
                  <a:pt x="54" y="7608"/>
                </a:lnTo>
                <a:lnTo>
                  <a:pt x="9" y="8144"/>
                </a:lnTo>
                <a:lnTo>
                  <a:pt x="45" y="8492"/>
                </a:lnTo>
                <a:lnTo>
                  <a:pt x="116" y="8653"/>
                </a:lnTo>
                <a:lnTo>
                  <a:pt x="241" y="8930"/>
                </a:lnTo>
                <a:lnTo>
                  <a:pt x="366" y="9484"/>
                </a:lnTo>
                <a:lnTo>
                  <a:pt x="384" y="10305"/>
                </a:lnTo>
                <a:lnTo>
                  <a:pt x="366" y="10859"/>
                </a:lnTo>
                <a:lnTo>
                  <a:pt x="348" y="11386"/>
                </a:lnTo>
                <a:lnTo>
                  <a:pt x="357" y="11904"/>
                </a:lnTo>
                <a:lnTo>
                  <a:pt x="375" y="12029"/>
                </a:lnTo>
                <a:lnTo>
                  <a:pt x="455" y="12252"/>
                </a:lnTo>
                <a:lnTo>
                  <a:pt x="580" y="12457"/>
                </a:lnTo>
                <a:lnTo>
                  <a:pt x="750" y="12645"/>
                </a:lnTo>
                <a:lnTo>
                  <a:pt x="947" y="12779"/>
                </a:lnTo>
                <a:lnTo>
                  <a:pt x="1161" y="12877"/>
                </a:lnTo>
                <a:lnTo>
                  <a:pt x="1384" y="12922"/>
                </a:lnTo>
                <a:lnTo>
                  <a:pt x="1616" y="12895"/>
                </a:lnTo>
                <a:lnTo>
                  <a:pt x="1724" y="12859"/>
                </a:lnTo>
                <a:lnTo>
                  <a:pt x="1920" y="12788"/>
                </a:lnTo>
                <a:lnTo>
                  <a:pt x="2268" y="12716"/>
                </a:lnTo>
                <a:lnTo>
                  <a:pt x="2599" y="12716"/>
                </a:lnTo>
                <a:lnTo>
                  <a:pt x="2893" y="12788"/>
                </a:lnTo>
                <a:lnTo>
                  <a:pt x="3313" y="12975"/>
                </a:lnTo>
                <a:lnTo>
                  <a:pt x="3822" y="13359"/>
                </a:lnTo>
                <a:lnTo>
                  <a:pt x="4072" y="13565"/>
                </a:lnTo>
                <a:lnTo>
                  <a:pt x="4135" y="13627"/>
                </a:lnTo>
                <a:lnTo>
                  <a:pt x="4215" y="13824"/>
                </a:lnTo>
                <a:lnTo>
                  <a:pt x="4260" y="14056"/>
                </a:lnTo>
                <a:lnTo>
                  <a:pt x="4251" y="14288"/>
                </a:lnTo>
                <a:lnTo>
                  <a:pt x="4224" y="14386"/>
                </a:lnTo>
                <a:lnTo>
                  <a:pt x="4188" y="14467"/>
                </a:lnTo>
                <a:lnTo>
                  <a:pt x="4063" y="14618"/>
                </a:lnTo>
                <a:lnTo>
                  <a:pt x="3885" y="14752"/>
                </a:lnTo>
                <a:lnTo>
                  <a:pt x="3697" y="14842"/>
                </a:lnTo>
                <a:lnTo>
                  <a:pt x="3608" y="14860"/>
                </a:lnTo>
                <a:lnTo>
                  <a:pt x="3536" y="14860"/>
                </a:lnTo>
                <a:lnTo>
                  <a:pt x="3367" y="14797"/>
                </a:lnTo>
                <a:lnTo>
                  <a:pt x="3197" y="14681"/>
                </a:lnTo>
                <a:lnTo>
                  <a:pt x="3063" y="14547"/>
                </a:lnTo>
                <a:lnTo>
                  <a:pt x="3027" y="14476"/>
                </a:lnTo>
                <a:lnTo>
                  <a:pt x="2965" y="14342"/>
                </a:lnTo>
                <a:lnTo>
                  <a:pt x="2840" y="14145"/>
                </a:lnTo>
                <a:lnTo>
                  <a:pt x="2697" y="14002"/>
                </a:lnTo>
                <a:lnTo>
                  <a:pt x="2545" y="13922"/>
                </a:lnTo>
                <a:lnTo>
                  <a:pt x="2295" y="13877"/>
                </a:lnTo>
                <a:lnTo>
                  <a:pt x="1911" y="13958"/>
                </a:lnTo>
                <a:lnTo>
                  <a:pt x="1706" y="14056"/>
                </a:lnTo>
                <a:lnTo>
                  <a:pt x="1482" y="14163"/>
                </a:lnTo>
                <a:lnTo>
                  <a:pt x="1188" y="14234"/>
                </a:lnTo>
                <a:lnTo>
                  <a:pt x="1000" y="14234"/>
                </a:lnTo>
                <a:lnTo>
                  <a:pt x="822" y="14190"/>
                </a:lnTo>
                <a:lnTo>
                  <a:pt x="661" y="14092"/>
                </a:lnTo>
                <a:lnTo>
                  <a:pt x="518" y="13931"/>
                </a:lnTo>
                <a:lnTo>
                  <a:pt x="393" y="13708"/>
                </a:lnTo>
                <a:lnTo>
                  <a:pt x="339" y="13565"/>
                </a:lnTo>
                <a:lnTo>
                  <a:pt x="170" y="16011"/>
                </a:lnTo>
                <a:lnTo>
                  <a:pt x="0" y="18440"/>
                </a:lnTo>
                <a:lnTo>
                  <a:pt x="598" y="18521"/>
                </a:lnTo>
                <a:lnTo>
                  <a:pt x="1295" y="18628"/>
                </a:lnTo>
                <a:lnTo>
                  <a:pt x="1652" y="18673"/>
                </a:lnTo>
                <a:lnTo>
                  <a:pt x="2277" y="18699"/>
                </a:lnTo>
                <a:lnTo>
                  <a:pt x="2813" y="18628"/>
                </a:lnTo>
                <a:lnTo>
                  <a:pt x="3259" y="18476"/>
                </a:lnTo>
                <a:lnTo>
                  <a:pt x="3635" y="18235"/>
                </a:lnTo>
                <a:lnTo>
                  <a:pt x="3956" y="17905"/>
                </a:lnTo>
                <a:lnTo>
                  <a:pt x="4224" y="17494"/>
                </a:lnTo>
                <a:lnTo>
                  <a:pt x="4465" y="16985"/>
                </a:lnTo>
                <a:lnTo>
                  <a:pt x="4581" y="16690"/>
                </a:lnTo>
                <a:lnTo>
                  <a:pt x="4617" y="16583"/>
                </a:lnTo>
                <a:lnTo>
                  <a:pt x="4635" y="16342"/>
                </a:lnTo>
                <a:lnTo>
                  <a:pt x="4608" y="16235"/>
                </a:lnTo>
                <a:lnTo>
                  <a:pt x="4528" y="15985"/>
                </a:lnTo>
                <a:lnTo>
                  <a:pt x="4483" y="15726"/>
                </a:lnTo>
                <a:lnTo>
                  <a:pt x="4501" y="15592"/>
                </a:lnTo>
                <a:lnTo>
                  <a:pt x="4608" y="15440"/>
                </a:lnTo>
                <a:lnTo>
                  <a:pt x="4920" y="15270"/>
                </a:lnTo>
                <a:lnTo>
                  <a:pt x="5170" y="15190"/>
                </a:lnTo>
                <a:lnTo>
                  <a:pt x="5590" y="15038"/>
                </a:lnTo>
                <a:lnTo>
                  <a:pt x="6215" y="14726"/>
                </a:lnTo>
                <a:lnTo>
                  <a:pt x="6564" y="14467"/>
                </a:lnTo>
                <a:lnTo>
                  <a:pt x="6706" y="14315"/>
                </a:lnTo>
                <a:lnTo>
                  <a:pt x="6849" y="14136"/>
                </a:lnTo>
                <a:lnTo>
                  <a:pt x="7055" y="13725"/>
                </a:lnTo>
                <a:lnTo>
                  <a:pt x="7278" y="13056"/>
                </a:lnTo>
                <a:lnTo>
                  <a:pt x="7430" y="12645"/>
                </a:lnTo>
                <a:lnTo>
                  <a:pt x="7117" y="12502"/>
                </a:lnTo>
                <a:lnTo>
                  <a:pt x="6590" y="12261"/>
                </a:lnTo>
                <a:lnTo>
                  <a:pt x="6385" y="12118"/>
                </a:lnTo>
                <a:lnTo>
                  <a:pt x="6331" y="12064"/>
                </a:lnTo>
                <a:lnTo>
                  <a:pt x="6251" y="11930"/>
                </a:lnTo>
                <a:lnTo>
                  <a:pt x="6189" y="11672"/>
                </a:lnTo>
                <a:lnTo>
                  <a:pt x="6189" y="11502"/>
                </a:lnTo>
                <a:lnTo>
                  <a:pt x="6233" y="11448"/>
                </a:lnTo>
                <a:lnTo>
                  <a:pt x="6546" y="11350"/>
                </a:lnTo>
                <a:lnTo>
                  <a:pt x="6689" y="11288"/>
                </a:lnTo>
                <a:lnTo>
                  <a:pt x="6939" y="11171"/>
                </a:lnTo>
                <a:lnTo>
                  <a:pt x="7314" y="10984"/>
                </a:lnTo>
                <a:lnTo>
                  <a:pt x="7537" y="10832"/>
                </a:lnTo>
                <a:lnTo>
                  <a:pt x="7626" y="10743"/>
                </a:lnTo>
                <a:lnTo>
                  <a:pt x="7751" y="10573"/>
                </a:lnTo>
                <a:lnTo>
                  <a:pt x="7957" y="10162"/>
                </a:lnTo>
                <a:lnTo>
                  <a:pt x="8108" y="9680"/>
                </a:lnTo>
                <a:lnTo>
                  <a:pt x="8189" y="9153"/>
                </a:lnTo>
                <a:lnTo>
                  <a:pt x="8207" y="8617"/>
                </a:lnTo>
                <a:lnTo>
                  <a:pt x="8171" y="8082"/>
                </a:lnTo>
                <a:lnTo>
                  <a:pt x="8064" y="7582"/>
                </a:lnTo>
                <a:lnTo>
                  <a:pt x="7894" y="7135"/>
                </a:lnTo>
                <a:lnTo>
                  <a:pt x="7787" y="6948"/>
                </a:lnTo>
                <a:lnTo>
                  <a:pt x="7653" y="6769"/>
                </a:lnTo>
                <a:lnTo>
                  <a:pt x="7483" y="6608"/>
                </a:lnTo>
                <a:lnTo>
                  <a:pt x="7332" y="6760"/>
                </a:lnTo>
                <a:lnTo>
                  <a:pt x="7064" y="7037"/>
                </a:lnTo>
                <a:lnTo>
                  <a:pt x="6921" y="7099"/>
                </a:lnTo>
                <a:lnTo>
                  <a:pt x="6760" y="7135"/>
                </a:lnTo>
                <a:lnTo>
                  <a:pt x="6403" y="7064"/>
                </a:lnTo>
                <a:lnTo>
                  <a:pt x="6224" y="7037"/>
                </a:lnTo>
                <a:lnTo>
                  <a:pt x="6251" y="6733"/>
                </a:lnTo>
                <a:lnTo>
                  <a:pt x="6314" y="6448"/>
                </a:lnTo>
                <a:lnTo>
                  <a:pt x="6367" y="6340"/>
                </a:lnTo>
                <a:lnTo>
                  <a:pt x="6537" y="6153"/>
                </a:lnTo>
                <a:lnTo>
                  <a:pt x="6626" y="6064"/>
                </a:lnTo>
                <a:lnTo>
                  <a:pt x="6831" y="5858"/>
                </a:lnTo>
                <a:lnTo>
                  <a:pt x="7108" y="5394"/>
                </a:lnTo>
                <a:lnTo>
                  <a:pt x="7260" y="4885"/>
                </a:lnTo>
                <a:lnTo>
                  <a:pt x="7287" y="4367"/>
                </a:lnTo>
                <a:lnTo>
                  <a:pt x="7189" y="3867"/>
                </a:lnTo>
                <a:lnTo>
                  <a:pt x="6965" y="3393"/>
                </a:lnTo>
                <a:lnTo>
                  <a:pt x="6644" y="2992"/>
                </a:lnTo>
                <a:lnTo>
                  <a:pt x="6206" y="2679"/>
                </a:lnTo>
                <a:lnTo>
                  <a:pt x="5938" y="2563"/>
                </a:lnTo>
                <a:lnTo>
                  <a:pt x="5697" y="2911"/>
                </a:lnTo>
                <a:lnTo>
                  <a:pt x="5465" y="3268"/>
                </a:lnTo>
                <a:lnTo>
                  <a:pt x="5376" y="3411"/>
                </a:lnTo>
                <a:lnTo>
                  <a:pt x="5170" y="3652"/>
                </a:lnTo>
                <a:lnTo>
                  <a:pt x="4920" y="3804"/>
                </a:lnTo>
                <a:lnTo>
                  <a:pt x="4697" y="3813"/>
                </a:lnTo>
                <a:lnTo>
                  <a:pt x="4528" y="3769"/>
                </a:lnTo>
                <a:lnTo>
                  <a:pt x="4438" y="3733"/>
                </a:lnTo>
                <a:lnTo>
                  <a:pt x="4349" y="3679"/>
                </a:lnTo>
                <a:lnTo>
                  <a:pt x="4215" y="3572"/>
                </a:lnTo>
                <a:lnTo>
                  <a:pt x="4126" y="3393"/>
                </a:lnTo>
                <a:lnTo>
                  <a:pt x="4170" y="2974"/>
                </a:lnTo>
                <a:lnTo>
                  <a:pt x="4277" y="2688"/>
                </a:lnTo>
                <a:lnTo>
                  <a:pt x="4349" y="2465"/>
                </a:lnTo>
                <a:lnTo>
                  <a:pt x="4420" y="2054"/>
                </a:lnTo>
                <a:lnTo>
                  <a:pt x="4420" y="1661"/>
                </a:lnTo>
                <a:lnTo>
                  <a:pt x="4358" y="1295"/>
                </a:lnTo>
                <a:lnTo>
                  <a:pt x="4215" y="973"/>
                </a:lnTo>
                <a:lnTo>
                  <a:pt x="4010" y="679"/>
                </a:lnTo>
                <a:lnTo>
                  <a:pt x="3724" y="429"/>
                </a:lnTo>
                <a:lnTo>
                  <a:pt x="3376" y="232"/>
                </a:lnTo>
                <a:lnTo>
                  <a:pt x="3170" y="152"/>
                </a:lnTo>
                <a:lnTo>
                  <a:pt x="3001" y="89"/>
                </a:lnTo>
                <a:lnTo>
                  <a:pt x="2661" y="18"/>
                </a:lnTo>
                <a:lnTo>
                  <a:pt x="2143" y="0"/>
                </a:lnTo>
                <a:close/>
              </a:path>
            </a:pathLst>
          </a:cu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rot="-2700000">
            <a:off x="7410719" y="3192237"/>
            <a:ext cx="657350" cy="1153572"/>
          </a:xfrm>
          <a:custGeom>
            <a:rect b="b" l="l" r="r" t="t"/>
            <a:pathLst>
              <a:path extrusionOk="0" h="21299" w="12137">
                <a:moveTo>
                  <a:pt x="6144" y="1"/>
                </a:moveTo>
                <a:lnTo>
                  <a:pt x="5948" y="10"/>
                </a:lnTo>
                <a:lnTo>
                  <a:pt x="5841" y="37"/>
                </a:lnTo>
                <a:lnTo>
                  <a:pt x="5698" y="99"/>
                </a:lnTo>
                <a:lnTo>
                  <a:pt x="5421" y="287"/>
                </a:lnTo>
                <a:lnTo>
                  <a:pt x="5162" y="537"/>
                </a:lnTo>
                <a:lnTo>
                  <a:pt x="4975" y="814"/>
                </a:lnTo>
                <a:lnTo>
                  <a:pt x="4903" y="956"/>
                </a:lnTo>
                <a:lnTo>
                  <a:pt x="4832" y="1162"/>
                </a:lnTo>
                <a:lnTo>
                  <a:pt x="4734" y="1590"/>
                </a:lnTo>
                <a:lnTo>
                  <a:pt x="4671" y="2260"/>
                </a:lnTo>
                <a:lnTo>
                  <a:pt x="4653" y="2707"/>
                </a:lnTo>
                <a:lnTo>
                  <a:pt x="4635" y="4841"/>
                </a:lnTo>
                <a:lnTo>
                  <a:pt x="4644" y="6904"/>
                </a:lnTo>
                <a:lnTo>
                  <a:pt x="3412" y="7466"/>
                </a:lnTo>
                <a:lnTo>
                  <a:pt x="2251" y="7993"/>
                </a:lnTo>
                <a:lnTo>
                  <a:pt x="1894" y="8154"/>
                </a:lnTo>
                <a:lnTo>
                  <a:pt x="1269" y="8574"/>
                </a:lnTo>
                <a:lnTo>
                  <a:pt x="885" y="8958"/>
                </a:lnTo>
                <a:lnTo>
                  <a:pt x="661" y="9252"/>
                </a:lnTo>
                <a:lnTo>
                  <a:pt x="492" y="9574"/>
                </a:lnTo>
                <a:lnTo>
                  <a:pt x="358" y="9931"/>
                </a:lnTo>
                <a:lnTo>
                  <a:pt x="304" y="10127"/>
                </a:lnTo>
                <a:lnTo>
                  <a:pt x="152" y="10878"/>
                </a:lnTo>
                <a:lnTo>
                  <a:pt x="27" y="12003"/>
                </a:lnTo>
                <a:lnTo>
                  <a:pt x="1" y="12753"/>
                </a:lnTo>
                <a:lnTo>
                  <a:pt x="36" y="13494"/>
                </a:lnTo>
                <a:lnTo>
                  <a:pt x="144" y="14235"/>
                </a:lnTo>
                <a:lnTo>
                  <a:pt x="331" y="14959"/>
                </a:lnTo>
                <a:lnTo>
                  <a:pt x="608" y="15673"/>
                </a:lnTo>
                <a:lnTo>
                  <a:pt x="778" y="16030"/>
                </a:lnTo>
                <a:lnTo>
                  <a:pt x="894" y="16227"/>
                </a:lnTo>
                <a:lnTo>
                  <a:pt x="1188" y="16584"/>
                </a:lnTo>
                <a:lnTo>
                  <a:pt x="1697" y="17075"/>
                </a:lnTo>
                <a:lnTo>
                  <a:pt x="2019" y="17423"/>
                </a:lnTo>
                <a:lnTo>
                  <a:pt x="2126" y="17557"/>
                </a:lnTo>
                <a:lnTo>
                  <a:pt x="2278" y="17879"/>
                </a:lnTo>
                <a:lnTo>
                  <a:pt x="2322" y="18048"/>
                </a:lnTo>
                <a:lnTo>
                  <a:pt x="2519" y="19307"/>
                </a:lnTo>
                <a:lnTo>
                  <a:pt x="2742" y="20558"/>
                </a:lnTo>
                <a:lnTo>
                  <a:pt x="2769" y="20638"/>
                </a:lnTo>
                <a:lnTo>
                  <a:pt x="2867" y="20799"/>
                </a:lnTo>
                <a:lnTo>
                  <a:pt x="3081" y="21013"/>
                </a:lnTo>
                <a:lnTo>
                  <a:pt x="3242" y="21111"/>
                </a:lnTo>
                <a:lnTo>
                  <a:pt x="3439" y="21201"/>
                </a:lnTo>
                <a:lnTo>
                  <a:pt x="3814" y="21299"/>
                </a:lnTo>
                <a:lnTo>
                  <a:pt x="4180" y="21299"/>
                </a:lnTo>
                <a:lnTo>
                  <a:pt x="4510" y="21192"/>
                </a:lnTo>
                <a:lnTo>
                  <a:pt x="4796" y="21004"/>
                </a:lnTo>
                <a:lnTo>
                  <a:pt x="5037" y="20736"/>
                </a:lnTo>
                <a:lnTo>
                  <a:pt x="5225" y="20397"/>
                </a:lnTo>
                <a:lnTo>
                  <a:pt x="5332" y="19986"/>
                </a:lnTo>
                <a:lnTo>
                  <a:pt x="5359" y="19754"/>
                </a:lnTo>
                <a:lnTo>
                  <a:pt x="5376" y="18977"/>
                </a:lnTo>
                <a:lnTo>
                  <a:pt x="5368" y="18200"/>
                </a:lnTo>
                <a:lnTo>
                  <a:pt x="5814" y="18111"/>
                </a:lnTo>
                <a:lnTo>
                  <a:pt x="6278" y="18066"/>
                </a:lnTo>
                <a:lnTo>
                  <a:pt x="6511" y="18111"/>
                </a:lnTo>
                <a:lnTo>
                  <a:pt x="6680" y="18218"/>
                </a:lnTo>
                <a:lnTo>
                  <a:pt x="6814" y="18397"/>
                </a:lnTo>
                <a:lnTo>
                  <a:pt x="6966" y="18816"/>
                </a:lnTo>
                <a:lnTo>
                  <a:pt x="7055" y="19236"/>
                </a:lnTo>
                <a:lnTo>
                  <a:pt x="7136" y="19691"/>
                </a:lnTo>
                <a:lnTo>
                  <a:pt x="7216" y="20147"/>
                </a:lnTo>
                <a:lnTo>
                  <a:pt x="7261" y="20361"/>
                </a:lnTo>
                <a:lnTo>
                  <a:pt x="7395" y="20718"/>
                </a:lnTo>
                <a:lnTo>
                  <a:pt x="7627" y="20995"/>
                </a:lnTo>
                <a:lnTo>
                  <a:pt x="7877" y="21129"/>
                </a:lnTo>
                <a:lnTo>
                  <a:pt x="8082" y="21165"/>
                </a:lnTo>
                <a:lnTo>
                  <a:pt x="8198" y="21174"/>
                </a:lnTo>
                <a:lnTo>
                  <a:pt x="8448" y="21165"/>
                </a:lnTo>
                <a:lnTo>
                  <a:pt x="8877" y="21076"/>
                </a:lnTo>
                <a:lnTo>
                  <a:pt x="9145" y="20915"/>
                </a:lnTo>
                <a:lnTo>
                  <a:pt x="9297" y="20772"/>
                </a:lnTo>
                <a:lnTo>
                  <a:pt x="9413" y="20584"/>
                </a:lnTo>
                <a:lnTo>
                  <a:pt x="9502" y="20370"/>
                </a:lnTo>
                <a:lnTo>
                  <a:pt x="9529" y="20236"/>
                </a:lnTo>
                <a:lnTo>
                  <a:pt x="9609" y="19781"/>
                </a:lnTo>
                <a:lnTo>
                  <a:pt x="9725" y="18870"/>
                </a:lnTo>
                <a:lnTo>
                  <a:pt x="9806" y="18414"/>
                </a:lnTo>
                <a:lnTo>
                  <a:pt x="9859" y="18218"/>
                </a:lnTo>
                <a:lnTo>
                  <a:pt x="10065" y="17834"/>
                </a:lnTo>
                <a:lnTo>
                  <a:pt x="10208" y="17691"/>
                </a:lnTo>
                <a:lnTo>
                  <a:pt x="10609" y="17307"/>
                </a:lnTo>
                <a:lnTo>
                  <a:pt x="11163" y="16718"/>
                </a:lnTo>
                <a:lnTo>
                  <a:pt x="11476" y="16298"/>
                </a:lnTo>
                <a:lnTo>
                  <a:pt x="11744" y="15852"/>
                </a:lnTo>
                <a:lnTo>
                  <a:pt x="11949" y="15369"/>
                </a:lnTo>
                <a:lnTo>
                  <a:pt x="12074" y="14851"/>
                </a:lnTo>
                <a:lnTo>
                  <a:pt x="12119" y="14289"/>
                </a:lnTo>
                <a:lnTo>
                  <a:pt x="12101" y="13976"/>
                </a:lnTo>
                <a:lnTo>
                  <a:pt x="12056" y="13396"/>
                </a:lnTo>
                <a:lnTo>
                  <a:pt x="12083" y="12217"/>
                </a:lnTo>
                <a:lnTo>
                  <a:pt x="12119" y="11628"/>
                </a:lnTo>
                <a:lnTo>
                  <a:pt x="12136" y="11315"/>
                </a:lnTo>
                <a:lnTo>
                  <a:pt x="12110" y="10726"/>
                </a:lnTo>
                <a:lnTo>
                  <a:pt x="12020" y="10181"/>
                </a:lnTo>
                <a:lnTo>
                  <a:pt x="11851" y="9681"/>
                </a:lnTo>
                <a:lnTo>
                  <a:pt x="11601" y="9226"/>
                </a:lnTo>
                <a:lnTo>
                  <a:pt x="11279" y="8806"/>
                </a:lnTo>
                <a:lnTo>
                  <a:pt x="10877" y="8440"/>
                </a:lnTo>
                <a:lnTo>
                  <a:pt x="10395" y="8109"/>
                </a:lnTo>
                <a:lnTo>
                  <a:pt x="10109" y="7958"/>
                </a:lnTo>
                <a:lnTo>
                  <a:pt x="8868" y="7377"/>
                </a:lnTo>
                <a:lnTo>
                  <a:pt x="7511" y="6797"/>
                </a:lnTo>
                <a:lnTo>
                  <a:pt x="7520" y="6198"/>
                </a:lnTo>
                <a:lnTo>
                  <a:pt x="7538" y="4895"/>
                </a:lnTo>
                <a:lnTo>
                  <a:pt x="7493" y="4216"/>
                </a:lnTo>
                <a:lnTo>
                  <a:pt x="7404" y="3359"/>
                </a:lnTo>
                <a:lnTo>
                  <a:pt x="7145" y="1644"/>
                </a:lnTo>
                <a:lnTo>
                  <a:pt x="6966" y="796"/>
                </a:lnTo>
                <a:lnTo>
                  <a:pt x="6912" y="608"/>
                </a:lnTo>
                <a:lnTo>
                  <a:pt x="6716" y="287"/>
                </a:lnTo>
                <a:lnTo>
                  <a:pt x="6493" y="108"/>
                </a:lnTo>
                <a:lnTo>
                  <a:pt x="6323" y="37"/>
                </a:lnTo>
                <a:lnTo>
                  <a:pt x="6144" y="1"/>
                </a:lnTo>
                <a:close/>
              </a:path>
            </a:pathLst>
          </a:cu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2"/>
          <p:cNvSpPr/>
          <p:nvPr/>
        </p:nvSpPr>
        <p:spPr>
          <a:xfrm>
            <a:off x="8141261" y="2283606"/>
            <a:ext cx="232261" cy="217575"/>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
          <p:cNvSpPr/>
          <p:nvPr/>
        </p:nvSpPr>
        <p:spPr>
          <a:xfrm>
            <a:off x="5686225" y="3914002"/>
            <a:ext cx="232261" cy="217575"/>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p:nvPr/>
        </p:nvSpPr>
        <p:spPr>
          <a:xfrm>
            <a:off x="5348698" y="1376087"/>
            <a:ext cx="134161" cy="125636"/>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2"/>
          <p:cNvSpPr/>
          <p:nvPr/>
        </p:nvSpPr>
        <p:spPr>
          <a:xfrm>
            <a:off x="4978599" y="3125800"/>
            <a:ext cx="134139" cy="125636"/>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rgbClr val="F2D7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p:nvPr/>
        </p:nvSpPr>
        <p:spPr>
          <a:xfrm>
            <a:off x="7161124" y="3892435"/>
            <a:ext cx="134116" cy="125657"/>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rgbClr val="3EC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2"/>
          <p:cNvSpPr/>
          <p:nvPr/>
        </p:nvSpPr>
        <p:spPr>
          <a:xfrm rot="-3132675">
            <a:off x="7206516" y="1243414"/>
            <a:ext cx="146583" cy="137285"/>
          </a:xfrm>
          <a:custGeom>
            <a:rect b="b" l="l" r="r" t="t"/>
            <a:pathLst>
              <a:path extrusionOk="0" h="8341" w="8904">
                <a:moveTo>
                  <a:pt x="4608" y="0"/>
                </a:moveTo>
                <a:lnTo>
                  <a:pt x="4117" y="54"/>
                </a:lnTo>
                <a:lnTo>
                  <a:pt x="3867" y="107"/>
                </a:lnTo>
                <a:lnTo>
                  <a:pt x="3474" y="214"/>
                </a:lnTo>
                <a:lnTo>
                  <a:pt x="2733" y="509"/>
                </a:lnTo>
                <a:lnTo>
                  <a:pt x="2081" y="902"/>
                </a:lnTo>
                <a:lnTo>
                  <a:pt x="1501" y="1393"/>
                </a:lnTo>
                <a:lnTo>
                  <a:pt x="1018" y="1965"/>
                </a:lnTo>
                <a:lnTo>
                  <a:pt x="617" y="2625"/>
                </a:lnTo>
                <a:lnTo>
                  <a:pt x="313" y="3358"/>
                </a:lnTo>
                <a:lnTo>
                  <a:pt x="108" y="4161"/>
                </a:lnTo>
                <a:lnTo>
                  <a:pt x="45" y="4590"/>
                </a:lnTo>
                <a:lnTo>
                  <a:pt x="0" y="5037"/>
                </a:lnTo>
                <a:lnTo>
                  <a:pt x="27" y="5822"/>
                </a:lnTo>
                <a:lnTo>
                  <a:pt x="170" y="6501"/>
                </a:lnTo>
                <a:lnTo>
                  <a:pt x="447" y="7073"/>
                </a:lnTo>
                <a:lnTo>
                  <a:pt x="849" y="7537"/>
                </a:lnTo>
                <a:lnTo>
                  <a:pt x="1385" y="7894"/>
                </a:lnTo>
                <a:lnTo>
                  <a:pt x="2045" y="8153"/>
                </a:lnTo>
                <a:lnTo>
                  <a:pt x="2831" y="8305"/>
                </a:lnTo>
                <a:lnTo>
                  <a:pt x="3278" y="8341"/>
                </a:lnTo>
                <a:lnTo>
                  <a:pt x="4072" y="8135"/>
                </a:lnTo>
                <a:lnTo>
                  <a:pt x="5269" y="7841"/>
                </a:lnTo>
                <a:lnTo>
                  <a:pt x="6046" y="7590"/>
                </a:lnTo>
                <a:lnTo>
                  <a:pt x="6412" y="7430"/>
                </a:lnTo>
                <a:lnTo>
                  <a:pt x="6644" y="7323"/>
                </a:lnTo>
                <a:lnTo>
                  <a:pt x="7091" y="7081"/>
                </a:lnTo>
                <a:lnTo>
                  <a:pt x="7511" y="6796"/>
                </a:lnTo>
                <a:lnTo>
                  <a:pt x="7894" y="6474"/>
                </a:lnTo>
                <a:lnTo>
                  <a:pt x="8225" y="6117"/>
                </a:lnTo>
                <a:lnTo>
                  <a:pt x="8502" y="5706"/>
                </a:lnTo>
                <a:lnTo>
                  <a:pt x="8716" y="5251"/>
                </a:lnTo>
                <a:lnTo>
                  <a:pt x="8850" y="4751"/>
                </a:lnTo>
                <a:lnTo>
                  <a:pt x="8886" y="4474"/>
                </a:lnTo>
                <a:lnTo>
                  <a:pt x="8904" y="4224"/>
                </a:lnTo>
                <a:lnTo>
                  <a:pt x="8895" y="3724"/>
                </a:lnTo>
                <a:lnTo>
                  <a:pt x="8814" y="3242"/>
                </a:lnTo>
                <a:lnTo>
                  <a:pt x="8680" y="2786"/>
                </a:lnTo>
                <a:lnTo>
                  <a:pt x="8493" y="2349"/>
                </a:lnTo>
                <a:lnTo>
                  <a:pt x="8252" y="1929"/>
                </a:lnTo>
                <a:lnTo>
                  <a:pt x="7966" y="1545"/>
                </a:lnTo>
                <a:lnTo>
                  <a:pt x="7644" y="1197"/>
                </a:lnTo>
                <a:lnTo>
                  <a:pt x="7278" y="884"/>
                </a:lnTo>
                <a:lnTo>
                  <a:pt x="6885" y="616"/>
                </a:lnTo>
                <a:lnTo>
                  <a:pt x="6466" y="393"/>
                </a:lnTo>
                <a:lnTo>
                  <a:pt x="6028" y="214"/>
                </a:lnTo>
                <a:lnTo>
                  <a:pt x="5564" y="89"/>
                </a:lnTo>
                <a:lnTo>
                  <a:pt x="5090" y="18"/>
                </a:lnTo>
                <a:lnTo>
                  <a:pt x="4608" y="0"/>
                </a:lnTo>
                <a:close/>
              </a:path>
            </a:pathLst>
          </a:custGeom>
          <a:solidFill>
            <a:srgbClr val="F588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2"/>
          <p:cNvSpPr/>
          <p:nvPr/>
        </p:nvSpPr>
        <p:spPr>
          <a:xfrm>
            <a:off x="4653150" y="2035324"/>
            <a:ext cx="361343" cy="360715"/>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F2D785"/>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p:nvPr/>
        </p:nvSpPr>
        <p:spPr>
          <a:xfrm>
            <a:off x="7905390" y="2864967"/>
            <a:ext cx="361343" cy="360757"/>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F5887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2"/>
          <p:cNvSpPr/>
          <p:nvPr/>
        </p:nvSpPr>
        <p:spPr>
          <a:xfrm>
            <a:off x="7818274" y="1578775"/>
            <a:ext cx="198337" cy="198015"/>
          </a:xfrm>
          <a:custGeom>
            <a:rect b="b" l="l" r="r" t="t"/>
            <a:pathLst>
              <a:path extrusionOk="0" fill="none" h="16619" w="16646">
                <a:moveTo>
                  <a:pt x="8823" y="16619"/>
                </a:moveTo>
                <a:lnTo>
                  <a:pt x="9145" y="16619"/>
                </a:lnTo>
                <a:lnTo>
                  <a:pt x="9511" y="16565"/>
                </a:lnTo>
                <a:lnTo>
                  <a:pt x="10297" y="16360"/>
                </a:lnTo>
                <a:lnTo>
                  <a:pt x="11457" y="16003"/>
                </a:lnTo>
                <a:lnTo>
                  <a:pt x="12208" y="15672"/>
                </a:lnTo>
                <a:lnTo>
                  <a:pt x="12565" y="15440"/>
                </a:lnTo>
                <a:lnTo>
                  <a:pt x="13110" y="15056"/>
                </a:lnTo>
                <a:lnTo>
                  <a:pt x="14119" y="14199"/>
                </a:lnTo>
                <a:lnTo>
                  <a:pt x="14610" y="13752"/>
                </a:lnTo>
                <a:lnTo>
                  <a:pt x="14797" y="13574"/>
                </a:lnTo>
                <a:lnTo>
                  <a:pt x="15119" y="13172"/>
                </a:lnTo>
                <a:lnTo>
                  <a:pt x="15538" y="12538"/>
                </a:lnTo>
                <a:lnTo>
                  <a:pt x="15797" y="12100"/>
                </a:lnTo>
                <a:lnTo>
                  <a:pt x="16003" y="11761"/>
                </a:lnTo>
                <a:lnTo>
                  <a:pt x="16271" y="11225"/>
                </a:lnTo>
                <a:lnTo>
                  <a:pt x="16405" y="10859"/>
                </a:lnTo>
                <a:lnTo>
                  <a:pt x="16449" y="10671"/>
                </a:lnTo>
                <a:lnTo>
                  <a:pt x="16548" y="10189"/>
                </a:lnTo>
                <a:lnTo>
                  <a:pt x="16646" y="9234"/>
                </a:lnTo>
                <a:lnTo>
                  <a:pt x="16646" y="8278"/>
                </a:lnTo>
                <a:lnTo>
                  <a:pt x="16557" y="7314"/>
                </a:lnTo>
                <a:lnTo>
                  <a:pt x="16485" y="6832"/>
                </a:lnTo>
                <a:lnTo>
                  <a:pt x="16396" y="6340"/>
                </a:lnTo>
                <a:lnTo>
                  <a:pt x="16110" y="5421"/>
                </a:lnTo>
                <a:lnTo>
                  <a:pt x="15699" y="4572"/>
                </a:lnTo>
                <a:lnTo>
                  <a:pt x="15172" y="3778"/>
                </a:lnTo>
                <a:lnTo>
                  <a:pt x="14869" y="3403"/>
                </a:lnTo>
                <a:lnTo>
                  <a:pt x="14601" y="3090"/>
                </a:lnTo>
                <a:lnTo>
                  <a:pt x="14047" y="2483"/>
                </a:lnTo>
                <a:lnTo>
                  <a:pt x="13449" y="1929"/>
                </a:lnTo>
                <a:lnTo>
                  <a:pt x="12779" y="1456"/>
                </a:lnTo>
                <a:lnTo>
                  <a:pt x="12404" y="1259"/>
                </a:lnTo>
                <a:lnTo>
                  <a:pt x="11931" y="1018"/>
                </a:lnTo>
                <a:lnTo>
                  <a:pt x="11216" y="652"/>
                </a:lnTo>
                <a:lnTo>
                  <a:pt x="10734" y="456"/>
                </a:lnTo>
                <a:lnTo>
                  <a:pt x="10484" y="384"/>
                </a:lnTo>
                <a:lnTo>
                  <a:pt x="9761" y="206"/>
                </a:lnTo>
                <a:lnTo>
                  <a:pt x="8662" y="9"/>
                </a:lnTo>
                <a:lnTo>
                  <a:pt x="7912" y="0"/>
                </a:lnTo>
                <a:lnTo>
                  <a:pt x="7537" y="54"/>
                </a:lnTo>
                <a:lnTo>
                  <a:pt x="7100" y="161"/>
                </a:lnTo>
                <a:lnTo>
                  <a:pt x="6671" y="259"/>
                </a:lnTo>
                <a:lnTo>
                  <a:pt x="6162" y="357"/>
                </a:lnTo>
                <a:lnTo>
                  <a:pt x="5189" y="661"/>
                </a:lnTo>
                <a:lnTo>
                  <a:pt x="4278" y="1090"/>
                </a:lnTo>
                <a:lnTo>
                  <a:pt x="3429" y="1634"/>
                </a:lnTo>
                <a:lnTo>
                  <a:pt x="3037" y="1956"/>
                </a:lnTo>
                <a:lnTo>
                  <a:pt x="2626" y="2322"/>
                </a:lnTo>
                <a:lnTo>
                  <a:pt x="1893" y="3108"/>
                </a:lnTo>
                <a:lnTo>
                  <a:pt x="1259" y="3974"/>
                </a:lnTo>
                <a:lnTo>
                  <a:pt x="724" y="4921"/>
                </a:lnTo>
                <a:lnTo>
                  <a:pt x="491" y="5421"/>
                </a:lnTo>
                <a:lnTo>
                  <a:pt x="384" y="5662"/>
                </a:lnTo>
                <a:lnTo>
                  <a:pt x="224" y="6153"/>
                </a:lnTo>
                <a:lnTo>
                  <a:pt x="72" y="6894"/>
                </a:lnTo>
                <a:lnTo>
                  <a:pt x="0" y="7894"/>
                </a:lnTo>
                <a:lnTo>
                  <a:pt x="18" y="8903"/>
                </a:lnTo>
                <a:lnTo>
                  <a:pt x="45" y="9412"/>
                </a:lnTo>
                <a:lnTo>
                  <a:pt x="72" y="9591"/>
                </a:lnTo>
                <a:lnTo>
                  <a:pt x="188" y="9948"/>
                </a:lnTo>
                <a:lnTo>
                  <a:pt x="215" y="10136"/>
                </a:lnTo>
                <a:lnTo>
                  <a:pt x="268" y="10529"/>
                </a:lnTo>
                <a:lnTo>
                  <a:pt x="483" y="11270"/>
                </a:lnTo>
                <a:lnTo>
                  <a:pt x="804" y="11966"/>
                </a:lnTo>
                <a:lnTo>
                  <a:pt x="1206" y="12618"/>
                </a:lnTo>
                <a:lnTo>
                  <a:pt x="1420" y="12931"/>
                </a:lnTo>
                <a:lnTo>
                  <a:pt x="1786" y="13475"/>
                </a:lnTo>
                <a:lnTo>
                  <a:pt x="2438" y="14243"/>
                </a:lnTo>
                <a:lnTo>
                  <a:pt x="2831" y="14574"/>
                </a:lnTo>
                <a:lnTo>
                  <a:pt x="3126" y="14761"/>
                </a:lnTo>
                <a:lnTo>
                  <a:pt x="3287" y="14842"/>
                </a:lnTo>
                <a:lnTo>
                  <a:pt x="3546" y="14967"/>
                </a:lnTo>
                <a:lnTo>
                  <a:pt x="4055" y="15270"/>
                </a:lnTo>
                <a:lnTo>
                  <a:pt x="4546" y="15592"/>
                </a:lnTo>
                <a:lnTo>
                  <a:pt x="5055" y="15896"/>
                </a:lnTo>
                <a:lnTo>
                  <a:pt x="5314" y="16021"/>
                </a:lnTo>
                <a:lnTo>
                  <a:pt x="5724" y="16190"/>
                </a:lnTo>
                <a:lnTo>
                  <a:pt x="6573" y="16413"/>
                </a:lnTo>
                <a:lnTo>
                  <a:pt x="7457" y="16538"/>
                </a:lnTo>
                <a:lnTo>
                  <a:pt x="8359" y="16601"/>
                </a:lnTo>
                <a:lnTo>
                  <a:pt x="8823" y="16619"/>
                </a:lnTo>
                <a:close/>
              </a:path>
            </a:pathLst>
          </a:custGeom>
          <a:noFill/>
          <a:ln cap="flat" cmpd="sng" w="76200">
            <a:solidFill>
              <a:srgbClr val="F58870"/>
            </a:solidFill>
            <a:prstDash val="solid"/>
            <a:miter lim="8929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3"/>
          <p:cNvSpPr txBox="1"/>
          <p:nvPr>
            <p:ph type="title"/>
          </p:nvPr>
        </p:nvSpPr>
        <p:spPr>
          <a:xfrm>
            <a:off x="311700" y="390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Challenges of Neurodivergence </a:t>
            </a:r>
            <a:endParaRPr/>
          </a:p>
        </p:txBody>
      </p:sp>
      <p:sp>
        <p:nvSpPr>
          <p:cNvPr id="350" name="Google Shape;350;p23"/>
          <p:cNvSpPr txBox="1"/>
          <p:nvPr/>
        </p:nvSpPr>
        <p:spPr>
          <a:xfrm>
            <a:off x="599423" y="1295536"/>
            <a:ext cx="6284400" cy="32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a:t>
            </a:r>
            <a:r>
              <a:rPr b="1" lang="en" sz="1900"/>
              <a:t>Sensory processing differences </a:t>
            </a:r>
            <a:endParaRPr b="1" sz="1900"/>
          </a:p>
          <a:p>
            <a:pPr indent="0" lvl="0" marL="0" rtl="0" algn="l">
              <a:spcBef>
                <a:spcPts val="0"/>
              </a:spcBef>
              <a:spcAft>
                <a:spcPts val="0"/>
              </a:spcAft>
              <a:buNone/>
            </a:pPr>
            <a:r>
              <a:rPr lang="en" sz="1900"/>
              <a:t>(the five senses; but also including interoception–the signals from inside the body; and proprioception–awareness of the body in space)</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b="1" lang="en" sz="1900"/>
              <a:t>-Struggles with certain executive functioning skills</a:t>
            </a:r>
            <a:endParaRPr b="1" sz="1900"/>
          </a:p>
          <a:p>
            <a:pPr indent="0" lvl="0" marL="0" rtl="0" algn="l">
              <a:spcBef>
                <a:spcPts val="0"/>
              </a:spcBef>
              <a:spcAft>
                <a:spcPts val="0"/>
              </a:spcAft>
              <a:buNone/>
            </a:pPr>
            <a:r>
              <a:rPr lang="en" sz="1900"/>
              <a:t>(cognitive flexibility, inhibitory control, and working memory)</a:t>
            </a:r>
            <a:endParaRPr sz="19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a:p>
          <a:p>
            <a:pPr indent="0" lvl="0" marL="0" rtl="0" algn="l">
              <a:spcBef>
                <a:spcPts val="0"/>
              </a:spcBef>
              <a:spcAft>
                <a:spcPts val="0"/>
              </a:spcAft>
              <a:buNone/>
            </a:pPr>
            <a:r>
              <a:rPr lang="en" sz="900" u="sng">
                <a:solidFill>
                  <a:schemeClr val="hlink"/>
                </a:solidFill>
                <a:latin typeface="Roboto"/>
                <a:ea typeface="Roboto"/>
                <a:cs typeface="Roboto"/>
                <a:sym typeface="Roboto"/>
                <a:hlinkClick r:id="rId3"/>
              </a:rPr>
              <a:t>https://theeducationhub.org.nz/key-challenges-for-neurodivergent-students-in-school-settings-and-how-to-help/</a:t>
            </a:r>
            <a:endParaRPr sz="9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id="351" name="Google Shape;351;p23"/>
          <p:cNvPicPr preferRelativeResize="0"/>
          <p:nvPr/>
        </p:nvPicPr>
        <p:blipFill>
          <a:blip r:embed="rId4">
            <a:alphaModFix/>
          </a:blip>
          <a:stretch>
            <a:fillRect/>
          </a:stretch>
        </p:blipFill>
        <p:spPr>
          <a:xfrm>
            <a:off x="6734150" y="3254491"/>
            <a:ext cx="2409849" cy="1827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oodle Brainstorming Infographics by Slidesgo">
  <a:themeElements>
    <a:clrScheme name="Simple Light">
      <a:dk1>
        <a:srgbClr val="000000"/>
      </a:dk1>
      <a:lt1>
        <a:srgbClr val="FFFFFF"/>
      </a:lt1>
      <a:dk2>
        <a:srgbClr val="F2762E"/>
      </a:dk2>
      <a:lt2>
        <a:srgbClr val="F27166"/>
      </a:lt2>
      <a:accent1>
        <a:srgbClr val="3FBF9B"/>
      </a:accent1>
      <a:accent2>
        <a:srgbClr val="B3E7F2"/>
      </a:accent2>
      <a:accent3>
        <a:srgbClr val="F2D785"/>
      </a:accent3>
      <a:accent4>
        <a:srgbClr val="F2B84B"/>
      </a:accent4>
      <a:accent5>
        <a:srgbClr val="F25270"/>
      </a:accent5>
      <a:accent6>
        <a:srgbClr val="3FBF9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