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8" r:id="rId9"/>
    <p:sldId id="269" r:id="rId10"/>
    <p:sldId id="263" r:id="rId11"/>
    <p:sldId id="266" r:id="rId12"/>
    <p:sldId id="267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3AEDE-7549-4654-B027-43E74ADF5937}" v="13" dt="2024-11-26T21:50:4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3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7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8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4486-BCB8-4186-AB4A-F994663D5B2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FF03DFE-0261-4A8F-90DF-3DF107F43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ptinc@yahoo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PTINC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r.org/ARTHUR-M-BERDENA-KING-EAGLE-SCOUT-CONTES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AD9F-93BC-E48A-4109-3EADF519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SONS OF THE AMERICAN REVOLUTION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DC017-688A-4EC1-C0CD-BE58E66D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/>
              <a:t>EAGLE SCOUT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211297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DDB5-82F2-C039-E2DD-0C030D7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Sons of the  Union Veterans of the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8FA1-4893-1418-4A80-CACAE6BEC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to complete</a:t>
            </a:r>
          </a:p>
          <a:p>
            <a:r>
              <a:rPr lang="en-US" dirty="0"/>
              <a:t>Certificate </a:t>
            </a:r>
          </a:p>
          <a:p>
            <a:r>
              <a:rPr lang="en-US" dirty="0"/>
              <a:t>Patch</a:t>
            </a:r>
          </a:p>
          <a:p>
            <a:endParaRPr lang="en-US" dirty="0"/>
          </a:p>
          <a:p>
            <a:r>
              <a:rPr lang="en-US" dirty="0"/>
              <a:t>The National Chapter will provide the Certificate and the Patch </a:t>
            </a:r>
          </a:p>
          <a:p>
            <a:r>
              <a:rPr lang="en-US" dirty="0"/>
              <a:t>I can e-mail you the Form</a:t>
            </a:r>
          </a:p>
        </p:txBody>
      </p:sp>
    </p:spTree>
    <p:extLst>
      <p:ext uri="{BB962C8B-B14F-4D97-AF65-F5344CB8AC3E}">
        <p14:creationId xmlns:p14="http://schemas.microsoft.com/office/powerpoint/2010/main" val="283226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honor with medals">
            <a:extLst>
              <a:ext uri="{FF2B5EF4-FFF2-40B4-BE49-F238E27FC236}">
                <a16:creationId xmlns:a16="http://schemas.microsoft.com/office/drawing/2014/main" id="{B8AC261D-CFCF-922F-68EC-5CDA066C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0" y="0"/>
            <a:ext cx="499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veterans of the civil war&#10;&#10;Description automatically generated">
            <a:extLst>
              <a:ext uri="{FF2B5EF4-FFF2-40B4-BE49-F238E27FC236}">
                <a16:creationId xmlns:a16="http://schemas.microsoft.com/office/drawing/2014/main" id="{E70F40A8-360D-1449-1A3F-EFA8E701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32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4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332E-528B-F694-89F5-4BD5A014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			If you are interested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B949-A610-BCEE-9899-F77C84BB8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thing to do is contact me and I will email you all </a:t>
            </a:r>
            <a:r>
              <a:rPr lang="en-US"/>
              <a:t>the forms.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Email:		</a:t>
            </a:r>
            <a:r>
              <a:rPr lang="en-US" dirty="0">
                <a:hlinkClick r:id="rId2"/>
              </a:rPr>
              <a:t>aptinc@yahoo.com</a:t>
            </a:r>
            <a:endParaRPr lang="en-US" dirty="0"/>
          </a:p>
          <a:p>
            <a:pPr lvl="1"/>
            <a:r>
              <a:rPr lang="en-US" dirty="0"/>
              <a:t>With the e-mail please note the Eagle Scout Recognition and the Troop Number</a:t>
            </a:r>
          </a:p>
          <a:p>
            <a:pPr marL="914400" lvl="2" indent="0">
              <a:buNone/>
            </a:pPr>
            <a:r>
              <a:rPr lang="en-US" dirty="0"/>
              <a:t>This allows me to be certain that this is not spam or worse</a:t>
            </a:r>
          </a:p>
          <a:p>
            <a:endParaRPr lang="en-US" dirty="0"/>
          </a:p>
          <a:p>
            <a:r>
              <a:rPr lang="en-US" dirty="0"/>
              <a:t>Cell:		816.589.2220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8F75-3E6C-06C2-09AF-9FE3FFA8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Thank you for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43A0-2B04-C4DA-0A57-54E0D7EC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39755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C5AE-B4E8-76AB-DB76-4D68DC40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Ernie Wasmer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34E0-44E3-B13E-28E7-B88FE8B12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E-MAIL:		</a:t>
            </a:r>
            <a:r>
              <a:rPr lang="en-US" dirty="0">
                <a:hlinkClick r:id="rId2"/>
              </a:rPr>
              <a:t>APTINC@YAHOO.COM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PHONE:		816-589-2220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ALSO:		ALAN SANDERS AT THE SCOUT HEADQARTERS.</a:t>
            </a:r>
          </a:p>
        </p:txBody>
      </p:sp>
    </p:spTree>
    <p:extLst>
      <p:ext uri="{BB962C8B-B14F-4D97-AF65-F5344CB8AC3E}">
        <p14:creationId xmlns:p14="http://schemas.microsoft.com/office/powerpoint/2010/main" val="15820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1B7C-C76A-2D77-8896-CCB2246B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77D4-16D2-37CA-2B78-3F7A19DA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 EAGEL SCOUT CERTIFICATE</a:t>
            </a:r>
          </a:p>
          <a:p>
            <a:endParaRPr lang="en-US" dirty="0"/>
          </a:p>
          <a:p>
            <a:r>
              <a:rPr lang="en-US" dirty="0"/>
              <a:t>SAR EAGLE SCOUT PATCH</a:t>
            </a:r>
          </a:p>
          <a:p>
            <a:endParaRPr lang="en-US" dirty="0"/>
          </a:p>
          <a:p>
            <a:r>
              <a:rPr lang="en-US" dirty="0"/>
              <a:t>SAT EAGEL </a:t>
            </a:r>
            <a:r>
              <a:rPr lang="en-US"/>
              <a:t>SCOUT MEDAL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5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60BD-C62F-E9A5-E0A3-73E4F8E5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NSSAR AWARDS </a:t>
            </a:r>
            <a:br>
              <a:rPr lang="en-US" dirty="0"/>
            </a:br>
            <a:r>
              <a:rPr lang="en-US" dirty="0"/>
              <a:t>                               Essay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B71D-5F6E-D316-BF5B-D7F9870C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FIRST PLACE WINNER		$10,000.00</a:t>
            </a:r>
          </a:p>
          <a:p>
            <a:endParaRPr lang="en-US" dirty="0"/>
          </a:p>
          <a:p>
            <a:r>
              <a:rPr lang="en-US" dirty="0"/>
              <a:t>FRIST RUNNER UP				 $  6,000.00</a:t>
            </a:r>
          </a:p>
          <a:p>
            <a:endParaRPr lang="en-US" dirty="0"/>
          </a:p>
          <a:p>
            <a:r>
              <a:rPr lang="en-US" dirty="0"/>
              <a:t>SECOND RUNNER UP				 $  4,000.00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5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D142-BC0F-396F-0CD4-488041F5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ATHRUR M. AND BERDENA KING EACLT SCOUT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0927-788C-8568-0332-F20CD0DF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 CONSISTS OF THREE PARTS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EAGLE SCOUT CONTEST APPLICATION FORM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FOUR GENERATION ANCESTOR CHART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500-WORD PATRIOTIC THEMED ESSAY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DEADLINE FOR THE CONTEST 15 FEBRUARY </a:t>
            </a:r>
          </a:p>
        </p:txBody>
      </p:sp>
    </p:spTree>
    <p:extLst>
      <p:ext uri="{BB962C8B-B14F-4D97-AF65-F5344CB8AC3E}">
        <p14:creationId xmlns:p14="http://schemas.microsoft.com/office/powerpoint/2010/main" val="1213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8882-50F0-A7BC-7A5F-A92DA570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ESSAY SUGGESTONS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838F-AA99-B021-1885-872A536A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EVENTS</a:t>
            </a:r>
          </a:p>
          <a:p>
            <a:pPr lvl="2"/>
            <a:r>
              <a:rPr lang="en-US" dirty="0"/>
              <a:t>EVENTS LEADING UP THE REVOLUTION, e.g. Boston Massacre, Boston Tea Party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PERSONS:  </a:t>
            </a:r>
          </a:p>
          <a:p>
            <a:pPr lvl="3"/>
            <a:r>
              <a:rPr lang="en-US" dirty="0"/>
              <a:t>MEMBERS OF THE CONTINENTIAL CONGRESSES</a:t>
            </a:r>
          </a:p>
          <a:p>
            <a:pPr lvl="3"/>
            <a:r>
              <a:rPr lang="en-US" dirty="0"/>
              <a:t>SERVICE MEMBERS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PHILOSOPHY OF IDEALS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FOUNDING DOCUMENTS</a:t>
            </a:r>
          </a:p>
        </p:txBody>
      </p:sp>
    </p:spTree>
    <p:extLst>
      <p:ext uri="{BB962C8B-B14F-4D97-AF65-F5344CB8AC3E}">
        <p14:creationId xmlns:p14="http://schemas.microsoft.com/office/powerpoint/2010/main" val="397252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EE47-A05E-DE54-D1AC-A3288D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EXAMPLES OF PAST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5952-A095-845F-48AC-65B47B88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>
                <a:hlinkClick r:id="rId2"/>
              </a:rPr>
              <a:t>HTTPS://WWW.SAR.ORG/ARTHUR-M-BERDENA-KING-EAGLE-SCOUT-CONTEST/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CLICK ON:	Winning Eagle </a:t>
            </a:r>
            <a:r>
              <a:rPr lang="en-US" sz="2000"/>
              <a:t>Scout name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690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FA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ertificate of recognition with a red and black cross&#10;&#10;Description automatically generated">
            <a:extLst>
              <a:ext uri="{FF2B5EF4-FFF2-40B4-BE49-F238E27FC236}">
                <a16:creationId xmlns:a16="http://schemas.microsoft.com/office/drawing/2014/main" id="{32717B69-832F-0519-2DAF-A33E7160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r="4985" b="1"/>
          <a:stretch/>
        </p:blipFill>
        <p:spPr>
          <a:xfrm rot="5400000">
            <a:off x="3310467" y="-2023533"/>
            <a:ext cx="5571066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medals&#10;&#10;Description automatically generated">
            <a:extLst>
              <a:ext uri="{FF2B5EF4-FFF2-40B4-BE49-F238E27FC236}">
                <a16:creationId xmlns:a16="http://schemas.microsoft.com/office/drawing/2014/main" id="{7FACF983-03CB-66F1-C7CE-0EC53551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0" y="0"/>
            <a:ext cx="499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03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</TotalTime>
  <Words>287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SONS OF THE AMERICAN REVOLUTION </vt:lpstr>
      <vt:lpstr>    Ernie Wasmer</vt:lpstr>
      <vt:lpstr> RECOGNITION</vt:lpstr>
      <vt:lpstr>                               NSSAR AWARDS                                 Essay contest</vt:lpstr>
      <vt:lpstr>ATHRUR M. AND BERDENA KING EACLT SCOUT CONTEST</vt:lpstr>
      <vt:lpstr>  ESSAY SUGGESTONS</vt:lpstr>
      <vt:lpstr>                    EXAMPLES OF PAST WINNERS</vt:lpstr>
      <vt:lpstr>PowerPoint Presentation</vt:lpstr>
      <vt:lpstr>PowerPoint Presentation</vt:lpstr>
      <vt:lpstr>Sons of the  Union Veterans of the Civil War</vt:lpstr>
      <vt:lpstr>PowerPoint Presentation</vt:lpstr>
      <vt:lpstr>PowerPoint Presentation</vt:lpstr>
      <vt:lpstr>   If you are interested </vt:lpstr>
      <vt:lpstr>  Thank you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Ernest Wasmer</dc:creator>
  <cp:lastModifiedBy>Ernest Wasmer</cp:lastModifiedBy>
  <cp:revision>3</cp:revision>
  <dcterms:created xsi:type="dcterms:W3CDTF">2024-09-26T18:56:42Z</dcterms:created>
  <dcterms:modified xsi:type="dcterms:W3CDTF">2025-04-03T14:47:06Z</dcterms:modified>
</cp:coreProperties>
</file>