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81" r:id="rId3"/>
    <p:sldId id="282" r:id="rId4"/>
    <p:sldId id="272" r:id="rId5"/>
    <p:sldId id="278" r:id="rId6"/>
    <p:sldId id="279" r:id="rId7"/>
    <p:sldId id="274" r:id="rId8"/>
    <p:sldId id="273" r:id="rId9"/>
    <p:sldId id="269" r:id="rId10"/>
    <p:sldId id="283" r:id="rId11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41C"/>
    <a:srgbClr val="BC0000"/>
    <a:srgbClr val="004176"/>
    <a:srgbClr val="005AA3"/>
    <a:srgbClr val="CF0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DCD729-998D-44DF-827B-D69EB5F1A9A8}" v="45" dt="2025-04-03T23:19:42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33" autoAdjust="0"/>
  </p:normalViewPr>
  <p:slideViewPr>
    <p:cSldViewPr snapToGrid="0" snapToObjects="1">
      <p:cViewPr varScale="1">
        <p:scale>
          <a:sx n="27" d="100"/>
          <a:sy n="27" d="100"/>
        </p:scale>
        <p:origin x="1608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rel Schimpf" userId="185f0a841746905d" providerId="LiveId" clId="{E7DCD729-998D-44DF-827B-D69EB5F1A9A8}"/>
    <pc:docChg chg="undo custSel addSld modSld modMainMaster modNotesMaster modHandout">
      <pc:chgData name="Terrel Schimpf" userId="185f0a841746905d" providerId="LiveId" clId="{E7DCD729-998D-44DF-827B-D69EB5F1A9A8}" dt="2025-04-03T23:19:42.537" v="646"/>
      <pc:docMkLst>
        <pc:docMk/>
      </pc:docMkLst>
      <pc:sldChg chg="addSp delSp modSp mod modTransition">
        <pc:chgData name="Terrel Schimpf" userId="185f0a841746905d" providerId="LiveId" clId="{E7DCD729-998D-44DF-827B-D69EB5F1A9A8}" dt="2025-03-21T01:01:47.178" v="463" actId="6549"/>
        <pc:sldMkLst>
          <pc:docMk/>
          <pc:sldMk cId="0" sldId="257"/>
        </pc:sldMkLst>
        <pc:spChg chg="mod">
          <ac:chgData name="Terrel Schimpf" userId="185f0a841746905d" providerId="LiveId" clId="{E7DCD729-998D-44DF-827B-D69EB5F1A9A8}" dt="2025-03-21T01:01:47.178" v="463" actId="6549"/>
          <ac:spMkLst>
            <pc:docMk/>
            <pc:sldMk cId="0" sldId="257"/>
            <ac:spMk id="15363" creationId="{9C42C718-4488-D06D-B84C-9D2098451544}"/>
          </ac:spMkLst>
        </pc:spChg>
        <pc:picChg chg="add mod">
          <ac:chgData name="Terrel Schimpf" userId="185f0a841746905d" providerId="LiveId" clId="{E7DCD729-998D-44DF-827B-D69EB5F1A9A8}" dt="2025-03-09T21:04:48.673" v="5" actId="1076"/>
          <ac:picMkLst>
            <pc:docMk/>
            <pc:sldMk cId="0" sldId="257"/>
            <ac:picMk id="3" creationId="{94D440BD-8B90-52AE-EEF6-1090A7E91DF9}"/>
          </ac:picMkLst>
        </pc:picChg>
      </pc:sldChg>
      <pc:sldChg chg="addSp delSp modSp mod modTransition">
        <pc:chgData name="Terrel Schimpf" userId="185f0a841746905d" providerId="LiveId" clId="{E7DCD729-998D-44DF-827B-D69EB5F1A9A8}" dt="2025-03-12T01:34:12.226" v="297"/>
        <pc:sldMkLst>
          <pc:docMk/>
          <pc:sldMk cId="0" sldId="269"/>
        </pc:sldMkLst>
        <pc:spChg chg="mod">
          <ac:chgData name="Terrel Schimpf" userId="185f0a841746905d" providerId="LiveId" clId="{E7DCD729-998D-44DF-827B-D69EB5F1A9A8}" dt="2025-03-12T01:33:04.265" v="266" actId="207"/>
          <ac:spMkLst>
            <pc:docMk/>
            <pc:sldMk cId="0" sldId="269"/>
            <ac:spMk id="20482" creationId="{CD565993-4829-C3F2-50D7-3CC5D81C0780}"/>
          </ac:spMkLst>
        </pc:spChg>
        <pc:spChg chg="mod">
          <ac:chgData name="Terrel Schimpf" userId="185f0a841746905d" providerId="LiveId" clId="{E7DCD729-998D-44DF-827B-D69EB5F1A9A8}" dt="2025-03-12T01:33:09.122" v="267" actId="207"/>
          <ac:spMkLst>
            <pc:docMk/>
            <pc:sldMk cId="0" sldId="269"/>
            <ac:spMk id="20483" creationId="{CFDF73AE-EAC0-950B-71FC-EFDC062D9747}"/>
          </ac:spMkLst>
        </pc:spChg>
        <pc:picChg chg="add mod">
          <ac:chgData name="Terrel Schimpf" userId="185f0a841746905d" providerId="LiveId" clId="{E7DCD729-998D-44DF-827B-D69EB5F1A9A8}" dt="2025-03-12T01:33:21.597" v="269" actId="1076"/>
          <ac:picMkLst>
            <pc:docMk/>
            <pc:sldMk cId="0" sldId="269"/>
            <ac:picMk id="2" creationId="{E147882D-D0B4-D276-06A5-4F68A29826DA}"/>
          </ac:picMkLst>
        </pc:picChg>
      </pc:sldChg>
      <pc:sldChg chg="addSp delSp modSp mod modTransition">
        <pc:chgData name="Terrel Schimpf" userId="185f0a841746905d" providerId="LiveId" clId="{E7DCD729-998D-44DF-827B-D69EB5F1A9A8}" dt="2025-04-03T23:19:42.537" v="646"/>
        <pc:sldMkLst>
          <pc:docMk/>
          <pc:sldMk cId="213435906" sldId="272"/>
        </pc:sldMkLst>
        <pc:spChg chg="mod">
          <ac:chgData name="Terrel Schimpf" userId="185f0a841746905d" providerId="LiveId" clId="{E7DCD729-998D-44DF-827B-D69EB5F1A9A8}" dt="2025-03-21T01:35:43.099" v="487" actId="6549"/>
          <ac:spMkLst>
            <pc:docMk/>
            <pc:sldMk cId="213435906" sldId="272"/>
            <ac:spMk id="3" creationId="{871F57C2-6789-1EA5-002F-794A4F1D0129}"/>
          </ac:spMkLst>
        </pc:spChg>
        <pc:picChg chg="add mod">
          <ac:chgData name="Terrel Schimpf" userId="185f0a841746905d" providerId="LiveId" clId="{E7DCD729-998D-44DF-827B-D69EB5F1A9A8}" dt="2025-03-21T01:35:15.613" v="483" actId="1076"/>
          <ac:picMkLst>
            <pc:docMk/>
            <pc:sldMk cId="213435906" sldId="272"/>
            <ac:picMk id="7" creationId="{B4DC148E-763B-D995-4F95-7B0CE490F9D9}"/>
          </ac:picMkLst>
        </pc:picChg>
      </pc:sldChg>
      <pc:sldChg chg="addSp delSp modSp mod modTransition">
        <pc:chgData name="Terrel Schimpf" userId="185f0a841746905d" providerId="LiveId" clId="{E7DCD729-998D-44DF-827B-D69EB5F1A9A8}" dt="2025-03-12T01:34:12.226" v="297"/>
        <pc:sldMkLst>
          <pc:docMk/>
          <pc:sldMk cId="363648171" sldId="273"/>
        </pc:sldMkLst>
        <pc:spChg chg="mod">
          <ac:chgData name="Terrel Schimpf" userId="185f0a841746905d" providerId="LiveId" clId="{E7DCD729-998D-44DF-827B-D69EB5F1A9A8}" dt="2025-03-12T01:32:46.362" v="262" actId="207"/>
          <ac:spMkLst>
            <pc:docMk/>
            <pc:sldMk cId="363648171" sldId="273"/>
            <ac:spMk id="3" creationId="{DCC437A3-5614-FDDE-DAF1-2CDF3E94E3BE}"/>
          </ac:spMkLst>
        </pc:spChg>
        <pc:picChg chg="add mod">
          <ac:chgData name="Terrel Schimpf" userId="185f0a841746905d" providerId="LiveId" clId="{E7DCD729-998D-44DF-827B-D69EB5F1A9A8}" dt="2025-03-12T01:32:42.345" v="261"/>
          <ac:picMkLst>
            <pc:docMk/>
            <pc:sldMk cId="363648171" sldId="273"/>
            <ac:picMk id="5" creationId="{8B6FE750-C51E-F601-054D-13E7071D3125}"/>
          </ac:picMkLst>
        </pc:picChg>
      </pc:sldChg>
      <pc:sldChg chg="addSp delSp modSp mod modTransition">
        <pc:chgData name="Terrel Schimpf" userId="185f0a841746905d" providerId="LiveId" clId="{E7DCD729-998D-44DF-827B-D69EB5F1A9A8}" dt="2025-03-16T20:19:34.188" v="405" actId="1076"/>
        <pc:sldMkLst>
          <pc:docMk/>
          <pc:sldMk cId="1914113649" sldId="274"/>
        </pc:sldMkLst>
        <pc:spChg chg="mod">
          <ac:chgData name="Terrel Schimpf" userId="185f0a841746905d" providerId="LiveId" clId="{E7DCD729-998D-44DF-827B-D69EB5F1A9A8}" dt="2025-03-16T20:19:28.662" v="404" actId="14100"/>
          <ac:spMkLst>
            <pc:docMk/>
            <pc:sldMk cId="1914113649" sldId="274"/>
            <ac:spMk id="3" creationId="{07ABA87E-3E76-9AA2-8CFA-962CDD5ED9C6}"/>
          </ac:spMkLst>
        </pc:spChg>
        <pc:picChg chg="add mod">
          <ac:chgData name="Terrel Schimpf" userId="185f0a841746905d" providerId="LiveId" clId="{E7DCD729-998D-44DF-827B-D69EB5F1A9A8}" dt="2025-03-16T20:19:34.188" v="405" actId="1076"/>
          <ac:picMkLst>
            <pc:docMk/>
            <pc:sldMk cId="1914113649" sldId="274"/>
            <ac:picMk id="5" creationId="{CAADFB8F-1D37-294E-7A7F-515CBC130545}"/>
          </ac:picMkLst>
        </pc:picChg>
      </pc:sldChg>
      <pc:sldChg chg="addSp delSp modSp mod modTransition">
        <pc:chgData name="Terrel Schimpf" userId="185f0a841746905d" providerId="LiveId" clId="{E7DCD729-998D-44DF-827B-D69EB5F1A9A8}" dt="2025-03-12T01:34:12.226" v="297"/>
        <pc:sldMkLst>
          <pc:docMk/>
          <pc:sldMk cId="1154896187" sldId="278"/>
        </pc:sldMkLst>
        <pc:picChg chg="add mod">
          <ac:chgData name="Terrel Schimpf" userId="185f0a841746905d" providerId="LiveId" clId="{E7DCD729-998D-44DF-827B-D69EB5F1A9A8}" dt="2025-03-12T01:32:09.468" v="257" actId="1076"/>
          <ac:picMkLst>
            <pc:docMk/>
            <pc:sldMk cId="1154896187" sldId="278"/>
            <ac:picMk id="3" creationId="{5B5D5E31-B647-E07F-4106-CB98CA29087A}"/>
          </ac:picMkLst>
        </pc:picChg>
      </pc:sldChg>
      <pc:sldChg chg="delSp mod modTransition">
        <pc:chgData name="Terrel Schimpf" userId="185f0a841746905d" providerId="LiveId" clId="{E7DCD729-998D-44DF-827B-D69EB5F1A9A8}" dt="2025-03-12T01:34:12.226" v="297"/>
        <pc:sldMkLst>
          <pc:docMk/>
          <pc:sldMk cId="2120010664" sldId="279"/>
        </pc:sldMkLst>
      </pc:sldChg>
      <pc:sldChg chg="addSp delSp modSp mod modTransition">
        <pc:chgData name="Terrel Schimpf" userId="185f0a841746905d" providerId="LiveId" clId="{E7DCD729-998D-44DF-827B-D69EB5F1A9A8}" dt="2025-03-12T01:34:12.226" v="297"/>
        <pc:sldMkLst>
          <pc:docMk/>
          <pc:sldMk cId="2219045679" sldId="281"/>
        </pc:sldMkLst>
        <pc:spChg chg="mod">
          <ac:chgData name="Terrel Schimpf" userId="185f0a841746905d" providerId="LiveId" clId="{E7DCD729-998D-44DF-827B-D69EB5F1A9A8}" dt="2025-03-12T01:31:05.133" v="252" actId="207"/>
          <ac:spMkLst>
            <pc:docMk/>
            <pc:sldMk cId="2219045679" sldId="281"/>
            <ac:spMk id="3" creationId="{5A8AC6B2-1728-6603-6661-C54B0BF06793}"/>
          </ac:spMkLst>
        </pc:spChg>
        <pc:picChg chg="add mod">
          <ac:chgData name="Terrel Schimpf" userId="185f0a841746905d" providerId="LiveId" clId="{E7DCD729-998D-44DF-827B-D69EB5F1A9A8}" dt="2025-03-09T21:20:12.080" v="8" actId="1076"/>
          <ac:picMkLst>
            <pc:docMk/>
            <pc:sldMk cId="2219045679" sldId="281"/>
            <ac:picMk id="1026" creationId="{0E5DFF5E-AFB1-F786-D9B4-BF27E07ECF17}"/>
          </ac:picMkLst>
        </pc:picChg>
      </pc:sldChg>
      <pc:sldChg chg="addSp delSp modSp mod modTransition">
        <pc:chgData name="Terrel Schimpf" userId="185f0a841746905d" providerId="LiveId" clId="{E7DCD729-998D-44DF-827B-D69EB5F1A9A8}" dt="2025-03-12T01:34:12.226" v="297"/>
        <pc:sldMkLst>
          <pc:docMk/>
          <pc:sldMk cId="1137803004" sldId="282"/>
        </pc:sldMkLst>
        <pc:spChg chg="mod">
          <ac:chgData name="Terrel Schimpf" userId="185f0a841746905d" providerId="LiveId" clId="{E7DCD729-998D-44DF-827B-D69EB5F1A9A8}" dt="2025-03-12T01:31:23.867" v="254" actId="207"/>
          <ac:spMkLst>
            <pc:docMk/>
            <pc:sldMk cId="1137803004" sldId="282"/>
            <ac:spMk id="3" creationId="{D00D05F5-5003-A25B-8176-9309DD22B1B0}"/>
          </ac:spMkLst>
        </pc:spChg>
        <pc:picChg chg="add mod">
          <ac:chgData name="Terrel Schimpf" userId="185f0a841746905d" providerId="LiveId" clId="{E7DCD729-998D-44DF-827B-D69EB5F1A9A8}" dt="2025-03-09T21:20:40.825" v="12" actId="1076"/>
          <ac:picMkLst>
            <pc:docMk/>
            <pc:sldMk cId="1137803004" sldId="282"/>
            <ac:picMk id="8" creationId="{ED456A9F-B8EF-CFE3-5332-2A1BDFE64978}"/>
          </ac:picMkLst>
        </pc:picChg>
      </pc:sldChg>
      <pc:sldChg chg="addSp delSp modSp add mod">
        <pc:chgData name="Terrel Schimpf" userId="185f0a841746905d" providerId="LiveId" clId="{E7DCD729-998D-44DF-827B-D69EB5F1A9A8}" dt="2025-03-21T02:01:48.665" v="644" actId="1076"/>
        <pc:sldMkLst>
          <pc:docMk/>
          <pc:sldMk cId="3232118627" sldId="283"/>
        </pc:sldMkLst>
        <pc:spChg chg="mod">
          <ac:chgData name="Terrel Schimpf" userId="185f0a841746905d" providerId="LiveId" clId="{E7DCD729-998D-44DF-827B-D69EB5F1A9A8}" dt="2025-03-21T01:57:48.035" v="496" actId="20577"/>
          <ac:spMkLst>
            <pc:docMk/>
            <pc:sldMk cId="3232118627" sldId="283"/>
            <ac:spMk id="20482" creationId="{AE269E4D-E382-0999-1E09-09F9727244EB}"/>
          </ac:spMkLst>
        </pc:spChg>
        <pc:spChg chg="mod">
          <ac:chgData name="Terrel Schimpf" userId="185f0a841746905d" providerId="LiveId" clId="{E7DCD729-998D-44DF-827B-D69EB5F1A9A8}" dt="2025-03-21T02:01:25.476" v="643" actId="108"/>
          <ac:spMkLst>
            <pc:docMk/>
            <pc:sldMk cId="3232118627" sldId="283"/>
            <ac:spMk id="20483" creationId="{C6D5355D-19DD-0383-FB3D-8423A13648AF}"/>
          </ac:spMkLst>
        </pc:spChg>
        <pc:picChg chg="add mod">
          <ac:chgData name="Terrel Schimpf" userId="185f0a841746905d" providerId="LiveId" clId="{E7DCD729-998D-44DF-827B-D69EB5F1A9A8}" dt="2025-03-21T02:01:48.665" v="644" actId="1076"/>
          <ac:picMkLst>
            <pc:docMk/>
            <pc:sldMk cId="3232118627" sldId="283"/>
            <ac:picMk id="1026" creationId="{D63C35A9-FC9B-FD09-905F-CFF983931162}"/>
          </ac:picMkLst>
        </pc:picChg>
      </pc:sldChg>
      <pc:sldMasterChg chg="modTransition modSldLayout">
        <pc:chgData name="Terrel Schimpf" userId="185f0a841746905d" providerId="LiveId" clId="{E7DCD729-998D-44DF-827B-D69EB5F1A9A8}" dt="2025-03-12T01:34:12.226" v="297"/>
        <pc:sldMasterMkLst>
          <pc:docMk/>
          <pc:sldMasterMk cId="0" sldId="2147483648"/>
        </pc:sldMasterMkLst>
        <pc:sldLayoutChg chg="modTransition">
          <pc:chgData name="Terrel Schimpf" userId="185f0a841746905d" providerId="LiveId" clId="{E7DCD729-998D-44DF-827B-D69EB5F1A9A8}" dt="2025-03-12T01:34:12.226" v="297"/>
          <pc:sldLayoutMkLst>
            <pc:docMk/>
            <pc:sldMasterMk cId="0" sldId="2147483648"/>
            <pc:sldLayoutMk cId="755545595" sldId="2147483875"/>
          </pc:sldLayoutMkLst>
        </pc:sldLayoutChg>
        <pc:sldLayoutChg chg="modTransition">
          <pc:chgData name="Terrel Schimpf" userId="185f0a841746905d" providerId="LiveId" clId="{E7DCD729-998D-44DF-827B-D69EB5F1A9A8}" dt="2025-03-12T01:34:12.226" v="297"/>
          <pc:sldLayoutMkLst>
            <pc:docMk/>
            <pc:sldMasterMk cId="0" sldId="2147483648"/>
            <pc:sldLayoutMk cId="2019830081" sldId="2147483876"/>
          </pc:sldLayoutMkLst>
        </pc:sldLayoutChg>
        <pc:sldLayoutChg chg="modTransition">
          <pc:chgData name="Terrel Schimpf" userId="185f0a841746905d" providerId="LiveId" clId="{E7DCD729-998D-44DF-827B-D69EB5F1A9A8}" dt="2025-03-12T01:34:12.226" v="297"/>
          <pc:sldLayoutMkLst>
            <pc:docMk/>
            <pc:sldMasterMk cId="0" sldId="2147483648"/>
            <pc:sldLayoutMk cId="1683863383" sldId="2147483877"/>
          </pc:sldLayoutMkLst>
        </pc:sldLayoutChg>
        <pc:sldLayoutChg chg="modTransition">
          <pc:chgData name="Terrel Schimpf" userId="185f0a841746905d" providerId="LiveId" clId="{E7DCD729-998D-44DF-827B-D69EB5F1A9A8}" dt="2025-03-12T01:34:12.226" v="297"/>
          <pc:sldLayoutMkLst>
            <pc:docMk/>
            <pc:sldMasterMk cId="0" sldId="2147483648"/>
            <pc:sldLayoutMk cId="2587306646" sldId="2147483878"/>
          </pc:sldLayoutMkLst>
        </pc:sldLayoutChg>
        <pc:sldLayoutChg chg="modTransition">
          <pc:chgData name="Terrel Schimpf" userId="185f0a841746905d" providerId="LiveId" clId="{E7DCD729-998D-44DF-827B-D69EB5F1A9A8}" dt="2025-03-12T01:34:12.226" v="297"/>
          <pc:sldLayoutMkLst>
            <pc:docMk/>
            <pc:sldMasterMk cId="0" sldId="2147483648"/>
            <pc:sldLayoutMk cId="2709708384" sldId="2147483879"/>
          </pc:sldLayoutMkLst>
        </pc:sldLayoutChg>
        <pc:sldLayoutChg chg="modTransition">
          <pc:chgData name="Terrel Schimpf" userId="185f0a841746905d" providerId="LiveId" clId="{E7DCD729-998D-44DF-827B-D69EB5F1A9A8}" dt="2025-03-12T01:34:12.226" v="297"/>
          <pc:sldLayoutMkLst>
            <pc:docMk/>
            <pc:sldMasterMk cId="0" sldId="2147483648"/>
            <pc:sldLayoutMk cId="2599677279" sldId="2147483880"/>
          </pc:sldLayoutMkLst>
        </pc:sldLayoutChg>
        <pc:sldLayoutChg chg="modTransition">
          <pc:chgData name="Terrel Schimpf" userId="185f0a841746905d" providerId="LiveId" clId="{E7DCD729-998D-44DF-827B-D69EB5F1A9A8}" dt="2025-03-12T01:34:12.226" v="297"/>
          <pc:sldLayoutMkLst>
            <pc:docMk/>
            <pc:sldMasterMk cId="0" sldId="2147483648"/>
            <pc:sldLayoutMk cId="1588920852" sldId="2147483881"/>
          </pc:sldLayoutMkLst>
        </pc:sldLayoutChg>
      </pc:sldMasterChg>
    </pc:docChg>
  </pc:docChgLst>
  <pc:docChgLst>
    <pc:chgData name="Terrel Schimpf" userId="185f0a841746905d" providerId="LiveId" clId="{96AC4996-A6CB-4BA5-B568-E2DECFA2E0EA}"/>
    <pc:docChg chg="modSld">
      <pc:chgData name="Terrel Schimpf" userId="185f0a841746905d" providerId="LiveId" clId="{96AC4996-A6CB-4BA5-B568-E2DECFA2E0EA}" dt="2025-03-02T23:17:08.511" v="4" actId="20577"/>
      <pc:docMkLst>
        <pc:docMk/>
      </pc:docMkLst>
      <pc:sldChg chg="modSp mod">
        <pc:chgData name="Terrel Schimpf" userId="185f0a841746905d" providerId="LiveId" clId="{96AC4996-A6CB-4BA5-B568-E2DECFA2E0EA}" dt="2025-03-02T23:17:08.511" v="4" actId="20577"/>
        <pc:sldMkLst>
          <pc:docMk/>
          <pc:sldMk cId="0" sldId="269"/>
        </pc:sldMkLst>
        <pc:spChg chg="mod">
          <ac:chgData name="Terrel Schimpf" userId="185f0a841746905d" providerId="LiveId" clId="{96AC4996-A6CB-4BA5-B568-E2DECFA2E0EA}" dt="2025-03-02T23:17:08.511" v="4" actId="20577"/>
          <ac:spMkLst>
            <pc:docMk/>
            <pc:sldMk cId="0" sldId="269"/>
            <ac:spMk id="20482" creationId="{CD565993-4829-C3F2-50D7-3CC5D81C078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BB1C52-FC4A-CC88-BB76-A43AA0A9FF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19099-6219-7DFF-0B88-70CC3B575C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B63BCE-9108-46D0-B36D-C2B675E9BF00}" type="datetime1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ACB41-C3A6-0F50-04FC-E63F63F3B5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3563D-CBC7-6873-D7BF-1B20998604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6B24E2-3B3B-4C66-901A-E2F0BEBA9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16CF4B-EC38-6C07-BFB3-0DE047C346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8152FF-61FE-586D-5722-CA19570CC65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74699D-0334-4E42-8407-A523F7A3783D}" type="datetime1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7E287F4-D64E-7854-4C5E-A60A72B312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7" tIns="46589" rIns="93177" bIns="4658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65E4BFE-FB57-64DC-27BE-9251150DF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CA273-0A2A-290B-2263-D451267C67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68519-08D2-9F43-E8AA-C1962704C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12FC143-130E-4ECC-A9FE-66F4066CD8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74699D-0334-4E42-8407-A523F7A3783D}" type="datetime1">
              <a:rPr lang="en-US" altLang="en-US" smtClean="0"/>
              <a:pPr>
                <a:defRPr/>
              </a:pPr>
              <a:t>3/28/2025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2FC143-130E-4ECC-A9FE-66F4066CD8DD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11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DL_4K.png">
            <a:extLst>
              <a:ext uri="{FF2B5EF4-FFF2-40B4-BE49-F238E27FC236}">
                <a16:creationId xmlns:a16="http://schemas.microsoft.com/office/drawing/2014/main" id="{B34A8A9F-1A56-BC12-CE7E-EE8579C54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138363"/>
            <a:ext cx="1147763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742599" y="1650331"/>
            <a:ext cx="4755880" cy="2110257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DC662B4-7BAA-E7C3-BC94-92B1F662F4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6CCF6-EE7D-441D-98CA-7DA61A2542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AC9CD753-9B49-996C-6F3E-35854142FFA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AACE3-F0EF-4F23-B4E3-26241DD2DBBB}" type="datetime1">
              <a:rPr lang="en-US" altLang="en-US"/>
              <a:pPr>
                <a:defRPr/>
              </a:pPr>
              <a:t>3/28/2025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545595"/>
      </p:ext>
    </p:extLst>
  </p:cSld>
  <p:clrMapOvr>
    <a:masterClrMapping/>
  </p:clrMapOvr>
  <p:transition spd="med" advClick="0" advTm="4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DL_4K.png">
            <a:extLst>
              <a:ext uri="{FF2B5EF4-FFF2-40B4-BE49-F238E27FC236}">
                <a16:creationId xmlns:a16="http://schemas.microsoft.com/office/drawing/2014/main" id="{D85C982D-077A-66F8-6B0A-483B3B4D0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34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C5515C-5228-0E8F-98D3-9215A5965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89613-4702-438E-9957-52B7CB073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1AE6C708-4B00-FB7F-DC58-85BD536567C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D6DF5-9B35-4FAE-AE0E-B0D716D684B2}" type="datetime1">
              <a:rPr lang="en-US" altLang="en-US"/>
              <a:pPr>
                <a:defRPr/>
              </a:pPr>
              <a:t>3/28/2025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830081"/>
      </p:ext>
    </p:extLst>
  </p:cSld>
  <p:clrMapOvr>
    <a:masterClrMapping/>
  </p:clrMapOvr>
  <p:transition spd="med" advClick="0" advTm="4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DL_4K.png">
            <a:extLst>
              <a:ext uri="{FF2B5EF4-FFF2-40B4-BE49-F238E27FC236}">
                <a16:creationId xmlns:a16="http://schemas.microsoft.com/office/drawing/2014/main" id="{751F5B4F-8BAD-0244-96BD-A12A27E36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05EF3F1-763C-04F4-0DF4-E19E524D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6F64E-8F35-4A98-8932-5389DCD9986C}" type="datetime1">
              <a:rPr lang="en-US" altLang="en-US"/>
              <a:pPr>
                <a:defRPr/>
              </a:pPr>
              <a:t>3/28/2025</a:t>
            </a:fld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BC1DF-0710-6077-A97E-D51AD92487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26E37-2F4C-44D5-B4D6-D44E74889F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863383"/>
      </p:ext>
    </p:extLst>
  </p:cSld>
  <p:clrMapOvr>
    <a:masterClrMapping/>
  </p:clrMapOvr>
  <p:transition spd="med" advClick="0" advTm="4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DL_4K.png">
            <a:extLst>
              <a:ext uri="{FF2B5EF4-FFF2-40B4-BE49-F238E27FC236}">
                <a16:creationId xmlns:a16="http://schemas.microsoft.com/office/drawing/2014/main" id="{5DF0FB1E-7490-AD53-32DE-4AF850B47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60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1937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960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1937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AB1B239-7B8E-CE39-5FF7-FCCF1BD03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44C5-55B1-4571-B3E2-9C56C91682D1}" type="datetime1">
              <a:rPr lang="en-US" altLang="en-US"/>
              <a:pPr>
                <a:defRPr/>
              </a:pPr>
              <a:t>3/28/2025</a:t>
            </a:fld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01154C-C73F-D387-C110-61E7BF3A15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95C07-88F1-4DEE-B81A-8BAEA3C7C3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306646"/>
      </p:ext>
    </p:extLst>
  </p:cSld>
  <p:clrMapOvr>
    <a:masterClrMapping/>
  </p:clrMapOvr>
  <p:transition spd="med" advClick="0" advTm="4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FDL_4K.png">
            <a:extLst>
              <a:ext uri="{FF2B5EF4-FFF2-40B4-BE49-F238E27FC236}">
                <a16:creationId xmlns:a16="http://schemas.microsoft.com/office/drawing/2014/main" id="{9C473A35-D25E-4966-204E-E650767D6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2555A8D-0D95-EAAD-1AEC-C06BEAAA0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75215-B2A0-40E5-BDB7-935ECE11ACDD}" type="datetime1">
              <a:rPr lang="en-US" altLang="en-US"/>
              <a:pPr>
                <a:defRPr/>
              </a:pPr>
              <a:t>3/28/2025</a:t>
            </a:fld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66CD4-8143-A07A-300C-BA3E2744B0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926C5-1533-4E6F-8D88-36A18D541A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708384"/>
      </p:ext>
    </p:extLst>
  </p:cSld>
  <p:clrMapOvr>
    <a:masterClrMapping/>
  </p:clrMapOvr>
  <p:transition spd="med" advClick="0" advTm="4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95E7C9-B44E-DC1D-5F06-B4C2570C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C0B1D-DEAE-4333-AC2B-384981458F8D}" type="datetime1">
              <a:rPr lang="en-US" altLang="en-US"/>
              <a:pPr>
                <a:defRPr/>
              </a:pPr>
              <a:t>3/28/2025</a:t>
            </a:fld>
            <a:endParaRPr lang="en-US" alt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B85F0C1-70D6-94BD-3DF4-FF7B2B4460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71B14-33BE-4A66-A43C-760C4BA5E5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677279"/>
      </p:ext>
    </p:extLst>
  </p:cSld>
  <p:clrMapOvr>
    <a:masterClrMapping/>
  </p:clrMapOvr>
  <p:transition spd="med" advClick="0" advTm="4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85D09-66C4-1D85-565D-D29CA31F4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B4D2B-1661-44BE-922E-2F1139B1C447}" type="datetime1">
              <a:rPr lang="en-US" altLang="en-US"/>
              <a:pPr>
                <a:defRPr/>
              </a:pPr>
              <a:t>3/28/2025</a:t>
            </a:fld>
            <a:endParaRPr lang="en-US" alt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1C4BF2C6-5433-40CC-35AE-ADF1F683F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67B31-19AB-46BE-BBA7-0F0D7CD41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920852"/>
      </p:ext>
    </p:extLst>
  </p:cSld>
  <p:clrMapOvr>
    <a:masterClrMapping/>
  </p:clrMapOvr>
  <p:transition spd="med" advClick="0" advTm="4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file:///\\Users\jaypointer\Desktop\Folio.png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Folio.png" descr="/Users/jaypointer/Desktop/Folio.png">
            <a:extLst>
              <a:ext uri="{FF2B5EF4-FFF2-40B4-BE49-F238E27FC236}">
                <a16:creationId xmlns:a16="http://schemas.microsoft.com/office/drawing/2014/main" id="{E05917B9-14DE-22C3-FA3C-FE8A0A398B32}"/>
              </a:ext>
            </a:extLst>
          </p:cNvPr>
          <p:cNvPicPr>
            <a:picLocks noChangeAspect="1"/>
          </p:cNvPicPr>
          <p:nvPr userDrawn="1"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075"/>
            <a:ext cx="916781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00DB4A02-46D4-5CD8-81C1-177824BE99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66863" y="274638"/>
            <a:ext cx="70437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D79E2269-5C0A-0476-4A2A-B407C15FE5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7EFFF-3807-7D47-CDC5-5F423A845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508750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95B3D7"/>
                </a:solidFill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B54BA6EE-C2B5-4EE7-B56F-C80CF139F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0" name="Picture 9">
            <a:extLst>
              <a:ext uri="{FF2B5EF4-FFF2-40B4-BE49-F238E27FC236}">
                <a16:creationId xmlns:a16="http://schemas.microsoft.com/office/drawing/2014/main" id="{C76F47EF-93F1-A518-0F49-CFB1567652D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961063"/>
            <a:ext cx="1058863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CD949FB-FDC2-F756-D201-D8553E360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22725" y="6508750"/>
            <a:ext cx="1727200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95B3D7"/>
                </a:solidFill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5207587B-D885-4D7B-8A96-CDEABA64A937}" type="datetime1">
              <a:rPr lang="en-US" altLang="en-US"/>
              <a:pPr>
                <a:defRPr/>
              </a:pPr>
              <a:t>3/28/2025</a:t>
            </a:fld>
            <a:endParaRPr lang="en-US" altLang="en-US"/>
          </a:p>
        </p:txBody>
      </p:sp>
      <p:pic>
        <p:nvPicPr>
          <p:cNvPr id="1032" name="Picture 13" descr="AnnivGrStandard_White.png">
            <a:extLst>
              <a:ext uri="{FF2B5EF4-FFF2-40B4-BE49-F238E27FC236}">
                <a16:creationId xmlns:a16="http://schemas.microsoft.com/office/drawing/2014/main" id="{83A72AB5-7498-AB44-6E08-B945535BF2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508750"/>
            <a:ext cx="1830387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</p:sldLayoutIdLst>
  <p:transition spd="med" advClick="0" advTm="45000">
    <p:push dir="u"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CF0031"/>
          </a:solidFill>
          <a:latin typeface="Helvetica"/>
          <a:ea typeface="ヒラギノ角ゴ Pro W3" charset="0"/>
          <a:cs typeface="ヒラギノ角ゴ Pro W3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rgbClr val="005AA3"/>
          </a:solidFill>
          <a:latin typeface="Helvetica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5AA3"/>
          </a:solidFill>
          <a:latin typeface="Helvetica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5AA3"/>
          </a:solidFill>
          <a:latin typeface="Helvetica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b="1" i="1" kern="1200">
          <a:solidFill>
            <a:srgbClr val="CF0031"/>
          </a:solidFill>
          <a:latin typeface="Helvetica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i="1" kern="1200">
          <a:solidFill>
            <a:srgbClr val="005AA3"/>
          </a:solidFill>
          <a:latin typeface="Helvetica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aill0516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mailto:SGMRON13250@HOT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northstarkc.com/roundtabl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ycouncil.hoac-bsa.org/Program/36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mycouncil.hoac-bsa.org/Program/3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BEAE4A9E-7C80-1D74-5642-9C6B7895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7000"/>
              </a:lnSpc>
            </a:pPr>
            <a:r>
              <a:rPr lang="en-US" altLang="en-US" sz="3000" b="1" dirty="0">
                <a:solidFill>
                  <a:schemeClr val="accent3">
                    <a:lumMod val="50000"/>
                  </a:schemeClr>
                </a:solidFill>
                <a:latin typeface="Carleton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Roundtable Youth Flag Ceremony</a:t>
            </a:r>
            <a:endParaRPr lang="en-US" altLang="en-US" sz="3000" dirty="0">
              <a:latin typeface="Carleton" panose="020B7200000000000000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9C42C718-4488-D06D-B84C-9D209845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7661"/>
            <a:ext cx="8229600" cy="4495799"/>
          </a:xfrm>
        </p:spPr>
        <p:txBody>
          <a:bodyPr/>
          <a:lstStyle/>
          <a:p>
            <a:pPr marL="457200" indent="-457200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6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Troop/Pack Youth Flag Ceremony </a:t>
            </a:r>
            <a:endParaRPr lang="en-US" altLang="en-US" sz="2600" b="0" u="sng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Pledge, Oath, Law &amp; Outdoor Code</a:t>
            </a:r>
          </a:p>
          <a:p>
            <a:pPr marL="457200" indent="-457200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6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/ Second time participant receives red/white/blue star coups</a:t>
            </a:r>
          </a:p>
          <a:p>
            <a:pPr marL="457200" indent="-457200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6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Third time participant receives red/white/blue loops</a:t>
            </a:r>
          </a:p>
          <a:p>
            <a:pPr marL="457200" indent="-457200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6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Gail Lavenburg to signup</a:t>
            </a: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altLang="en-US" sz="2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816-682-5875, </a:t>
            </a:r>
            <a:r>
              <a:rPr lang="en-US" altLang="en-US" sz="2600" u="sng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gaill0516@gmail.com</a:t>
            </a:r>
            <a:endParaRPr lang="en-US" altLang="en-US" sz="2600" dirty="0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altLang="en-US" sz="26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big thank you to Janet </a:t>
            </a:r>
            <a:r>
              <a:rPr lang="en-US" altLang="en-US" sz="2600" b="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Cookinham</a:t>
            </a:r>
            <a:r>
              <a:rPr lang="en-US" altLang="en-US" sz="26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donating the ribbon &amp; sewing the loops!</a:t>
            </a:r>
          </a:p>
        </p:txBody>
      </p:sp>
      <p:sp>
        <p:nvSpPr>
          <p:cNvPr id="15364" name="Slide Number Placeholder 4">
            <a:extLst>
              <a:ext uri="{FF2B5EF4-FFF2-40B4-BE49-F238E27FC236}">
                <a16:creationId xmlns:a16="http://schemas.microsoft.com/office/drawing/2014/main" id="{8923381D-F178-DCAE-20F6-F53E7E3FB4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CCF141-BB64-4F0F-BB5A-F3CC6093693A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15365" name="Picture 4" descr="See the source image">
            <a:extLst>
              <a:ext uri="{FF2B5EF4-FFF2-40B4-BE49-F238E27FC236}">
                <a16:creationId xmlns:a16="http://schemas.microsoft.com/office/drawing/2014/main" id="{933EE13D-78F4-4667-7B3E-4DC68DC10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6" y="274638"/>
            <a:ext cx="1235322" cy="102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440BD-8B90-52AE-EEF6-1090A7E91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137" y="128920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ransition spd="med" advClick="0" advTm="45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0AFA4-7B7F-E0B2-2FF7-01992F8D2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AE269E4D-E382-0999-1E09-09F97272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>
                <a:solidFill>
                  <a:srgbClr val="C00000"/>
                </a:solidFill>
                <a:latin typeface="Carleton" panose="020B7200000000000000" pitchFamily="34" charset="0"/>
                <a:ea typeface="ヒラギノ角ゴ Pro W3" charset="-128"/>
                <a:cs typeface="Arial" panose="020B0604020202020204" pitchFamily="34" charset="0"/>
              </a:rPr>
              <a:t>Reminder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C6D5355D-19DD-0383-FB3D-8423A1364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492" y="1790873"/>
            <a:ext cx="6663847" cy="3983626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4000" dirty="0">
                <a:solidFill>
                  <a:srgbClr val="0000FF"/>
                </a:solidFill>
                <a:latin typeface="Copperplate Gothic Light" panose="020E0507020206020404" pitchFamily="34" charset="0"/>
              </a:rPr>
              <a:t>No food or drinks </a:t>
            </a:r>
          </a:p>
          <a:p>
            <a:pPr marL="0" indent="0" algn="ctr"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Copperplate Gothic Light" panose="020E0507020206020404" pitchFamily="34" charset="0"/>
              </a:rPr>
              <a:t>In Sanctuary</a:t>
            </a:r>
          </a:p>
          <a:p>
            <a:pPr marL="0" indent="0" algn="ctr"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Copperplate Gothic Light" panose="020E0507020206020404" pitchFamily="34" charset="0"/>
              </a:rPr>
              <a:t>Please keep them in the Lobby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B15CD27-FEEF-CEB7-0BC3-7FD7A4171F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9pPr>
          </a:lstStyle>
          <a:p>
            <a:fld id="{C44E8BB2-2365-4B67-A374-25011D1FF9B6}" type="slidenum">
              <a:rPr lang="en-US" altLang="en-US" smtClean="0">
                <a:solidFill>
                  <a:srgbClr val="95B3D7"/>
                </a:solidFill>
                <a:latin typeface="Helvetica" panose="020B0604020202020204" pitchFamily="34" charset="0"/>
              </a:rPr>
              <a:pPr/>
              <a:t>10</a:t>
            </a:fld>
            <a:endParaRPr lang="en-US" altLang="en-US">
              <a:solidFill>
                <a:srgbClr val="95B3D7"/>
              </a:solidFill>
              <a:latin typeface="Helvetica" panose="020B0604020202020204" pitchFamily="34" charset="0"/>
            </a:endParaRPr>
          </a:p>
        </p:txBody>
      </p:sp>
      <p:pic>
        <p:nvPicPr>
          <p:cNvPr id="1026" name="Picture 2" descr="250+ No Food Or Drink Sign Stock Photos, Pictures &amp; Royalty-Free Images -  iStock | No food sign, No food icon, No food allowed">
            <a:extLst>
              <a:ext uri="{FF2B5EF4-FFF2-40B4-BE49-F238E27FC236}">
                <a16:creationId xmlns:a16="http://schemas.microsoft.com/office/drawing/2014/main" id="{D63C35A9-FC9B-FD09-905F-CFF98393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33" y="4176007"/>
            <a:ext cx="1455964" cy="14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118627"/>
      </p:ext>
    </p:extLst>
  </p:cSld>
  <p:clrMapOvr>
    <a:masterClrMapping/>
  </p:clrMapOvr>
  <p:transition spd="med" advClick="0" advTm="4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844B-3276-FEC2-CA15-6120AE78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rleton" panose="020B7200000000000000" pitchFamily="34" charset="0"/>
              </a:rPr>
              <a:t>Help Needed!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C6B2-1728-6603-6661-C54B0BF06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948" y="1722329"/>
            <a:ext cx="6908104" cy="29123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CUB SCOUT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ADVANCEMENT CHAIR NEEDED!</a:t>
            </a:r>
          </a:p>
          <a:p>
            <a:pPr marL="0" indent="0" algn="ctr">
              <a:buNone/>
            </a:pPr>
            <a:r>
              <a:rPr lang="en-US" sz="28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you are interested in applying, contact Ron Adams tonight in the Eagle Project Review area, or by email at </a:t>
            </a:r>
            <a:r>
              <a:rPr lang="en-US" sz="2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SGMRON13250@HOTMAIL.COM</a:t>
            </a:r>
            <a:endParaRPr lang="en-US" sz="2800" b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F9AB-E9AA-3611-7A07-7F2AF26E60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689613-4702-438E-9957-52B7CB07324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1026" name="Picture 2" descr="5+ April Showers Clipart - Preview : April Flowers Apr | HDClipartAll">
            <a:extLst>
              <a:ext uri="{FF2B5EF4-FFF2-40B4-BE49-F238E27FC236}">
                <a16:creationId xmlns:a16="http://schemas.microsoft.com/office/drawing/2014/main" id="{0E5DFF5E-AFB1-F786-D9B4-BF27E07E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4538663"/>
            <a:ext cx="52768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045679"/>
      </p:ext>
    </p:extLst>
  </p:cSld>
  <p:clrMapOvr>
    <a:masterClrMapping/>
  </p:clrMapOvr>
  <p:transition spd="med" advClick="0" advTm="4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B722D-0FF1-038D-EDA0-62363F2F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rleton" panose="020B7200000000000000" pitchFamily="34" charset="0"/>
                <a:cs typeface="Arial" panose="020B0604020202020204" pitchFamily="34" charset="0"/>
              </a:rPr>
              <a:t>Nominate someone for SOTM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D05F5-5003-A25B-8176-9309DD22B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356835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Nominate a worthy Scouter for Scouter of the Month!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know a Scouter who has gone above and beyond, get them recognized at Roundtable.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need not be active at the District or Council level to receive this award.</a:t>
            </a:r>
          </a:p>
          <a:p>
            <a:pPr marL="0" indent="0">
              <a:buNone/>
            </a:pP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nominate someone, go to the Roundtable website:</a:t>
            </a:r>
          </a:p>
          <a:p>
            <a:pPr marL="0" indent="0">
              <a:buNone/>
            </a:pP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https://www.northstarkc.com/roundtable</a:t>
            </a:r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Scroll all the way down and fill in each field.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44C79-41AC-5E2F-F3A9-98525EB6E8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689613-4702-438E-9957-52B7CB073240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3BBB1-53C5-E00D-89ED-35A99C910F2D}"/>
              </a:ext>
            </a:extLst>
          </p:cNvPr>
          <p:cNvSpPr txBox="1"/>
          <p:nvPr/>
        </p:nvSpPr>
        <p:spPr>
          <a:xfrm>
            <a:off x="889348" y="4985990"/>
            <a:ext cx="5768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B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 that only nominations received via the website will be accepted.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456A9F-B8EF-CFE3-5332-2A1BDFE64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731" y="40386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03004"/>
      </p:ext>
    </p:extLst>
  </p:cSld>
  <p:clrMapOvr>
    <a:masterClrMapping/>
  </p:clrMapOvr>
  <p:transition spd="med" advClick="0" advTm="4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99B5-AD2B-DD6E-2B59-5AB922BE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arleton" panose="020B7200000000000000" pitchFamily="34" charset="0"/>
                <a:cs typeface="+mj-cs"/>
              </a:rPr>
              <a:t>UPCOMING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F57C2-6789-1EA5-002F-794A4F1D0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29" y="1446607"/>
            <a:ext cx="8442542" cy="4380192"/>
          </a:xfrm>
        </p:spPr>
        <p:txBody>
          <a:bodyPr/>
          <a:lstStyle/>
          <a:p>
            <a:pPr marL="0" marR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North Star District</a:t>
            </a:r>
          </a:p>
          <a:p>
            <a:pPr marL="0" marR="0"/>
            <a:r>
              <a:rPr lang="en-US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(Sat) 05-Apr-2025	OA - Spring Service Project &amp; Call-Out (Sat Day)</a:t>
            </a:r>
            <a:endParaRPr 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/>
            <a:r>
              <a:rPr lang="en-US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(Sat) Sep/Oct-2025	Fall Cub Family Camp-Out (Fri Night/Sat Day)</a:t>
            </a:r>
            <a:endParaRPr 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/>
            <a:r>
              <a:rPr lang="en-US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(Sat) Sep/Oct-2025	Camp-O-Ree &amp; Webelos Woods (Fri/Sat/Sun)</a:t>
            </a:r>
            <a:endParaRPr 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HOAC</a:t>
            </a:r>
          </a:p>
          <a:p>
            <a:pPr marL="0" marR="0"/>
            <a:r>
              <a:rPr lang="en-US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(Fri) 11-Apr-2025		Hike-A-Palooza</a:t>
            </a:r>
          </a:p>
          <a:p>
            <a:pPr marL="0" marR="0"/>
            <a:r>
              <a:rPr lang="en-US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(Fri) 25-Apr-2025	OA Spring Induction</a:t>
            </a:r>
          </a:p>
          <a:p>
            <a:pPr marL="0" marR="0"/>
            <a:r>
              <a:rPr lang="en-US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(Sun) 27-Apr-2025	Scout Day at the "K"</a:t>
            </a:r>
            <a:endParaRPr 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/>
            <a:r>
              <a:rPr lang="en-US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(Tue) 29-Apr-2025	BSA Patron Event</a:t>
            </a:r>
            <a:endParaRPr 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/>
            <a:r>
              <a:rPr lang="en-US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(Sat) 30-Aug-2025	Scout Night at the Monarchs</a:t>
            </a:r>
            <a:endParaRPr 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/>
            <a:r>
              <a:rPr lang="en-US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(Sat) 08-Nov-2025	Scout Night at the Zoo</a:t>
            </a:r>
            <a:endParaRPr 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C12E9-A06C-DFA4-35FB-0E69E120F3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689613-4702-438E-9957-52B7CB073240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DC148E-763B-D995-4F95-7B0CE490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232" y="3222171"/>
            <a:ext cx="2100943" cy="2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000"/>
    </mc:Choice>
    <mc:Fallback xmlns="">
      <p:transition advClick="0" advTm="4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78D86-53AC-0FE0-C4D2-5F936B81F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863" y="274638"/>
            <a:ext cx="6202031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arleton" panose="020B7200000000000000" pitchFamily="34" charset="0"/>
              </a:rPr>
              <a:t>UPCOMING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C9487-FFA9-D875-F746-F9F6864DD9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689613-4702-438E-9957-52B7CB073240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064D0-0A6B-9235-6DCA-107C7A90B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75" y="1281671"/>
            <a:ext cx="6744519" cy="4644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5D5E31-B647-E07F-4106-CB98CA290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137" y="274638"/>
            <a:ext cx="127243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96187"/>
      </p:ext>
    </p:extLst>
  </p:cSld>
  <p:clrMapOvr>
    <a:masterClrMapping/>
  </p:clrMapOvr>
  <p:transition spd="med" advClick="0" advTm="4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7C8F-B3AE-FD2E-0715-878DA620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62" y="219218"/>
            <a:ext cx="7043737" cy="1143000"/>
          </a:xfrm>
        </p:spPr>
        <p:txBody>
          <a:bodyPr/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arleton" panose="020B7200000000000000" pitchFamily="34" charset="0"/>
              </a:rPr>
              <a:t>UPCOMING TRAINING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093A3-190D-8005-648B-761A6D5F90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689613-4702-438E-9957-52B7CB073240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0E214-68FE-5202-4F18-F2E422B5B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3" y="1417638"/>
            <a:ext cx="6625159" cy="44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10664"/>
      </p:ext>
    </p:extLst>
  </p:cSld>
  <p:clrMapOvr>
    <a:masterClrMapping/>
  </p:clrMapOvr>
  <p:transition spd="med" advClick="0" advTm="4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0F89-5968-1B01-7062-82D48210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accent3">
                    <a:lumMod val="50000"/>
                  </a:schemeClr>
                </a:solidFill>
                <a:latin typeface="Carleton" panose="020B7200000000000000" pitchFamily="34" charset="0"/>
              </a:rPr>
              <a:t>UPCOMING TRAINING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BA87E-3E76-9AA2-8CFA-962CDD5ED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17637"/>
            <a:ext cx="8229600" cy="3284992"/>
          </a:xfrm>
        </p:spPr>
        <p:txBody>
          <a:bodyPr/>
          <a:lstStyle/>
          <a:p>
            <a:r>
              <a:rPr lang="en-US" sz="25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BALOO – March 22-23 – Camp Naish</a:t>
            </a:r>
          </a:p>
          <a:p>
            <a:r>
              <a:rPr lang="en-US" sz="25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Wilderness First Aid – March 22 – Camp Naish</a:t>
            </a:r>
            <a:endParaRPr lang="en-US" sz="25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5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</a:t>
            </a:r>
            <a:r>
              <a:rPr lang="en-US" sz="25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ring IOLS 1 – April 4 – 5 – Camp Naish</a:t>
            </a:r>
          </a:p>
          <a:p>
            <a:r>
              <a:rPr lang="en-US" sz="25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</a:t>
            </a:r>
            <a:r>
              <a:rPr lang="en-US" sz="25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lderness First Aid – April 5 – Camp Naish</a:t>
            </a:r>
          </a:p>
          <a:p>
            <a:r>
              <a:rPr lang="en-US" sz="25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Philmon</a:t>
            </a:r>
            <a:r>
              <a:rPr lang="en-US" sz="25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Training Day – April 11 – 13 – Camp Naish</a:t>
            </a:r>
          </a:p>
          <a:p>
            <a:r>
              <a:rPr lang="en-US" sz="25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</a:t>
            </a:r>
            <a:r>
              <a:rPr lang="en-US" sz="25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lderness First Aid – April 26 – Camp Naish</a:t>
            </a:r>
          </a:p>
          <a:p>
            <a:r>
              <a:rPr lang="en-US" sz="25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Leave No Trace – May 2 – Camp Naish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https://mycouncil.hoac-bsa.org/Program/36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500" b="0" dirty="0"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8702E-FC83-3B4A-F468-7B4D39698D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689613-4702-438E-9957-52B7CB07324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DFB8F-1D37-294E-7A7F-515CBC130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346" y="4337930"/>
            <a:ext cx="2454654" cy="81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13649"/>
      </p:ext>
    </p:extLst>
  </p:cSld>
  <p:clrMapOvr>
    <a:masterClrMapping/>
  </p:clrMapOvr>
  <p:transition spd="med" advClick="0" advTm="4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14619-DF21-FDC3-E3B9-91BC2AD7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accent3">
                    <a:lumMod val="50000"/>
                  </a:schemeClr>
                </a:solidFill>
                <a:latin typeface="Carleton" panose="020B7200000000000000" pitchFamily="34" charset="0"/>
              </a:rPr>
              <a:t>UPCOMING TRAINING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437A3-5614-FDDE-DAF1-2CDF3E94E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355" y="1530372"/>
            <a:ext cx="6546873" cy="4219074"/>
          </a:xfrm>
        </p:spPr>
        <p:txBody>
          <a:bodyPr/>
          <a:lstStyle/>
          <a:p>
            <a:pPr marL="0" indent="0">
              <a:buNone/>
            </a:pPr>
            <a:r>
              <a:rPr lang="en-US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training courses available: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Shotgun Instructor NRA Training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Pistol Instructor NRA Training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Safety Officer NRA Training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Instructor NRA Training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 No Trace Level 1 Instructor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Chainsaw Training</a:t>
            </a:r>
          </a:p>
          <a:p>
            <a:pPr marL="0" lvl="1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all the above courses, go to:</a:t>
            </a:r>
          </a:p>
          <a:p>
            <a:pPr marL="0" lvl="1" indent="0">
              <a:buNone/>
            </a:pPr>
            <a:r>
              <a:rPr lang="en-US" sz="2400" dirty="0">
                <a:hlinkClick r:id="rId2"/>
              </a:rPr>
              <a:t>https://mycouncil.hoac-bsa.org/Program/36</a:t>
            </a:r>
            <a:endParaRPr lang="en-US" sz="2400" dirty="0"/>
          </a:p>
          <a:p>
            <a:pPr marL="0" indent="0">
              <a:buNone/>
            </a:pPr>
            <a:endParaRPr lang="en-US" b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2788-B939-7DC0-9D69-2EB5601A58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689613-4702-438E-9957-52B7CB07324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FE750-C51E-F601-054D-13E7071D3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020" y="2827839"/>
            <a:ext cx="1354322" cy="179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8171"/>
      </p:ext>
    </p:extLst>
  </p:cSld>
  <p:clrMapOvr>
    <a:masterClrMapping/>
  </p:clrMapOvr>
  <p:transition spd="med" advClick="0" advTm="45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CD565993-4829-C3F2-50D7-3CC5D81C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>
                <a:solidFill>
                  <a:srgbClr val="C00000"/>
                </a:solidFill>
                <a:latin typeface="Carleton" panose="020B7200000000000000" pitchFamily="34" charset="0"/>
                <a:ea typeface="ヒラギノ角ゴ Pro W3" charset="-128"/>
                <a:cs typeface="Arial" panose="020B0604020202020204" pitchFamily="34" charset="0"/>
              </a:rPr>
              <a:t>May Meeting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CFDF73AE-EAC0-950B-71FC-EFDC062D9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492" y="1790873"/>
            <a:ext cx="6663847" cy="3983626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4000" dirty="0">
                <a:solidFill>
                  <a:srgbClr val="0000FF"/>
                </a:solidFill>
                <a:latin typeface="Copperplate Gothic Light" panose="020E0507020206020404" pitchFamily="34" charset="0"/>
              </a:rPr>
              <a:t>Thursday, May 1</a:t>
            </a:r>
          </a:p>
          <a:p>
            <a:pPr marL="0" indent="0" algn="ctr"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Copperplate Gothic Light" panose="020E0507020206020404" pitchFamily="34" charset="0"/>
              </a:rPr>
              <a:t>Sign-in at 6:30</a:t>
            </a:r>
          </a:p>
          <a:p>
            <a:pPr marL="0" indent="0" algn="ctr"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Copperplate Gothic Light" panose="020E0507020206020404" pitchFamily="34" charset="0"/>
              </a:rPr>
              <a:t>Program begins at 7:00</a:t>
            </a:r>
          </a:p>
          <a:p>
            <a:pPr marL="0" indent="0" algn="ctr">
              <a:buNone/>
              <a:defRPr/>
            </a:pPr>
            <a:endParaRPr lang="en-US" sz="1200" dirty="0">
              <a:solidFill>
                <a:schemeClr val="tx1"/>
              </a:solidFill>
              <a:latin typeface="Copperplate Gothic Light" panose="020E0507020206020404" pitchFamily="34" charset="0"/>
            </a:endParaRPr>
          </a:p>
          <a:p>
            <a:pPr marL="0" indent="0" algn="ctr"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Copperplate Gothic Light" panose="020E0507020206020404" pitchFamily="34" charset="0"/>
              </a:rPr>
              <a:t>At the Salvation Army Northland Corps &amp; Community Center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EFA0233E-AA87-49C8-0D2D-364EB7AFF23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9pPr>
          </a:lstStyle>
          <a:p>
            <a:fld id="{C44E8BB2-2365-4B67-A374-25011D1FF9B6}" type="slidenum">
              <a:rPr lang="en-US" altLang="en-US" smtClean="0">
                <a:solidFill>
                  <a:srgbClr val="95B3D7"/>
                </a:solidFill>
                <a:latin typeface="Helvetica" panose="020B0604020202020204" pitchFamily="34" charset="0"/>
              </a:rPr>
              <a:pPr/>
              <a:t>9</a:t>
            </a:fld>
            <a:endParaRPr lang="en-US" altLang="en-US">
              <a:solidFill>
                <a:srgbClr val="95B3D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47882D-D0B4-D276-06A5-4F68A298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099" y="144387"/>
            <a:ext cx="1403501" cy="1403501"/>
          </a:xfrm>
          <a:prstGeom prst="rect">
            <a:avLst/>
          </a:prstGeom>
        </p:spPr>
      </p:pic>
    </p:spTree>
  </p:cSld>
  <p:clrMapOvr>
    <a:masterClrMapping/>
  </p:clrMapOvr>
  <p:transition spd="med" advClick="0" advTm="45000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500</Words>
  <Application>Microsoft Office PowerPoint</Application>
  <PresentationFormat>On-screen Show (4:3)</PresentationFormat>
  <Paragraphs>76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Carleton</vt:lpstr>
      <vt:lpstr>Copperplate Gothic Light</vt:lpstr>
      <vt:lpstr>Helvetica</vt:lpstr>
      <vt:lpstr>Lucida Grande</vt:lpstr>
      <vt:lpstr>Wingdings</vt:lpstr>
      <vt:lpstr>Office Theme</vt:lpstr>
      <vt:lpstr>Roundtable Youth Flag Ceremony</vt:lpstr>
      <vt:lpstr>Help Needed!</vt:lpstr>
      <vt:lpstr>Nominate someone for SOTM</vt:lpstr>
      <vt:lpstr>UPCOMING ACTIVITIES</vt:lpstr>
      <vt:lpstr>UPCOMING TRAINING</vt:lpstr>
      <vt:lpstr>UPCOMING TRAINING (CONT.)</vt:lpstr>
      <vt:lpstr>UPCOMING TRAINING (CONT.)</vt:lpstr>
      <vt:lpstr>UPCOMING TRAINING (CONT.)</vt:lpstr>
      <vt:lpstr>May Meeting</vt:lpstr>
      <vt:lpstr>Reminder</vt:lpstr>
    </vt:vector>
  </TitlesOfParts>
  <Company>Boy Scouts of America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Morrow</dc:creator>
  <cp:lastModifiedBy>Terrel Schimpf</cp:lastModifiedBy>
  <cp:revision>93</cp:revision>
  <cp:lastPrinted>2025-04-03T22:22:11Z</cp:lastPrinted>
  <dcterms:created xsi:type="dcterms:W3CDTF">2011-01-11T15:53:32Z</dcterms:created>
  <dcterms:modified xsi:type="dcterms:W3CDTF">2025-04-03T23:46:52Z</dcterms:modified>
</cp:coreProperties>
</file>