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1" r:id="rId6"/>
    <p:sldId id="262" r:id="rId7"/>
    <p:sldId id="265" r:id="rId8"/>
    <p:sldId id="266" r:id="rId9"/>
    <p:sldId id="294" r:id="rId10"/>
    <p:sldId id="293" r:id="rId11"/>
    <p:sldId id="258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2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70" r:id="rId37"/>
    <p:sldId id="295" r:id="rId38"/>
    <p:sldId id="29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57E-68E8-4279-9CFD-6E6A84F9F32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268-1259-4FC1-9625-320C6A9A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5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57E-68E8-4279-9CFD-6E6A84F9F32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268-1259-4FC1-9625-320C6A9A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57E-68E8-4279-9CFD-6E6A84F9F32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268-1259-4FC1-9625-320C6A9A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1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57E-68E8-4279-9CFD-6E6A84F9F32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268-1259-4FC1-9625-320C6A9A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4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57E-68E8-4279-9CFD-6E6A84F9F32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268-1259-4FC1-9625-320C6A9A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4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57E-68E8-4279-9CFD-6E6A84F9F32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268-1259-4FC1-9625-320C6A9A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6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57E-68E8-4279-9CFD-6E6A84F9F32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268-1259-4FC1-9625-320C6A9A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3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57E-68E8-4279-9CFD-6E6A84F9F32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268-1259-4FC1-9625-320C6A9A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57E-68E8-4279-9CFD-6E6A84F9F32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268-1259-4FC1-9625-320C6A9A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1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57E-68E8-4279-9CFD-6E6A84F9F32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268-1259-4FC1-9625-320C6A9A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1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557E-68E8-4279-9CFD-6E6A84F9F32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7268-1259-4FC1-9625-320C6A9A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557E-68E8-4279-9CFD-6E6A84F9F32D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7268-1259-4FC1-9625-320C6A9A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3360" y="3188907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KCPD Explorer Post #8600</a:t>
            </a:r>
            <a:endParaRPr lang="en-US" sz="6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75688" y="2377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4" descr="1874badg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" y="130175"/>
            <a:ext cx="25574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xploring - Career Clubs - Garinger Care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11" y="56357"/>
            <a:ext cx="9144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 designed our own Badge and shoulder patch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69" y="1898777"/>
            <a:ext cx="3304813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Image result for law enforcement explorer patch, kansas city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76" y="1898777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7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6305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 designed our own T-Shirt.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folsom\AppData\Local\Microsoft\Windows\Temporary Internet Files\Content.Outlook\J7MKVSF1\KCPD EXPLOR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43" y="2546161"/>
            <a:ext cx="6480313" cy="392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ACTIVITIES/TOPICS we have done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Bomb and Arson</a:t>
            </a:r>
          </a:p>
          <a:p>
            <a:r>
              <a:rPr lang="en-US" dirty="0" smtClean="0"/>
              <a:t>Tactical Response Teams</a:t>
            </a:r>
          </a:p>
          <a:p>
            <a:r>
              <a:rPr lang="en-US" dirty="0" smtClean="0"/>
              <a:t>Driving Track</a:t>
            </a:r>
          </a:p>
          <a:p>
            <a:r>
              <a:rPr lang="en-US" dirty="0" smtClean="0"/>
              <a:t>Radio Procedures</a:t>
            </a:r>
          </a:p>
          <a:p>
            <a:r>
              <a:rPr lang="en-US" dirty="0" smtClean="0"/>
              <a:t>Crime Lab</a:t>
            </a:r>
          </a:p>
          <a:p>
            <a:r>
              <a:rPr lang="en-US" dirty="0" smtClean="0"/>
              <a:t>Uniforms/Formal Roll Calls</a:t>
            </a:r>
          </a:p>
          <a:p>
            <a:r>
              <a:rPr lang="en-US" dirty="0" smtClean="0"/>
              <a:t>Operation 100’s- Command Post, Hostage Negotiations, Drones</a:t>
            </a:r>
          </a:p>
          <a:p>
            <a:r>
              <a:rPr lang="en-US" dirty="0" smtClean="0"/>
              <a:t>Gang</a:t>
            </a:r>
          </a:p>
          <a:p>
            <a:r>
              <a:rPr lang="en-US" dirty="0" smtClean="0"/>
              <a:t>Traffic Control</a:t>
            </a:r>
          </a:p>
          <a:p>
            <a:r>
              <a:rPr lang="en-US" dirty="0" smtClean="0"/>
              <a:t>Canine</a:t>
            </a:r>
          </a:p>
        </p:txBody>
      </p:sp>
    </p:spTree>
    <p:extLst>
      <p:ext uri="{BB962C8B-B14F-4D97-AF65-F5344CB8AC3E}">
        <p14:creationId xmlns:p14="http://schemas.microsoft.com/office/powerpoint/2010/main" val="10781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ACTIVITIES/TOPICS we have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Traffic Unit/Radar</a:t>
            </a:r>
          </a:p>
          <a:p>
            <a:r>
              <a:rPr lang="en-US" dirty="0" smtClean="0"/>
              <a:t>Helicopter</a:t>
            </a:r>
          </a:p>
          <a:p>
            <a:r>
              <a:rPr lang="en-US" dirty="0" smtClean="0"/>
              <a:t>Field Searches/Cadaver Dogs</a:t>
            </a:r>
          </a:p>
          <a:p>
            <a:r>
              <a:rPr lang="en-US" dirty="0" smtClean="0"/>
              <a:t>Radio Procedures/Car Stops</a:t>
            </a:r>
          </a:p>
          <a:p>
            <a:r>
              <a:rPr lang="en-US" dirty="0" smtClean="0"/>
              <a:t>Discussion on Use of Force</a:t>
            </a:r>
          </a:p>
          <a:p>
            <a:r>
              <a:rPr lang="en-US" dirty="0" smtClean="0"/>
              <a:t>ICAC Task Force</a:t>
            </a:r>
          </a:p>
          <a:p>
            <a:r>
              <a:rPr lang="en-US" dirty="0" smtClean="0"/>
              <a:t>Building Searches (Simulation House, Parking Garage)</a:t>
            </a:r>
          </a:p>
          <a:p>
            <a:r>
              <a:rPr lang="en-US" dirty="0" smtClean="0"/>
              <a:t>Fingerprint ID</a:t>
            </a:r>
          </a:p>
          <a:p>
            <a:r>
              <a:rPr lang="en-US" dirty="0" smtClean="0"/>
              <a:t>Crime Scenes (with crime scene techs running simulated scenes)</a:t>
            </a:r>
          </a:p>
          <a:p>
            <a:r>
              <a:rPr lang="en-US" dirty="0" smtClean="0"/>
              <a:t>City Court (Judge Bland)</a:t>
            </a:r>
          </a:p>
        </p:txBody>
      </p:sp>
    </p:spTree>
    <p:extLst>
      <p:ext uri="{BB962C8B-B14F-4D97-AF65-F5344CB8AC3E}">
        <p14:creationId xmlns:p14="http://schemas.microsoft.com/office/powerpoint/2010/main" val="18174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ACTIVITIES/TOPICS we have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Modified Ride-</a:t>
            </a:r>
            <a:r>
              <a:rPr lang="en-US" dirty="0" err="1" smtClean="0"/>
              <a:t>alongs</a:t>
            </a:r>
            <a:endParaRPr lang="en-US" dirty="0" smtClean="0"/>
          </a:p>
          <a:p>
            <a:r>
              <a:rPr lang="en-US" dirty="0" smtClean="0"/>
              <a:t>First Aid/CPR</a:t>
            </a:r>
          </a:p>
          <a:p>
            <a:r>
              <a:rPr lang="en-US" dirty="0" smtClean="0"/>
              <a:t>Handcuffing</a:t>
            </a:r>
          </a:p>
          <a:p>
            <a:r>
              <a:rPr lang="en-US" dirty="0" smtClean="0"/>
              <a:t>VIRTRA</a:t>
            </a:r>
          </a:p>
          <a:p>
            <a:r>
              <a:rPr lang="en-US" dirty="0" smtClean="0"/>
              <a:t>Firearms Safety</a:t>
            </a:r>
          </a:p>
          <a:p>
            <a:r>
              <a:rPr lang="en-US" dirty="0" smtClean="0"/>
              <a:t>Academy Class- Observation of PIEs</a:t>
            </a:r>
          </a:p>
          <a:p>
            <a:r>
              <a:rPr lang="en-US" dirty="0" smtClean="0"/>
              <a:t>Stop Sticks</a:t>
            </a:r>
          </a:p>
          <a:p>
            <a:r>
              <a:rPr lang="en-US" dirty="0" smtClean="0"/>
              <a:t>DUI Enforcement</a:t>
            </a:r>
          </a:p>
          <a:p>
            <a:r>
              <a:rPr lang="en-US" dirty="0" smtClean="0"/>
              <a:t>Mental Health/Crisis Intervention Team</a:t>
            </a:r>
          </a:p>
          <a:p>
            <a:r>
              <a:rPr lang="en-US" dirty="0" smtClean="0"/>
              <a:t>Homicide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Explorers on Uniform Issuance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384" y="3511550"/>
            <a:ext cx="11806060" cy="49179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05CA8129-3828-4E29-8849-8C5EE1F3CDA2" descr="05CA8129-3828-4E29-8849-8C5EE1F3CD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76" y="1255062"/>
            <a:ext cx="7470583" cy="56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8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5812504" cy="64528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21ED7451-DDE5-4401-A891-9240115E3A3B" descr="21ED7451-DDE5-4401-A891-9240115E3A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18" y="489395"/>
            <a:ext cx="9166669" cy="636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2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Hostage Negotiations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872" y="3511550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241B6E97-7D39-4CB1-AA30-D57BE47D8AC7" descr="241B6E97-7D39-4CB1-AA30-D57BE47D8A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35" y="169068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5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</a:t>
            </a:r>
            <a:r>
              <a:rPr lang="en-US" sz="4000" dirty="0" smtClean="0"/>
              <a:t>100 Drones</a:t>
            </a:r>
            <a:r>
              <a:rPr lang="en-US" dirty="0" smtClean="0"/>
              <a:t> and the Command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288" y="3233801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94FBABB1-16EE-4F57-B301-BA042BBB5B9A" descr="94FBABB1-16EE-4F57-B301-BA042BBB5B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51" y="1412939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5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amo Area Law Enforcement Exploring Competition - Alamo Area B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731" y="969264"/>
            <a:ext cx="4882896" cy="48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Traffic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888" y="3407537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2B23DD14-D21C-4F34-9453-B8D03C73761E" descr="2B23DD14-D21C-4F34-9453-B8D03C7376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98" y="1586674"/>
            <a:ext cx="7028434" cy="527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2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Law Enforcement Memorial Dedication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485" y="3105785"/>
            <a:ext cx="12460984" cy="51750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6AED7212-06BE-434A-A1A1-19AB32E94BB4" descr="6AED7212-06BE-434A-A1A1-19AB32E94B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42" y="1284923"/>
            <a:ext cx="7430769" cy="557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3901440" y="3709289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56BE9A57-13CB-480E-BD79-A69B95A05E72" descr="56BE9A57-13CB-480E-BD79-A69B95A05E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8207" y="1920684"/>
            <a:ext cx="5657088" cy="42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6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Helicopter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339" y="3197225"/>
            <a:ext cx="12108395" cy="50952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F50883A9-40BA-441C-B2B5-A7932515E71E" descr="F50883A9-40BA-441C-B2B5-A7932515E7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24" y="1376362"/>
            <a:ext cx="7194739" cy="539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7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137" y="2963481"/>
            <a:ext cx="7739481" cy="28048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368AA88F-417B-4EF6-BC58-8FE42FB70DDF" descr="368AA88F-417B-4EF6-BC58-8FE42FB70D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36" y="1306496"/>
            <a:ext cx="7231316" cy="542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8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4628910" y="3286175"/>
            <a:ext cx="8980322" cy="39783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B970D4D7-850A-4027-8C10-526EEEEFE97B" descr="B970D4D7-850A-4027-8C10-526EEEEFE9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9617" y="1981169"/>
            <a:ext cx="5573521" cy="418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2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Vehicle Stops/Radio Procedures	</a:t>
            </a:r>
            <a:endParaRPr lang="en-US" dirty="0"/>
          </a:p>
        </p:txBody>
      </p:sp>
      <p:pic>
        <p:nvPicPr>
          <p:cNvPr id="22530" name="Picture 2" descr="May be an image of one or more people and outerwe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92" y="1274350"/>
            <a:ext cx="4187737" cy="558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USDA Food Giveaway During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460" y="3133217"/>
            <a:ext cx="12123382" cy="52779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41ECB800-BCAC-45FB-97E9-455DA2DAD33B" descr="41ECB800-BCAC-45FB-97E9-455DA2DAD3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74" y="1312354"/>
            <a:ext cx="7394194" cy="554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8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Ridealongs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375" y="3206369"/>
            <a:ext cx="11159351" cy="52083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47B5F978-1373-48D6-BAA2-D892B4ADC1AB" descr="47B5F978-1373-48D6-BAA2-D892B4ADC1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38" y="1385506"/>
            <a:ext cx="7296657" cy="547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Ridealongs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4534717" y="3336055"/>
            <a:ext cx="9177160" cy="40039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0A7528A1-EF91-4D04-AC1A-605ABBF99548" descr="0A7528A1-EF91-4D04-AC1A-605ABBF995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6604" y="1949869"/>
            <a:ext cx="5609293" cy="420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0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Giving youth an opportunity to explore law enforcement to see if they would like to pursue Law Enforcement as a career.</a:t>
            </a:r>
          </a:p>
          <a:p>
            <a:r>
              <a:rPr lang="en-US" dirty="0" smtClean="0"/>
              <a:t>A vehicle for community interaction and mentoring.</a:t>
            </a:r>
          </a:p>
          <a:p>
            <a:r>
              <a:rPr lang="en-US" dirty="0" smtClean="0"/>
              <a:t>Showcasing KCPD as an organization.</a:t>
            </a:r>
          </a:p>
          <a:p>
            <a:r>
              <a:rPr lang="en-US" dirty="0" smtClean="0"/>
              <a:t>Recruitment of Youth from all the people of KC.</a:t>
            </a:r>
          </a:p>
          <a:p>
            <a:r>
              <a:rPr lang="en-US" dirty="0" smtClean="0"/>
              <a:t>Encouraging youth to join us in a Law Enforcement or non-sworn capacity.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DUI- Drunk Driving Simulation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9664" y="1329055"/>
            <a:ext cx="4016099" cy="53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DUI- Drunk Driving Goggles- FST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4286894" y="3505170"/>
            <a:ext cx="8765855" cy="38639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BCFC941F-7FCA-4E53-984C-0B8339E255B5" descr="BCFC941F-7FCA-4E53-984C-0B8339E255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0875" y="1996447"/>
            <a:ext cx="5556060" cy="416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6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Firearms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4818502" y="3677111"/>
            <a:ext cx="8966028" cy="36203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6B9A1513-811D-4DEA-BF95-00B943D5549D" descr="6B9A1513-811D-4DEA-BF95-00B943D554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0605" y="2018593"/>
            <a:ext cx="5468556" cy="410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7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VIRTRA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091" y="3334384"/>
            <a:ext cx="11308373" cy="50865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08099D22-2AB3-459A-8DEF-4D352A52AD82" descr="08099D22-2AB3-459A-8DEF-4D352A52AD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07" y="1513522"/>
            <a:ext cx="7125970" cy="53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2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VIRTRA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525" y="3160648"/>
            <a:ext cx="12200409" cy="52518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3" name="AB5AA405-9778-4E61-A01E-BE42D614C2AD" descr="AB5AA405-9778-4E61-A01E-BE42D614C2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78" y="1339786"/>
            <a:ext cx="7357618" cy="55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5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Handcuffing</a:t>
            </a:r>
            <a:endParaRPr lang="en-US" dirty="0"/>
          </a:p>
        </p:txBody>
      </p:sp>
      <p:pic>
        <p:nvPicPr>
          <p:cNvPr id="21506" name="Picture 2" descr="May be an image of 5 people, people standing and indo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84" y="1280160"/>
            <a:ext cx="425174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OF </a:t>
            </a:r>
            <a:r>
              <a:rPr lang="en-US" dirty="0" smtClean="0"/>
              <a:t>Eagle Scouts/Explorers</a:t>
            </a:r>
            <a:br>
              <a:rPr lang="en-US" dirty="0" smtClean="0"/>
            </a:br>
            <a:r>
              <a:rPr lang="en-US" dirty="0" smtClean="0"/>
              <a:t>Nathan Nance and Creed </a:t>
            </a:r>
            <a:r>
              <a:rPr lang="en-US" dirty="0" err="1" smtClean="0"/>
              <a:t>Schimpf</a:t>
            </a:r>
            <a:r>
              <a:rPr lang="en-US" dirty="0" smtClean="0"/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6" name="E6D2A75C-13F4-4471-98A4-08D93D178356" descr="E6D2A75C-13F4-4471-98A4-08D93D1783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285" y="2336602"/>
            <a:ext cx="5167312" cy="38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40D24CE3-3C2C-4597-8EE6-BCB77E422410" descr="40D24CE3-3C2C-4597-8EE6-BCB77E4224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3216" y="2327457"/>
            <a:ext cx="5167313" cy="387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9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Questions?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THANK YOU!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Membership in the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between 14-20 years old (all genders).</a:t>
            </a:r>
          </a:p>
          <a:p>
            <a:r>
              <a:rPr lang="en-US" dirty="0" smtClean="0"/>
              <a:t>Must live in a school district that is within the borders of Kansas City, Missouri.</a:t>
            </a:r>
          </a:p>
          <a:p>
            <a:r>
              <a:rPr lang="en-US" dirty="0" smtClean="0"/>
              <a:t>Must maintain a 2.0 grade point average.</a:t>
            </a:r>
          </a:p>
        </p:txBody>
      </p:sp>
    </p:spTree>
    <p:extLst>
      <p:ext uri="{BB962C8B-B14F-4D97-AF65-F5344CB8AC3E}">
        <p14:creationId xmlns:p14="http://schemas.microsoft.com/office/powerpoint/2010/main" val="40389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KCPD Explorer Post #8600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first law enforcement Explorer Post started in 1971 (Chief Kelly).</a:t>
            </a:r>
          </a:p>
          <a:p>
            <a:r>
              <a:rPr lang="en-US" dirty="0" smtClean="0"/>
              <a:t>Other versions sprung up in the early 1990s in Metro and East Patrol.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Planning for this post began in 2018 </a:t>
            </a:r>
          </a:p>
          <a:p>
            <a:pPr lvl="1"/>
            <a:r>
              <a:rPr lang="en-US" dirty="0" smtClean="0"/>
              <a:t>Chief Smith and IACP Meeting in Philadelphia.</a:t>
            </a:r>
          </a:p>
          <a:p>
            <a:pPr lvl="1"/>
            <a:r>
              <a:rPr lang="en-US" dirty="0" smtClean="0"/>
              <a:t>Heart of America Council BSA approached Chief Smith to start a post.</a:t>
            </a:r>
          </a:p>
          <a:p>
            <a:pPr lvl="1"/>
            <a:r>
              <a:rPr lang="en-US" dirty="0" smtClean="0"/>
              <a:t>Numerous planning meetings with HOAC, DC Oakman (Ret), Major Wayne Stewart (Ret), and myself.</a:t>
            </a:r>
          </a:p>
          <a:p>
            <a:pPr lvl="1"/>
            <a:r>
              <a:rPr lang="en-US" dirty="0" smtClean="0"/>
              <a:t>All leaders completed Youth Protection Training.</a:t>
            </a:r>
          </a:p>
          <a:p>
            <a:pPr lvl="1"/>
            <a:r>
              <a:rPr lang="en-US" dirty="0" smtClean="0"/>
              <a:t>First actual Explorer meeting was 9/11/2019.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Funding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Our post is funded by KCPD.</a:t>
            </a:r>
          </a:p>
          <a:p>
            <a:r>
              <a:rPr lang="en-US" dirty="0" smtClean="0"/>
              <a:t>We pay for the following items:</a:t>
            </a:r>
          </a:p>
          <a:p>
            <a:pPr lvl="1"/>
            <a:r>
              <a:rPr lang="en-US" dirty="0" smtClean="0"/>
              <a:t>Registration Fees for KCPD adult leaders</a:t>
            </a:r>
          </a:p>
          <a:p>
            <a:pPr lvl="1"/>
            <a:r>
              <a:rPr lang="en-US" dirty="0" smtClean="0"/>
              <a:t>Overtime to facilitate the program (the meetings)</a:t>
            </a:r>
          </a:p>
          <a:p>
            <a:pPr lvl="1"/>
            <a:r>
              <a:rPr lang="en-US" dirty="0" smtClean="0"/>
              <a:t>Uniforms</a:t>
            </a:r>
          </a:p>
          <a:p>
            <a:pPr lvl="2"/>
            <a:r>
              <a:rPr lang="en-US" dirty="0" smtClean="0"/>
              <a:t>Long Sleeve uniform shirt</a:t>
            </a:r>
          </a:p>
          <a:p>
            <a:pPr lvl="2"/>
            <a:r>
              <a:rPr lang="en-US" dirty="0" smtClean="0"/>
              <a:t>Short Sleeve uniform shirt</a:t>
            </a:r>
          </a:p>
          <a:p>
            <a:pPr lvl="2"/>
            <a:r>
              <a:rPr lang="en-US" dirty="0" smtClean="0"/>
              <a:t>Tie</a:t>
            </a:r>
          </a:p>
          <a:p>
            <a:pPr lvl="2"/>
            <a:r>
              <a:rPr lang="en-US" dirty="0" smtClean="0"/>
              <a:t>Collar Brass</a:t>
            </a:r>
          </a:p>
          <a:p>
            <a:pPr lvl="2"/>
            <a:r>
              <a:rPr lang="en-US" dirty="0" smtClean="0"/>
              <a:t>Nametag</a:t>
            </a:r>
          </a:p>
          <a:p>
            <a:pPr lvl="2"/>
            <a:r>
              <a:rPr lang="en-US" dirty="0" smtClean="0"/>
              <a:t>Sewn on Explorer Badge and Post shoulder patches</a:t>
            </a:r>
          </a:p>
          <a:p>
            <a:pPr lvl="2"/>
            <a:r>
              <a:rPr lang="en-US" dirty="0" smtClean="0"/>
              <a:t>Black leather belt</a:t>
            </a:r>
          </a:p>
          <a:p>
            <a:pPr lvl="2"/>
            <a:r>
              <a:rPr lang="en-US" dirty="0" smtClean="0"/>
              <a:t>Trousers  </a:t>
            </a:r>
          </a:p>
          <a:p>
            <a:pPr lvl="2"/>
            <a:r>
              <a:rPr lang="en-US" dirty="0" smtClean="0"/>
              <a:t>Explorer T-Shirt</a:t>
            </a:r>
          </a:p>
          <a:p>
            <a:r>
              <a:rPr lang="en-US" dirty="0" smtClean="0"/>
              <a:t>Explorer Youth are expected to provide the following items:</a:t>
            </a:r>
          </a:p>
          <a:p>
            <a:pPr lvl="1"/>
            <a:r>
              <a:rPr lang="en-US" dirty="0" smtClean="0"/>
              <a:t>BSA registration fee of $45.  Financial assistance is available if needed.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pair of black socks.</a:t>
            </a:r>
          </a:p>
          <a:p>
            <a:pPr lvl="1"/>
            <a:r>
              <a:rPr lang="en-US" dirty="0" smtClean="0"/>
              <a:t>A pair of plain black shoes or boots.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27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OPERATION OF THE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Our post is operated entirely by KCPD</a:t>
            </a:r>
          </a:p>
          <a:p>
            <a:pPr lvl="1"/>
            <a:r>
              <a:rPr lang="en-US" dirty="0" smtClean="0"/>
              <a:t>We have several volunteer KCPD officers who serve as leaders and mentors.</a:t>
            </a:r>
          </a:p>
          <a:p>
            <a:pPr lvl="1"/>
            <a:r>
              <a:rPr lang="en-US" dirty="0" smtClean="0"/>
              <a:t>We get input from our Explorers on topics that interest them and that they want to learn about.</a:t>
            </a:r>
          </a:p>
          <a:p>
            <a:pPr lvl="1"/>
            <a:r>
              <a:rPr lang="en-US" dirty="0" smtClean="0"/>
              <a:t>A leadership committee then selects the topics and organizes the meetings.  This includes determining locations and getting assistance from officers who work in those units to present.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meet every other Thursday from 1830-2000.</a:t>
            </a:r>
          </a:p>
          <a:p>
            <a:r>
              <a:rPr lang="en-US" dirty="0" smtClean="0"/>
              <a:t>We meet year around (except on holidays).  </a:t>
            </a:r>
          </a:p>
          <a:p>
            <a:r>
              <a:rPr lang="en-US" dirty="0" smtClean="0"/>
              <a:t>Our home base is South Patrol Division.  A majority of the time we are at SPD but we meet where the topic takes us (Academy, Crime Lab, HQ,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Post Leadership Chose the Uniform with Chief Smith’s Approval.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400000">
            <a:off x="4392292" y="3829980"/>
            <a:ext cx="9148568" cy="37689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554" name="4E32E19E-17F6-4EF1-ADB1-B0B60B7A05AF" descr="4E32E19E-17F6-4EF1-ADB1-B0B60B7A05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3701" y="2180471"/>
            <a:ext cx="5345748" cy="400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7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623</Words>
  <Application>Microsoft Office PowerPoint</Application>
  <PresentationFormat>Widescreen</PresentationFormat>
  <Paragraphs>109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PURPOSE</vt:lpstr>
      <vt:lpstr>Requirements for Membership in the Post</vt:lpstr>
      <vt:lpstr>KCPD Explorer Post #8600</vt:lpstr>
      <vt:lpstr>Funding  </vt:lpstr>
      <vt:lpstr>OPERATION OF THE POST</vt:lpstr>
      <vt:lpstr>Meetings</vt:lpstr>
      <vt:lpstr>The Post Leadership Chose the Uniform with Chief Smith’s Approval.</vt:lpstr>
      <vt:lpstr>We designed our own Badge and shoulder patch</vt:lpstr>
      <vt:lpstr>We designed our own T-Shirt.</vt:lpstr>
      <vt:lpstr>ACTIVITIES/TOPICS we have done </vt:lpstr>
      <vt:lpstr>ACTIVITIES/TOPICS we have done</vt:lpstr>
      <vt:lpstr>ACTIVITIES/TOPICS we have done</vt:lpstr>
      <vt:lpstr>PowerPoint Presentation</vt:lpstr>
      <vt:lpstr>Explorers on Uniform Issuance Day</vt:lpstr>
      <vt:lpstr>PowerPoint Presentation</vt:lpstr>
      <vt:lpstr>Hostage Negotiations</vt:lpstr>
      <vt:lpstr>Operation 100 Drones and the Command Post</vt:lpstr>
      <vt:lpstr>Traffic Control</vt:lpstr>
      <vt:lpstr>Law Enforcement Memorial Dedication</vt:lpstr>
      <vt:lpstr>Canine</vt:lpstr>
      <vt:lpstr>Helicopter Unit</vt:lpstr>
      <vt:lpstr>Building Searches</vt:lpstr>
      <vt:lpstr>Building Searches</vt:lpstr>
      <vt:lpstr>Vehicle Stops/Radio Procedures </vt:lpstr>
      <vt:lpstr>USDA Food Giveaway During Pandemic</vt:lpstr>
      <vt:lpstr>Ridealongs</vt:lpstr>
      <vt:lpstr>Ridealongs</vt:lpstr>
      <vt:lpstr>DUI- Drunk Driving Simulation </vt:lpstr>
      <vt:lpstr>DUI- Drunk Driving Goggles- FST </vt:lpstr>
      <vt:lpstr>Firearms Safety</vt:lpstr>
      <vt:lpstr>VIRTRA</vt:lpstr>
      <vt:lpstr>VIRTRA</vt:lpstr>
      <vt:lpstr>Handcuffing</vt:lpstr>
      <vt:lpstr>INTRODUCTION OF Eagle Scouts/Explorers Nathan Nance and Creed Schimpf  </vt:lpstr>
      <vt:lpstr>Questions?</vt:lpstr>
      <vt:lpstr>PowerPoint Presentation</vt:lpstr>
    </vt:vector>
  </TitlesOfParts>
  <Company>KCPD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Folsom, Mark</dc:creator>
  <cp:lastModifiedBy>Folsom, Mark</cp:lastModifiedBy>
  <cp:revision>45</cp:revision>
  <dcterms:created xsi:type="dcterms:W3CDTF">2021-08-25T17:23:35Z</dcterms:created>
  <dcterms:modified xsi:type="dcterms:W3CDTF">2021-11-11T22:49:04Z</dcterms:modified>
</cp:coreProperties>
</file>